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2" autoAdjust="0"/>
    <p:restoredTop sz="94651" autoAdjust="0"/>
  </p:normalViewPr>
  <p:slideViewPr>
    <p:cSldViewPr>
      <p:cViewPr varScale="1">
        <p:scale>
          <a:sx n="77" d="100"/>
          <a:sy n="77" d="100"/>
        </p:scale>
        <p:origin x="1680" y="10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56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76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764" cy="975358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07998" y="1549396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7998" y="9245581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07998" y="507998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09" y="9344973"/>
            <a:ext cx="4658833" cy="40862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9454" y="9339231"/>
            <a:ext cx="2257420" cy="37147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764" cy="975358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07998" y="1549396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7998" y="9245581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07998" y="507998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09" y="9344973"/>
            <a:ext cx="4658833" cy="40862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9454" y="9339231"/>
            <a:ext cx="2257420" cy="37147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3004764" cy="975358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07998" y="1549396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7998" y="9245581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07998" y="507998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2909" y="9344973"/>
            <a:ext cx="4658833" cy="40862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39454" y="9339231"/>
            <a:ext cx="2257420" cy="3714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2923" y="2920079"/>
            <a:ext cx="11530330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2923" y="3082004"/>
            <a:ext cx="11739245" cy="2082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16.png"/><Relationship Id="rId7" Type="http://schemas.openxmlformats.org/officeDocument/2006/relationships/image" Target="../media/image3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8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2.jpg"/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2" Type="http://schemas.openxmlformats.org/officeDocument/2006/relationships/image" Target="../media/image361.png"/><Relationship Id="rId16" Type="http://schemas.openxmlformats.org/officeDocument/2006/relationships/image" Target="../media/image3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5" Type="http://schemas.openxmlformats.org/officeDocument/2006/relationships/image" Target="../media/image364.png"/><Relationship Id="rId15" Type="http://schemas.openxmlformats.org/officeDocument/2006/relationships/image" Target="../media/image374.jpg"/><Relationship Id="rId10" Type="http://schemas.openxmlformats.org/officeDocument/2006/relationships/image" Target="../media/image369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Relationship Id="rId14" Type="http://schemas.openxmlformats.org/officeDocument/2006/relationships/image" Target="../media/image37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jp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91.png"/><Relationship Id="rId7" Type="http://schemas.openxmlformats.org/officeDocument/2006/relationships/image" Target="../media/image3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jp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6.jpg"/><Relationship Id="rId4" Type="http://schemas.openxmlformats.org/officeDocument/2006/relationships/image" Target="../media/image4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6.jpg"/><Relationship Id="rId4" Type="http://schemas.openxmlformats.org/officeDocument/2006/relationships/image" Target="../media/image40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6.jpg"/><Relationship Id="rId4" Type="http://schemas.openxmlformats.org/officeDocument/2006/relationships/image" Target="../media/image40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png"/><Relationship Id="rId9" Type="http://schemas.openxmlformats.org/officeDocument/2006/relationships/image" Target="../media/image41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5.jpg"/><Relationship Id="rId4" Type="http://schemas.openxmlformats.org/officeDocument/2006/relationships/image" Target="../media/image4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jp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6.png"/><Relationship Id="rId5" Type="http://schemas.openxmlformats.org/officeDocument/2006/relationships/image" Target="../media/image435.jpg"/><Relationship Id="rId4" Type="http://schemas.openxmlformats.org/officeDocument/2006/relationships/image" Target="../media/image434.png"/><Relationship Id="rId9" Type="http://schemas.openxmlformats.org/officeDocument/2006/relationships/image" Target="../media/image439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6.jpg"/><Relationship Id="rId4" Type="http://schemas.openxmlformats.org/officeDocument/2006/relationships/image" Target="../media/image4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6.jpg"/><Relationship Id="rId5" Type="http://schemas.openxmlformats.org/officeDocument/2006/relationships/image" Target="../media/image445.png"/><Relationship Id="rId4" Type="http://schemas.openxmlformats.org/officeDocument/2006/relationships/image" Target="../media/image4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444.png"/><Relationship Id="rId7" Type="http://schemas.openxmlformats.org/officeDocument/2006/relationships/image" Target="../media/image4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4" Type="http://schemas.openxmlformats.org/officeDocument/2006/relationships/image" Target="../media/image448.png"/><Relationship Id="rId9" Type="http://schemas.openxmlformats.org/officeDocument/2006/relationships/image" Target="../media/image446.jp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jpg"/><Relationship Id="rId3" Type="http://schemas.openxmlformats.org/officeDocument/2006/relationships/image" Target="../media/image444.png"/><Relationship Id="rId7" Type="http://schemas.openxmlformats.org/officeDocument/2006/relationships/image" Target="../media/image4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4.png"/><Relationship Id="rId5" Type="http://schemas.openxmlformats.org/officeDocument/2006/relationships/image" Target="../media/image453.png"/><Relationship Id="rId4" Type="http://schemas.openxmlformats.org/officeDocument/2006/relationships/image" Target="../media/image44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464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8.png"/><Relationship Id="rId4" Type="http://schemas.openxmlformats.org/officeDocument/2006/relationships/image" Target="../media/image46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8.png"/><Relationship Id="rId4" Type="http://schemas.openxmlformats.org/officeDocument/2006/relationships/image" Target="../media/image47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9.jp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85.jpg"/><Relationship Id="rId7" Type="http://schemas.openxmlformats.org/officeDocument/2006/relationships/image" Target="../media/image489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8.png"/><Relationship Id="rId5" Type="http://schemas.openxmlformats.org/officeDocument/2006/relationships/image" Target="../media/image487.png"/><Relationship Id="rId10" Type="http://schemas.openxmlformats.org/officeDocument/2006/relationships/image" Target="../media/image492.png"/><Relationship Id="rId4" Type="http://schemas.openxmlformats.org/officeDocument/2006/relationships/image" Target="../media/image486.png"/><Relationship Id="rId9" Type="http://schemas.openxmlformats.org/officeDocument/2006/relationships/image" Target="../media/image49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4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5.png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1.png"/><Relationship Id="rId4" Type="http://schemas.openxmlformats.org/officeDocument/2006/relationships/image" Target="../media/image51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4.jpg"/><Relationship Id="rId4" Type="http://schemas.openxmlformats.org/officeDocument/2006/relationships/image" Target="../media/image5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7.jpg"/><Relationship Id="rId4" Type="http://schemas.openxmlformats.org/officeDocument/2006/relationships/image" Target="../media/image51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0.jpg"/><Relationship Id="rId4" Type="http://schemas.openxmlformats.org/officeDocument/2006/relationships/image" Target="../media/image51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9.jpg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7" Type="http://schemas.openxmlformats.org/officeDocument/2006/relationships/image" Target="../media/image529.jp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7" Type="http://schemas.openxmlformats.org/officeDocument/2006/relationships/image" Target="../media/image465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png"/><Relationship Id="rId3" Type="http://schemas.openxmlformats.org/officeDocument/2006/relationships/image" Target="../media/image541.png"/><Relationship Id="rId7" Type="http://schemas.openxmlformats.org/officeDocument/2006/relationships/image" Target="../media/image545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4.png"/><Relationship Id="rId5" Type="http://schemas.openxmlformats.org/officeDocument/2006/relationships/image" Target="../media/image543.png"/><Relationship Id="rId10" Type="http://schemas.openxmlformats.org/officeDocument/2006/relationships/image" Target="../media/image465.png"/><Relationship Id="rId4" Type="http://schemas.openxmlformats.org/officeDocument/2006/relationships/image" Target="../media/image542.png"/><Relationship Id="rId9" Type="http://schemas.openxmlformats.org/officeDocument/2006/relationships/image" Target="../media/image54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jp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1.png"/><Relationship Id="rId4" Type="http://schemas.openxmlformats.org/officeDocument/2006/relationships/image" Target="../media/image5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jp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7.jp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7.jp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7.jp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7.jp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7.jp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7.jpg"/><Relationship Id="rId4" Type="http://schemas.openxmlformats.org/officeDocument/2006/relationships/image" Target="../media/image56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564.png"/><Relationship Id="rId7" Type="http://schemas.openxmlformats.org/officeDocument/2006/relationships/image" Target="../media/image568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10" Type="http://schemas.openxmlformats.org/officeDocument/2006/relationships/image" Target="../media/image571.png"/><Relationship Id="rId4" Type="http://schemas.openxmlformats.org/officeDocument/2006/relationships/image" Target="../media/image565.png"/><Relationship Id="rId9" Type="http://schemas.openxmlformats.org/officeDocument/2006/relationships/image" Target="../media/image5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3.png"/><Relationship Id="rId4" Type="http://schemas.openxmlformats.org/officeDocument/2006/relationships/image" Target="../media/image57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7" Type="http://schemas.openxmlformats.org/officeDocument/2006/relationships/image" Target="../media/image575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4.png"/><Relationship Id="rId5" Type="http://schemas.openxmlformats.org/officeDocument/2006/relationships/image" Target="../media/image573.png"/><Relationship Id="rId4" Type="http://schemas.openxmlformats.org/officeDocument/2006/relationships/image" Target="../media/image572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jpg"/><Relationship Id="rId3" Type="http://schemas.openxmlformats.org/officeDocument/2006/relationships/image" Target="../media/image576.png"/><Relationship Id="rId7" Type="http://schemas.openxmlformats.org/officeDocument/2006/relationships/image" Target="../media/image580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9.png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jpg"/><Relationship Id="rId3" Type="http://schemas.openxmlformats.org/officeDocument/2006/relationships/image" Target="../media/image576.png"/><Relationship Id="rId7" Type="http://schemas.openxmlformats.org/officeDocument/2006/relationships/image" Target="../media/image585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4.png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jpg"/><Relationship Id="rId3" Type="http://schemas.openxmlformats.org/officeDocument/2006/relationships/image" Target="../media/image576.png"/><Relationship Id="rId7" Type="http://schemas.openxmlformats.org/officeDocument/2006/relationships/image" Target="../media/image589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jp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3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2.jp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4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97.jp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g"/><Relationship Id="rId7" Type="http://schemas.openxmlformats.org/officeDocument/2006/relationships/image" Target="../media/image10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0.jpg"/><Relationship Id="rId7" Type="http://schemas.openxmlformats.org/officeDocument/2006/relationships/image" Target="../media/image102.png"/><Relationship Id="rId12" Type="http://schemas.openxmlformats.org/officeDocument/2006/relationships/image" Target="../media/image10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05.png"/><Relationship Id="rId5" Type="http://schemas.openxmlformats.org/officeDocument/2006/relationships/image" Target="../media/image106.png"/><Relationship Id="rId10" Type="http://schemas.openxmlformats.org/officeDocument/2006/relationships/image" Target="../media/image104.png"/><Relationship Id="rId4" Type="http://schemas.openxmlformats.org/officeDocument/2006/relationships/image" Target="../media/image101.png"/><Relationship Id="rId9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5.jpg"/><Relationship Id="rId4" Type="http://schemas.openxmlformats.org/officeDocument/2006/relationships/image" Target="../media/image15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jpg"/><Relationship Id="rId5" Type="http://schemas.openxmlformats.org/officeDocument/2006/relationships/image" Target="../media/image165.jpg"/><Relationship Id="rId4" Type="http://schemas.openxmlformats.org/officeDocument/2006/relationships/image" Target="../media/image1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loudxlab/ml.git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9.png"/><Relationship Id="rId4" Type="http://schemas.openxmlformats.org/officeDocument/2006/relationships/image" Target="../media/image17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7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jpg"/><Relationship Id="rId7" Type="http://schemas.openxmlformats.org/officeDocument/2006/relationships/image" Target="../media/image19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204.png"/><Relationship Id="rId5" Type="http://schemas.openxmlformats.org/officeDocument/2006/relationships/image" Target="../media/image201.png"/><Relationship Id="rId10" Type="http://schemas.openxmlformats.org/officeDocument/2006/relationships/image" Target="../media/image210.png"/><Relationship Id="rId4" Type="http://schemas.openxmlformats.org/officeDocument/2006/relationships/image" Target="../media/image200.png"/><Relationship Id="rId9" Type="http://schemas.openxmlformats.org/officeDocument/2006/relationships/image" Target="../media/image20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205.png"/><Relationship Id="rId5" Type="http://schemas.openxmlformats.org/officeDocument/2006/relationships/image" Target="../media/image201.png"/><Relationship Id="rId10" Type="http://schemas.openxmlformats.org/officeDocument/2006/relationships/image" Target="../media/image204.png"/><Relationship Id="rId4" Type="http://schemas.openxmlformats.org/officeDocument/2006/relationships/image" Target="../media/image200.png"/><Relationship Id="rId9" Type="http://schemas.openxmlformats.org/officeDocument/2006/relationships/image" Target="../media/image212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205.png"/><Relationship Id="rId5" Type="http://schemas.openxmlformats.org/officeDocument/2006/relationships/image" Target="../media/image201.png"/><Relationship Id="rId10" Type="http://schemas.openxmlformats.org/officeDocument/2006/relationships/image" Target="../media/image204.png"/><Relationship Id="rId4" Type="http://schemas.openxmlformats.org/officeDocument/2006/relationships/image" Target="../media/image200.png"/><Relationship Id="rId9" Type="http://schemas.openxmlformats.org/officeDocument/2006/relationships/image" Target="../media/image2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216.jp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205.png"/><Relationship Id="rId5" Type="http://schemas.openxmlformats.org/officeDocument/2006/relationships/image" Target="../media/image201.png"/><Relationship Id="rId10" Type="http://schemas.openxmlformats.org/officeDocument/2006/relationships/image" Target="../media/image204.png"/><Relationship Id="rId4" Type="http://schemas.openxmlformats.org/officeDocument/2006/relationships/image" Target="../media/image200.png"/><Relationship Id="rId9" Type="http://schemas.openxmlformats.org/officeDocument/2006/relationships/image" Target="../media/image218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4.png"/><Relationship Id="rId5" Type="http://schemas.openxmlformats.org/officeDocument/2006/relationships/image" Target="../media/image219.png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99.png"/><Relationship Id="rId7" Type="http://schemas.openxmlformats.org/officeDocument/2006/relationships/image" Target="../media/image20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205.png"/><Relationship Id="rId5" Type="http://schemas.openxmlformats.org/officeDocument/2006/relationships/image" Target="../media/image201.png"/><Relationship Id="rId10" Type="http://schemas.openxmlformats.org/officeDocument/2006/relationships/image" Target="../media/image204.png"/><Relationship Id="rId4" Type="http://schemas.openxmlformats.org/officeDocument/2006/relationships/image" Target="../media/image200.png"/><Relationship Id="rId9" Type="http://schemas.openxmlformats.org/officeDocument/2006/relationships/image" Target="../media/image22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4.png"/><Relationship Id="rId4" Type="http://schemas.openxmlformats.org/officeDocument/2006/relationships/image" Target="../media/image256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4.png"/><Relationship Id="rId4" Type="http://schemas.openxmlformats.org/officeDocument/2006/relationships/image" Target="../media/image270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10" Type="http://schemas.openxmlformats.org/officeDocument/2006/relationships/image" Target="../media/image304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7998" y="5181589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0441" y="5302673"/>
            <a:ext cx="4498505" cy="34706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455498" y="5759425"/>
            <a:ext cx="1088390" cy="347980"/>
          </a:xfrm>
          <a:custGeom>
            <a:avLst/>
            <a:gdLst/>
            <a:ahLst/>
            <a:cxnLst/>
            <a:rect l="l" t="t" r="r" b="b"/>
            <a:pathLst>
              <a:path w="1088390" h="347979">
                <a:moveTo>
                  <a:pt x="37356" y="260299"/>
                </a:moveTo>
                <a:lnTo>
                  <a:pt x="0" y="260299"/>
                </a:lnTo>
                <a:lnTo>
                  <a:pt x="0" y="0"/>
                </a:lnTo>
                <a:lnTo>
                  <a:pt x="82457" y="0"/>
                </a:lnTo>
                <a:lnTo>
                  <a:pt x="100111" y="1255"/>
                </a:lnTo>
                <a:lnTo>
                  <a:pt x="141684" y="20091"/>
                </a:lnTo>
                <a:lnTo>
                  <a:pt x="152589" y="33188"/>
                </a:lnTo>
                <a:lnTo>
                  <a:pt x="37356" y="33188"/>
                </a:lnTo>
                <a:lnTo>
                  <a:pt x="37356" y="114448"/>
                </a:lnTo>
                <a:lnTo>
                  <a:pt x="152438" y="114448"/>
                </a:lnTo>
                <a:lnTo>
                  <a:pt x="146365" y="122410"/>
                </a:lnTo>
                <a:lnTo>
                  <a:pt x="110542" y="143051"/>
                </a:lnTo>
                <a:lnTo>
                  <a:pt x="64893" y="147488"/>
                </a:lnTo>
                <a:lnTo>
                  <a:pt x="37356" y="147488"/>
                </a:lnTo>
                <a:lnTo>
                  <a:pt x="37356" y="260299"/>
                </a:lnTo>
                <a:close/>
              </a:path>
              <a:path w="1088390" h="347979">
                <a:moveTo>
                  <a:pt x="152438" y="114448"/>
                </a:moveTo>
                <a:lnTo>
                  <a:pt x="78142" y="114448"/>
                </a:lnTo>
                <a:lnTo>
                  <a:pt x="88801" y="113778"/>
                </a:lnTo>
                <a:lnTo>
                  <a:pt x="98158" y="111769"/>
                </a:lnTo>
                <a:lnTo>
                  <a:pt x="124547" y="82469"/>
                </a:lnTo>
                <a:lnTo>
                  <a:pt x="125320" y="73074"/>
                </a:lnTo>
                <a:lnTo>
                  <a:pt x="122232" y="55624"/>
                </a:lnTo>
                <a:lnTo>
                  <a:pt x="112967" y="43160"/>
                </a:lnTo>
                <a:lnTo>
                  <a:pt x="97525" y="35681"/>
                </a:lnTo>
                <a:lnTo>
                  <a:pt x="75904" y="33188"/>
                </a:lnTo>
                <a:lnTo>
                  <a:pt x="152589" y="33188"/>
                </a:lnTo>
                <a:lnTo>
                  <a:pt x="158323" y="43643"/>
                </a:lnTo>
                <a:lnTo>
                  <a:pt x="162481" y="58014"/>
                </a:lnTo>
                <a:lnTo>
                  <a:pt x="163778" y="73074"/>
                </a:lnTo>
                <a:lnTo>
                  <a:pt x="163867" y="74116"/>
                </a:lnTo>
                <a:lnTo>
                  <a:pt x="163160" y="85111"/>
                </a:lnTo>
                <a:lnTo>
                  <a:pt x="161038" y="95473"/>
                </a:lnTo>
                <a:lnTo>
                  <a:pt x="157502" y="105202"/>
                </a:lnTo>
                <a:lnTo>
                  <a:pt x="152552" y="114299"/>
                </a:lnTo>
                <a:lnTo>
                  <a:pt x="152438" y="114448"/>
                </a:lnTo>
                <a:close/>
              </a:path>
              <a:path w="1088390" h="347979">
                <a:moveTo>
                  <a:pt x="244698" y="128438"/>
                </a:moveTo>
                <a:lnTo>
                  <a:pt x="227856" y="128438"/>
                </a:lnTo>
                <a:lnTo>
                  <a:pt x="229790" y="125462"/>
                </a:lnTo>
                <a:lnTo>
                  <a:pt x="242070" y="108076"/>
                </a:lnTo>
                <a:lnTo>
                  <a:pt x="254350" y="95659"/>
                </a:lnTo>
                <a:lnTo>
                  <a:pt x="266630" y="88208"/>
                </a:lnTo>
                <a:lnTo>
                  <a:pt x="278910" y="85724"/>
                </a:lnTo>
                <a:lnTo>
                  <a:pt x="288545" y="86934"/>
                </a:lnTo>
                <a:lnTo>
                  <a:pt x="298404" y="90561"/>
                </a:lnTo>
                <a:lnTo>
                  <a:pt x="308486" y="96608"/>
                </a:lnTo>
                <a:lnTo>
                  <a:pt x="318791" y="105072"/>
                </a:lnTo>
                <a:lnTo>
                  <a:pt x="310933" y="118168"/>
                </a:lnTo>
                <a:lnTo>
                  <a:pt x="268194" y="118168"/>
                </a:lnTo>
                <a:lnTo>
                  <a:pt x="260277" y="119145"/>
                </a:lnTo>
                <a:lnTo>
                  <a:pt x="252900" y="122075"/>
                </a:lnTo>
                <a:lnTo>
                  <a:pt x="246061" y="126959"/>
                </a:lnTo>
                <a:lnTo>
                  <a:pt x="244698" y="128438"/>
                </a:lnTo>
                <a:close/>
              </a:path>
              <a:path w="1088390" h="347979">
                <a:moveTo>
                  <a:pt x="227856" y="260299"/>
                </a:moveTo>
                <a:lnTo>
                  <a:pt x="193776" y="260299"/>
                </a:lnTo>
                <a:lnTo>
                  <a:pt x="193776" y="89148"/>
                </a:lnTo>
                <a:lnTo>
                  <a:pt x="227856" y="89148"/>
                </a:lnTo>
                <a:lnTo>
                  <a:pt x="227856" y="128438"/>
                </a:lnTo>
                <a:lnTo>
                  <a:pt x="244698" y="128438"/>
                </a:lnTo>
                <a:lnTo>
                  <a:pt x="227856" y="170854"/>
                </a:lnTo>
                <a:lnTo>
                  <a:pt x="227856" y="260299"/>
                </a:lnTo>
                <a:close/>
              </a:path>
              <a:path w="1088390" h="347979">
                <a:moveTo>
                  <a:pt x="300932" y="134837"/>
                </a:moveTo>
                <a:lnTo>
                  <a:pt x="292300" y="127545"/>
                </a:lnTo>
                <a:lnTo>
                  <a:pt x="283967" y="122336"/>
                </a:lnTo>
                <a:lnTo>
                  <a:pt x="275763" y="119145"/>
                </a:lnTo>
                <a:lnTo>
                  <a:pt x="275447" y="119145"/>
                </a:lnTo>
                <a:lnTo>
                  <a:pt x="268194" y="118168"/>
                </a:lnTo>
                <a:lnTo>
                  <a:pt x="310933" y="118168"/>
                </a:lnTo>
                <a:lnTo>
                  <a:pt x="300932" y="134837"/>
                </a:lnTo>
                <a:close/>
              </a:path>
              <a:path w="1088390" h="347979">
                <a:moveTo>
                  <a:pt x="422785" y="263276"/>
                </a:moveTo>
                <a:lnTo>
                  <a:pt x="372223" y="249295"/>
                </a:lnTo>
                <a:lnTo>
                  <a:pt x="339070" y="210479"/>
                </a:lnTo>
                <a:lnTo>
                  <a:pt x="332660" y="175616"/>
                </a:lnTo>
                <a:lnTo>
                  <a:pt x="334165" y="159013"/>
                </a:lnTo>
                <a:lnTo>
                  <a:pt x="334221" y="158389"/>
                </a:lnTo>
                <a:lnTo>
                  <a:pt x="338985" y="142391"/>
                </a:lnTo>
                <a:lnTo>
                  <a:pt x="339107" y="141981"/>
                </a:lnTo>
                <a:lnTo>
                  <a:pt x="372567" y="102849"/>
                </a:lnTo>
                <a:lnTo>
                  <a:pt x="424271" y="88701"/>
                </a:lnTo>
                <a:lnTo>
                  <a:pt x="442897" y="90273"/>
                </a:lnTo>
                <a:lnTo>
                  <a:pt x="459934" y="94989"/>
                </a:lnTo>
                <a:lnTo>
                  <a:pt x="475291" y="102849"/>
                </a:lnTo>
                <a:lnTo>
                  <a:pt x="489164" y="114001"/>
                </a:lnTo>
                <a:lnTo>
                  <a:pt x="493573" y="119210"/>
                </a:lnTo>
                <a:lnTo>
                  <a:pt x="422490" y="119210"/>
                </a:lnTo>
                <a:lnTo>
                  <a:pt x="410836" y="120215"/>
                </a:lnTo>
                <a:lnTo>
                  <a:pt x="375640" y="143776"/>
                </a:lnTo>
                <a:lnTo>
                  <a:pt x="367871" y="163943"/>
                </a:lnTo>
                <a:lnTo>
                  <a:pt x="367802" y="164194"/>
                </a:lnTo>
                <a:lnTo>
                  <a:pt x="366862" y="175616"/>
                </a:lnTo>
                <a:lnTo>
                  <a:pt x="366927" y="177254"/>
                </a:lnTo>
                <a:lnTo>
                  <a:pt x="367784" y="187346"/>
                </a:lnTo>
                <a:lnTo>
                  <a:pt x="391250" y="222785"/>
                </a:lnTo>
                <a:lnTo>
                  <a:pt x="423975" y="231576"/>
                </a:lnTo>
                <a:lnTo>
                  <a:pt x="495267" y="231576"/>
                </a:lnTo>
                <a:lnTo>
                  <a:pt x="488869" y="238868"/>
                </a:lnTo>
                <a:lnTo>
                  <a:pt x="474914" y="249547"/>
                </a:lnTo>
                <a:lnTo>
                  <a:pt x="459478" y="257062"/>
                </a:lnTo>
                <a:lnTo>
                  <a:pt x="459673" y="257062"/>
                </a:lnTo>
                <a:lnTo>
                  <a:pt x="441979" y="261722"/>
                </a:lnTo>
                <a:lnTo>
                  <a:pt x="442224" y="261722"/>
                </a:lnTo>
                <a:lnTo>
                  <a:pt x="422785" y="263276"/>
                </a:lnTo>
                <a:close/>
              </a:path>
              <a:path w="1088390" h="347979">
                <a:moveTo>
                  <a:pt x="495267" y="231576"/>
                </a:moveTo>
                <a:lnTo>
                  <a:pt x="423975" y="231576"/>
                </a:lnTo>
                <a:lnTo>
                  <a:pt x="435847" y="230599"/>
                </a:lnTo>
                <a:lnTo>
                  <a:pt x="446600" y="227669"/>
                </a:lnTo>
                <a:lnTo>
                  <a:pt x="476697" y="197978"/>
                </a:lnTo>
                <a:lnTo>
                  <a:pt x="479563" y="187774"/>
                </a:lnTo>
                <a:lnTo>
                  <a:pt x="479683" y="187346"/>
                </a:lnTo>
                <a:lnTo>
                  <a:pt x="480539" y="177254"/>
                </a:lnTo>
                <a:lnTo>
                  <a:pt x="480615" y="176360"/>
                </a:lnTo>
                <a:lnTo>
                  <a:pt x="480678" y="175616"/>
                </a:lnTo>
                <a:lnTo>
                  <a:pt x="479668" y="164194"/>
                </a:lnTo>
                <a:lnTo>
                  <a:pt x="479645" y="163943"/>
                </a:lnTo>
                <a:lnTo>
                  <a:pt x="476549" y="153329"/>
                </a:lnTo>
                <a:lnTo>
                  <a:pt x="445483" y="123229"/>
                </a:lnTo>
                <a:lnTo>
                  <a:pt x="422490" y="119210"/>
                </a:lnTo>
                <a:lnTo>
                  <a:pt x="493573" y="119210"/>
                </a:lnTo>
                <a:lnTo>
                  <a:pt x="513443" y="159013"/>
                </a:lnTo>
                <a:lnTo>
                  <a:pt x="514984" y="176360"/>
                </a:lnTo>
                <a:lnTo>
                  <a:pt x="515063" y="177254"/>
                </a:lnTo>
                <a:lnTo>
                  <a:pt x="513500" y="194192"/>
                </a:lnTo>
                <a:lnTo>
                  <a:pt x="513425" y="195001"/>
                </a:lnTo>
                <a:lnTo>
                  <a:pt x="508513" y="211186"/>
                </a:lnTo>
                <a:lnTo>
                  <a:pt x="500328" y="225808"/>
                </a:lnTo>
                <a:lnTo>
                  <a:pt x="495267" y="231576"/>
                </a:lnTo>
                <a:close/>
              </a:path>
              <a:path w="1088390" h="347979">
                <a:moveTo>
                  <a:pt x="574365" y="57149"/>
                </a:moveTo>
                <a:lnTo>
                  <a:pt x="563355" y="57149"/>
                </a:lnTo>
                <a:lnTo>
                  <a:pt x="558640" y="55165"/>
                </a:lnTo>
                <a:lnTo>
                  <a:pt x="550505" y="47227"/>
                </a:lnTo>
                <a:lnTo>
                  <a:pt x="548553" y="42713"/>
                </a:lnTo>
                <a:lnTo>
                  <a:pt x="548552" y="31601"/>
                </a:lnTo>
                <a:lnTo>
                  <a:pt x="550458" y="27186"/>
                </a:lnTo>
                <a:lnTo>
                  <a:pt x="554576" y="23068"/>
                </a:lnTo>
                <a:lnTo>
                  <a:pt x="558609" y="19099"/>
                </a:lnTo>
                <a:lnTo>
                  <a:pt x="563107" y="17115"/>
                </a:lnTo>
                <a:lnTo>
                  <a:pt x="573918" y="17115"/>
                </a:lnTo>
                <a:lnTo>
                  <a:pt x="578737" y="19099"/>
                </a:lnTo>
                <a:lnTo>
                  <a:pt x="582700" y="23068"/>
                </a:lnTo>
                <a:lnTo>
                  <a:pt x="586672" y="26937"/>
                </a:lnTo>
                <a:lnTo>
                  <a:pt x="588653" y="31601"/>
                </a:lnTo>
                <a:lnTo>
                  <a:pt x="588653" y="42713"/>
                </a:lnTo>
                <a:lnTo>
                  <a:pt x="586820" y="47227"/>
                </a:lnTo>
                <a:lnTo>
                  <a:pt x="586719" y="47476"/>
                </a:lnTo>
                <a:lnTo>
                  <a:pt x="582852" y="51345"/>
                </a:lnTo>
                <a:lnTo>
                  <a:pt x="579129" y="55165"/>
                </a:lnTo>
                <a:lnTo>
                  <a:pt x="574365" y="57149"/>
                </a:lnTo>
                <a:close/>
              </a:path>
              <a:path w="1088390" h="347979">
                <a:moveTo>
                  <a:pt x="551896" y="347513"/>
                </a:moveTo>
                <a:lnTo>
                  <a:pt x="526740" y="322807"/>
                </a:lnTo>
                <a:lnTo>
                  <a:pt x="534580" y="320128"/>
                </a:lnTo>
                <a:lnTo>
                  <a:pt x="540780" y="315366"/>
                </a:lnTo>
                <a:lnTo>
                  <a:pt x="545343" y="308519"/>
                </a:lnTo>
                <a:lnTo>
                  <a:pt x="550010" y="301674"/>
                </a:lnTo>
                <a:lnTo>
                  <a:pt x="552344" y="293736"/>
                </a:lnTo>
                <a:lnTo>
                  <a:pt x="552344" y="89148"/>
                </a:lnTo>
                <a:lnTo>
                  <a:pt x="586129" y="89148"/>
                </a:lnTo>
                <a:lnTo>
                  <a:pt x="586129" y="284707"/>
                </a:lnTo>
                <a:lnTo>
                  <a:pt x="583989" y="305320"/>
                </a:lnTo>
                <a:lnTo>
                  <a:pt x="577571" y="322658"/>
                </a:lnTo>
                <a:lnTo>
                  <a:pt x="566873" y="336722"/>
                </a:lnTo>
                <a:lnTo>
                  <a:pt x="551896" y="347513"/>
                </a:lnTo>
                <a:close/>
              </a:path>
              <a:path w="1088390" h="347979">
                <a:moveTo>
                  <a:pt x="712068" y="262979"/>
                </a:moveTo>
                <a:lnTo>
                  <a:pt x="666234" y="251221"/>
                </a:lnTo>
                <a:lnTo>
                  <a:pt x="638200" y="219558"/>
                </a:lnTo>
                <a:lnTo>
                  <a:pt x="627829" y="173830"/>
                </a:lnTo>
                <a:lnTo>
                  <a:pt x="629216" y="155180"/>
                </a:lnTo>
                <a:lnTo>
                  <a:pt x="650013" y="110281"/>
                </a:lnTo>
                <a:lnTo>
                  <a:pt x="690793" y="87213"/>
                </a:lnTo>
                <a:lnTo>
                  <a:pt x="691150" y="87213"/>
                </a:lnTo>
                <a:lnTo>
                  <a:pt x="707458" y="85724"/>
                </a:lnTo>
                <a:lnTo>
                  <a:pt x="750792" y="99119"/>
                </a:lnTo>
                <a:lnTo>
                  <a:pt x="765656" y="115193"/>
                </a:lnTo>
                <a:lnTo>
                  <a:pt x="707458" y="115193"/>
                </a:lnTo>
                <a:lnTo>
                  <a:pt x="698778" y="115881"/>
                </a:lnTo>
                <a:lnTo>
                  <a:pt x="667982" y="139451"/>
                </a:lnTo>
                <a:lnTo>
                  <a:pt x="662510" y="157460"/>
                </a:lnTo>
                <a:lnTo>
                  <a:pt x="780960" y="157460"/>
                </a:lnTo>
                <a:lnTo>
                  <a:pt x="782020" y="173384"/>
                </a:lnTo>
                <a:lnTo>
                  <a:pt x="782020" y="177699"/>
                </a:lnTo>
                <a:lnTo>
                  <a:pt x="661767" y="177699"/>
                </a:lnTo>
                <a:lnTo>
                  <a:pt x="663235" y="189355"/>
                </a:lnTo>
                <a:lnTo>
                  <a:pt x="686277" y="223157"/>
                </a:lnTo>
                <a:lnTo>
                  <a:pt x="717278" y="231278"/>
                </a:lnTo>
                <a:lnTo>
                  <a:pt x="779038" y="231278"/>
                </a:lnTo>
                <a:lnTo>
                  <a:pt x="779038" y="243482"/>
                </a:lnTo>
                <a:lnTo>
                  <a:pt x="740087" y="260467"/>
                </a:lnTo>
                <a:lnTo>
                  <a:pt x="722078" y="262699"/>
                </a:lnTo>
                <a:lnTo>
                  <a:pt x="712068" y="262979"/>
                </a:lnTo>
                <a:close/>
              </a:path>
              <a:path w="1088390" h="347979">
                <a:moveTo>
                  <a:pt x="780960" y="157460"/>
                </a:moveTo>
                <a:lnTo>
                  <a:pt x="748530" y="157460"/>
                </a:lnTo>
                <a:lnTo>
                  <a:pt x="747331" y="147860"/>
                </a:lnTo>
                <a:lnTo>
                  <a:pt x="744923" y="139451"/>
                </a:lnTo>
                <a:lnTo>
                  <a:pt x="707458" y="115193"/>
                </a:lnTo>
                <a:lnTo>
                  <a:pt x="765656" y="115193"/>
                </a:lnTo>
                <a:lnTo>
                  <a:pt x="770636" y="122457"/>
                </a:lnTo>
                <a:lnTo>
                  <a:pt x="776961" y="137405"/>
                </a:lnTo>
                <a:lnTo>
                  <a:pt x="780755" y="154380"/>
                </a:lnTo>
                <a:lnTo>
                  <a:pt x="780960" y="157460"/>
                </a:lnTo>
                <a:close/>
              </a:path>
              <a:path w="1088390" h="347979">
                <a:moveTo>
                  <a:pt x="779038" y="231278"/>
                </a:moveTo>
                <a:lnTo>
                  <a:pt x="717278" y="231278"/>
                </a:lnTo>
                <a:lnTo>
                  <a:pt x="733696" y="229976"/>
                </a:lnTo>
                <a:lnTo>
                  <a:pt x="749462" y="226069"/>
                </a:lnTo>
                <a:lnTo>
                  <a:pt x="764576" y="219558"/>
                </a:lnTo>
                <a:lnTo>
                  <a:pt x="779038" y="210443"/>
                </a:lnTo>
                <a:lnTo>
                  <a:pt x="779038" y="231278"/>
                </a:lnTo>
                <a:close/>
              </a:path>
              <a:path w="1088390" h="347979">
                <a:moveTo>
                  <a:pt x="897253" y="263276"/>
                </a:moveTo>
                <a:lnTo>
                  <a:pt x="846096" y="249881"/>
                </a:lnTo>
                <a:lnTo>
                  <a:pt x="815245" y="211596"/>
                </a:lnTo>
                <a:lnTo>
                  <a:pt x="809290" y="175616"/>
                </a:lnTo>
                <a:lnTo>
                  <a:pt x="810741" y="156427"/>
                </a:lnTo>
                <a:lnTo>
                  <a:pt x="832511" y="110579"/>
                </a:lnTo>
                <a:lnTo>
                  <a:pt x="875623" y="87278"/>
                </a:lnTo>
                <a:lnTo>
                  <a:pt x="893681" y="85724"/>
                </a:lnTo>
                <a:lnTo>
                  <a:pt x="902511" y="85724"/>
                </a:lnTo>
                <a:lnTo>
                  <a:pt x="943382" y="97631"/>
                </a:lnTo>
                <a:lnTo>
                  <a:pt x="943382" y="117424"/>
                </a:lnTo>
                <a:lnTo>
                  <a:pt x="895757" y="117424"/>
                </a:lnTo>
                <a:lnTo>
                  <a:pt x="884811" y="118429"/>
                </a:lnTo>
                <a:lnTo>
                  <a:pt x="851724" y="142093"/>
                </a:lnTo>
                <a:lnTo>
                  <a:pt x="843522" y="174574"/>
                </a:lnTo>
                <a:lnTo>
                  <a:pt x="844508" y="187002"/>
                </a:lnTo>
                <a:lnTo>
                  <a:pt x="867958" y="222953"/>
                </a:lnTo>
                <a:lnTo>
                  <a:pt x="902310" y="231576"/>
                </a:lnTo>
                <a:lnTo>
                  <a:pt x="947106" y="231576"/>
                </a:lnTo>
                <a:lnTo>
                  <a:pt x="947106" y="253751"/>
                </a:lnTo>
                <a:lnTo>
                  <a:pt x="934448" y="257918"/>
                </a:lnTo>
                <a:lnTo>
                  <a:pt x="921919" y="260895"/>
                </a:lnTo>
                <a:lnTo>
                  <a:pt x="909520" y="262680"/>
                </a:lnTo>
                <a:lnTo>
                  <a:pt x="897253" y="263276"/>
                </a:lnTo>
                <a:close/>
              </a:path>
              <a:path w="1088390" h="347979">
                <a:moveTo>
                  <a:pt x="943382" y="133796"/>
                </a:moveTo>
                <a:lnTo>
                  <a:pt x="930752" y="126633"/>
                </a:lnTo>
                <a:lnTo>
                  <a:pt x="918323" y="121443"/>
                </a:lnTo>
                <a:lnTo>
                  <a:pt x="906870" y="118429"/>
                </a:lnTo>
                <a:lnTo>
                  <a:pt x="895757" y="117424"/>
                </a:lnTo>
                <a:lnTo>
                  <a:pt x="943382" y="117424"/>
                </a:lnTo>
                <a:lnTo>
                  <a:pt x="943382" y="133796"/>
                </a:lnTo>
                <a:close/>
              </a:path>
              <a:path w="1088390" h="347979">
                <a:moveTo>
                  <a:pt x="947106" y="231576"/>
                </a:moveTo>
                <a:lnTo>
                  <a:pt x="902310" y="231576"/>
                </a:lnTo>
                <a:lnTo>
                  <a:pt x="912419" y="230869"/>
                </a:lnTo>
                <a:lnTo>
                  <a:pt x="923255" y="228748"/>
                </a:lnTo>
                <a:lnTo>
                  <a:pt x="934818" y="225213"/>
                </a:lnTo>
                <a:lnTo>
                  <a:pt x="947106" y="220265"/>
                </a:lnTo>
                <a:lnTo>
                  <a:pt x="947106" y="231576"/>
                </a:lnTo>
                <a:close/>
              </a:path>
              <a:path w="1088390" h="347979">
                <a:moveTo>
                  <a:pt x="1079304" y="119657"/>
                </a:moveTo>
                <a:lnTo>
                  <a:pt x="961584" y="119657"/>
                </a:lnTo>
                <a:lnTo>
                  <a:pt x="961584" y="116234"/>
                </a:lnTo>
                <a:lnTo>
                  <a:pt x="1025278" y="53726"/>
                </a:lnTo>
                <a:lnTo>
                  <a:pt x="1025278" y="89148"/>
                </a:lnTo>
                <a:lnTo>
                  <a:pt x="1079304" y="89148"/>
                </a:lnTo>
                <a:lnTo>
                  <a:pt x="1079304" y="119657"/>
                </a:lnTo>
                <a:close/>
              </a:path>
              <a:path w="1088390" h="347979">
                <a:moveTo>
                  <a:pt x="1045519" y="263276"/>
                </a:moveTo>
                <a:lnTo>
                  <a:pt x="1006828" y="249733"/>
                </a:lnTo>
                <a:lnTo>
                  <a:pt x="991479" y="206238"/>
                </a:lnTo>
                <a:lnTo>
                  <a:pt x="991350" y="119657"/>
                </a:lnTo>
                <a:lnTo>
                  <a:pt x="1025278" y="119657"/>
                </a:lnTo>
                <a:lnTo>
                  <a:pt x="1025278" y="203596"/>
                </a:lnTo>
                <a:lnTo>
                  <a:pt x="1026794" y="216423"/>
                </a:lnTo>
                <a:lnTo>
                  <a:pt x="1031343" y="225585"/>
                </a:lnTo>
                <a:lnTo>
                  <a:pt x="1038924" y="231082"/>
                </a:lnTo>
                <a:lnTo>
                  <a:pt x="1049538" y="232915"/>
                </a:lnTo>
                <a:lnTo>
                  <a:pt x="1088086" y="232915"/>
                </a:lnTo>
                <a:lnTo>
                  <a:pt x="1088086" y="252263"/>
                </a:lnTo>
                <a:lnTo>
                  <a:pt x="1078113" y="257081"/>
                </a:lnTo>
                <a:lnTo>
                  <a:pt x="1067695" y="260522"/>
                </a:lnTo>
                <a:lnTo>
                  <a:pt x="1056831" y="262587"/>
                </a:lnTo>
                <a:lnTo>
                  <a:pt x="1045519" y="263276"/>
                </a:lnTo>
                <a:close/>
              </a:path>
              <a:path w="1088390" h="347979">
                <a:moveTo>
                  <a:pt x="1088086" y="232915"/>
                </a:moveTo>
                <a:lnTo>
                  <a:pt x="1049538" y="232915"/>
                </a:lnTo>
                <a:lnTo>
                  <a:pt x="1058811" y="232152"/>
                </a:lnTo>
                <a:lnTo>
                  <a:pt x="1068326" y="229864"/>
                </a:lnTo>
                <a:lnTo>
                  <a:pt x="1078084" y="226050"/>
                </a:lnTo>
                <a:lnTo>
                  <a:pt x="1088086" y="220711"/>
                </a:lnTo>
                <a:lnTo>
                  <a:pt x="1088086" y="23291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7437" y="3838617"/>
            <a:ext cx="1037947" cy="10379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10205636" cy="58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46358" y="2352000"/>
            <a:ext cx="219710" cy="263525"/>
          </a:xfrm>
          <a:custGeom>
            <a:avLst/>
            <a:gdLst/>
            <a:ahLst/>
            <a:cxnLst/>
            <a:rect l="l" t="t" r="r" b="b"/>
            <a:pathLst>
              <a:path w="219709" h="263525">
                <a:moveTo>
                  <a:pt x="57447" y="259853"/>
                </a:moveTo>
                <a:lnTo>
                  <a:pt x="0" y="259853"/>
                </a:lnTo>
                <a:lnTo>
                  <a:pt x="0" y="0"/>
                </a:lnTo>
                <a:lnTo>
                  <a:pt x="57447" y="0"/>
                </a:lnTo>
                <a:lnTo>
                  <a:pt x="57447" y="259853"/>
                </a:lnTo>
                <a:close/>
              </a:path>
              <a:path w="219709" h="263525">
                <a:moveTo>
                  <a:pt x="185960" y="263277"/>
                </a:moveTo>
                <a:lnTo>
                  <a:pt x="176931" y="263277"/>
                </a:lnTo>
                <a:lnTo>
                  <a:pt x="169143" y="260051"/>
                </a:lnTo>
                <a:lnTo>
                  <a:pt x="152920" y="230088"/>
                </a:lnTo>
                <a:lnTo>
                  <a:pt x="152920" y="221059"/>
                </a:lnTo>
                <a:lnTo>
                  <a:pt x="156145" y="213270"/>
                </a:lnTo>
                <a:lnTo>
                  <a:pt x="162594" y="206722"/>
                </a:lnTo>
                <a:lnTo>
                  <a:pt x="169143" y="200174"/>
                </a:lnTo>
                <a:lnTo>
                  <a:pt x="176931" y="196899"/>
                </a:lnTo>
                <a:lnTo>
                  <a:pt x="185960" y="196899"/>
                </a:lnTo>
                <a:lnTo>
                  <a:pt x="219298" y="221059"/>
                </a:lnTo>
                <a:lnTo>
                  <a:pt x="219298" y="230088"/>
                </a:lnTo>
                <a:lnTo>
                  <a:pt x="192620" y="262672"/>
                </a:lnTo>
                <a:lnTo>
                  <a:pt x="185960" y="26327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48578"/>
            <a:ext cx="8252092" cy="35093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290" y="3034376"/>
            <a:ext cx="241935" cy="266700"/>
          </a:xfrm>
          <a:custGeom>
            <a:avLst/>
            <a:gdLst/>
            <a:ahLst/>
            <a:cxnLst/>
            <a:rect l="l" t="t" r="r" b="b"/>
            <a:pathLst>
              <a:path w="241934" h="266700">
                <a:moveTo>
                  <a:pt x="5208" y="72032"/>
                </a:moveTo>
                <a:lnTo>
                  <a:pt x="5208" y="24704"/>
                </a:lnTo>
                <a:lnTo>
                  <a:pt x="20445" y="13896"/>
                </a:lnTo>
                <a:lnTo>
                  <a:pt x="35941" y="6176"/>
                </a:lnTo>
                <a:lnTo>
                  <a:pt x="52110" y="1423"/>
                </a:lnTo>
                <a:lnTo>
                  <a:pt x="52954" y="1423"/>
                </a:lnTo>
                <a:lnTo>
                  <a:pt x="67716" y="0"/>
                </a:lnTo>
                <a:lnTo>
                  <a:pt x="111918" y="12808"/>
                </a:lnTo>
                <a:lnTo>
                  <a:pt x="134422" y="36909"/>
                </a:lnTo>
                <a:lnTo>
                  <a:pt x="63251" y="36909"/>
                </a:lnTo>
                <a:lnTo>
                  <a:pt x="55466" y="37485"/>
                </a:lnTo>
                <a:lnTo>
                  <a:pt x="18045" y="57149"/>
                </a:lnTo>
                <a:lnTo>
                  <a:pt x="11431" y="64107"/>
                </a:lnTo>
                <a:lnTo>
                  <a:pt x="5208" y="72032"/>
                </a:lnTo>
                <a:close/>
              </a:path>
              <a:path w="241934" h="266700">
                <a:moveTo>
                  <a:pt x="164454" y="263276"/>
                </a:moveTo>
                <a:lnTo>
                  <a:pt x="0" y="263276"/>
                </a:lnTo>
                <a:lnTo>
                  <a:pt x="0" y="260599"/>
                </a:lnTo>
                <a:lnTo>
                  <a:pt x="15626" y="242292"/>
                </a:lnTo>
                <a:lnTo>
                  <a:pt x="32993" y="220461"/>
                </a:lnTo>
                <a:lnTo>
                  <a:pt x="62089" y="181989"/>
                </a:lnTo>
                <a:lnTo>
                  <a:pt x="83734" y="150465"/>
                </a:lnTo>
                <a:lnTo>
                  <a:pt x="105025" y="109339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2" y="36909"/>
                </a:lnTo>
                <a:lnTo>
                  <a:pt x="140307" y="4848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632" y="85426"/>
                </a:lnTo>
                <a:lnTo>
                  <a:pt x="137060" y="123051"/>
                </a:lnTo>
                <a:lnTo>
                  <a:pt x="112634" y="167373"/>
                </a:lnTo>
                <a:lnTo>
                  <a:pt x="88896" y="198924"/>
                </a:lnTo>
                <a:lnTo>
                  <a:pt x="65484" y="227405"/>
                </a:lnTo>
                <a:lnTo>
                  <a:pt x="164454" y="227405"/>
                </a:lnTo>
                <a:lnTo>
                  <a:pt x="164454" y="263276"/>
                </a:lnTo>
                <a:close/>
              </a:path>
              <a:path w="241934" h="266700">
                <a:moveTo>
                  <a:pt x="225374" y="266247"/>
                </a:moveTo>
                <a:lnTo>
                  <a:pt x="212575" y="266247"/>
                </a:lnTo>
                <a:lnTo>
                  <a:pt x="207218" y="264171"/>
                </a:lnTo>
                <a:lnTo>
                  <a:pt x="202851" y="259999"/>
                </a:lnTo>
                <a:lnTo>
                  <a:pt x="198585" y="255732"/>
                </a:lnTo>
                <a:lnTo>
                  <a:pt x="196453" y="250474"/>
                </a:lnTo>
                <a:lnTo>
                  <a:pt x="196453" y="237977"/>
                </a:lnTo>
                <a:lnTo>
                  <a:pt x="198585" y="232662"/>
                </a:lnTo>
                <a:lnTo>
                  <a:pt x="202851" y="228300"/>
                </a:lnTo>
                <a:lnTo>
                  <a:pt x="207218" y="223938"/>
                </a:lnTo>
                <a:lnTo>
                  <a:pt x="212575" y="221756"/>
                </a:lnTo>
                <a:lnTo>
                  <a:pt x="225275" y="221756"/>
                </a:lnTo>
                <a:lnTo>
                  <a:pt x="230682" y="223938"/>
                </a:lnTo>
                <a:lnTo>
                  <a:pt x="239612" y="232662"/>
                </a:lnTo>
                <a:lnTo>
                  <a:pt x="241845" y="237977"/>
                </a:lnTo>
                <a:lnTo>
                  <a:pt x="241845" y="250474"/>
                </a:lnTo>
                <a:lnTo>
                  <a:pt x="239612" y="255732"/>
                </a:lnTo>
                <a:lnTo>
                  <a:pt x="230782" y="264171"/>
                </a:lnTo>
                <a:lnTo>
                  <a:pt x="225374" y="2662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169" y="3034376"/>
            <a:ext cx="1924044" cy="26624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34601" y="3719876"/>
            <a:ext cx="231140" cy="266700"/>
          </a:xfrm>
          <a:custGeom>
            <a:avLst/>
            <a:gdLst/>
            <a:ahLst/>
            <a:cxnLst/>
            <a:rect l="l" t="t" r="r" b="b"/>
            <a:pathLst>
              <a:path w="231140" h="266700">
                <a:moveTo>
                  <a:pt x="6548" y="46881"/>
                </a:moveTo>
                <a:lnTo>
                  <a:pt x="6548" y="11315"/>
                </a:lnTo>
                <a:lnTo>
                  <a:pt x="18119" y="6365"/>
                </a:lnTo>
                <a:lnTo>
                  <a:pt x="30212" y="2828"/>
                </a:lnTo>
                <a:lnTo>
                  <a:pt x="42825" y="707"/>
                </a:lnTo>
                <a:lnTo>
                  <a:pt x="55959" y="0"/>
                </a:lnTo>
                <a:lnTo>
                  <a:pt x="72944" y="1171"/>
                </a:lnTo>
                <a:lnTo>
                  <a:pt x="112514" y="18754"/>
                </a:lnTo>
                <a:lnTo>
                  <a:pt x="124479" y="34232"/>
                </a:lnTo>
                <a:lnTo>
                  <a:pt x="51494" y="34232"/>
                </a:lnTo>
                <a:lnTo>
                  <a:pt x="42570" y="34911"/>
                </a:lnTo>
                <a:lnTo>
                  <a:pt x="41613" y="34911"/>
                </a:lnTo>
                <a:lnTo>
                  <a:pt x="30137" y="37396"/>
                </a:lnTo>
                <a:lnTo>
                  <a:pt x="18622" y="41349"/>
                </a:lnTo>
                <a:lnTo>
                  <a:pt x="6548" y="46881"/>
                </a:lnTo>
                <a:close/>
              </a:path>
              <a:path w="231140" h="266700">
                <a:moveTo>
                  <a:pt x="125536" y="230085"/>
                </a:moveTo>
                <a:lnTo>
                  <a:pt x="57149" y="230085"/>
                </a:lnTo>
                <a:lnTo>
                  <a:pt x="66070" y="229388"/>
                </a:lnTo>
                <a:lnTo>
                  <a:pt x="74079" y="227297"/>
                </a:lnTo>
                <a:lnTo>
                  <a:pt x="98821" y="189309"/>
                </a:lnTo>
                <a:lnTo>
                  <a:pt x="98226" y="181822"/>
                </a:lnTo>
                <a:lnTo>
                  <a:pt x="72460" y="151302"/>
                </a:lnTo>
                <a:lnTo>
                  <a:pt x="47284" y="146846"/>
                </a:lnTo>
                <a:lnTo>
                  <a:pt x="47072" y="146846"/>
                </a:lnTo>
                <a:lnTo>
                  <a:pt x="44201" y="146598"/>
                </a:lnTo>
                <a:lnTo>
                  <a:pt x="44201" y="112366"/>
                </a:lnTo>
                <a:lnTo>
                  <a:pt x="46434" y="112366"/>
                </a:lnTo>
                <a:lnTo>
                  <a:pt x="57903" y="111742"/>
                </a:lnTo>
                <a:lnTo>
                  <a:pt x="68194" y="109818"/>
                </a:lnTo>
                <a:lnTo>
                  <a:pt x="68052" y="109818"/>
                </a:lnTo>
                <a:lnTo>
                  <a:pt x="76432" y="106756"/>
                </a:lnTo>
                <a:lnTo>
                  <a:pt x="96291" y="73075"/>
                </a:lnTo>
                <a:lnTo>
                  <a:pt x="95519" y="64853"/>
                </a:lnTo>
                <a:lnTo>
                  <a:pt x="61056" y="34911"/>
                </a:lnTo>
                <a:lnTo>
                  <a:pt x="51494" y="34232"/>
                </a:lnTo>
                <a:lnTo>
                  <a:pt x="124479" y="34232"/>
                </a:lnTo>
                <a:lnTo>
                  <a:pt x="128140" y="40964"/>
                </a:lnTo>
                <a:lnTo>
                  <a:pt x="132047" y="54668"/>
                </a:lnTo>
                <a:lnTo>
                  <a:pt x="133350" y="70103"/>
                </a:lnTo>
                <a:lnTo>
                  <a:pt x="132847" y="79544"/>
                </a:lnTo>
                <a:lnTo>
                  <a:pt x="115006" y="115863"/>
                </a:lnTo>
                <a:lnTo>
                  <a:pt x="99863" y="126501"/>
                </a:lnTo>
                <a:lnTo>
                  <a:pt x="107007" y="129646"/>
                </a:lnTo>
                <a:lnTo>
                  <a:pt x="133200" y="162077"/>
                </a:lnTo>
                <a:lnTo>
                  <a:pt x="136954" y="189309"/>
                </a:lnTo>
                <a:lnTo>
                  <a:pt x="135647" y="204279"/>
                </a:lnTo>
                <a:lnTo>
                  <a:pt x="131432" y="218922"/>
                </a:lnTo>
                <a:lnTo>
                  <a:pt x="131377" y="219113"/>
                </a:lnTo>
                <a:lnTo>
                  <a:pt x="125536" y="230085"/>
                </a:lnTo>
                <a:close/>
              </a:path>
              <a:path w="231140" h="266700">
                <a:moveTo>
                  <a:pt x="57149" y="266547"/>
                </a:moveTo>
                <a:lnTo>
                  <a:pt x="42471" y="265654"/>
                </a:lnTo>
                <a:lnTo>
                  <a:pt x="28054" y="262975"/>
                </a:lnTo>
                <a:lnTo>
                  <a:pt x="13896" y="258510"/>
                </a:lnTo>
                <a:lnTo>
                  <a:pt x="0" y="252259"/>
                </a:lnTo>
                <a:lnTo>
                  <a:pt x="0" y="211635"/>
                </a:lnTo>
                <a:lnTo>
                  <a:pt x="14566" y="219710"/>
                </a:lnTo>
                <a:lnTo>
                  <a:pt x="28946" y="225475"/>
                </a:lnTo>
                <a:lnTo>
                  <a:pt x="43141" y="228933"/>
                </a:lnTo>
                <a:lnTo>
                  <a:pt x="57149" y="230085"/>
                </a:lnTo>
                <a:lnTo>
                  <a:pt x="125536" y="230085"/>
                </a:lnTo>
                <a:lnTo>
                  <a:pt x="124261" y="232478"/>
                </a:lnTo>
                <a:lnTo>
                  <a:pt x="114300" y="244372"/>
                </a:lnTo>
                <a:lnTo>
                  <a:pt x="102244" y="254074"/>
                </a:lnTo>
                <a:lnTo>
                  <a:pt x="88701" y="261003"/>
                </a:lnTo>
                <a:lnTo>
                  <a:pt x="73669" y="265161"/>
                </a:lnTo>
                <a:lnTo>
                  <a:pt x="57149" y="266547"/>
                </a:lnTo>
                <a:close/>
              </a:path>
              <a:path w="231140" h="266700">
                <a:moveTo>
                  <a:pt x="214063" y="266547"/>
                </a:moveTo>
                <a:lnTo>
                  <a:pt x="201265" y="266547"/>
                </a:lnTo>
                <a:lnTo>
                  <a:pt x="195907" y="264470"/>
                </a:lnTo>
                <a:lnTo>
                  <a:pt x="191540" y="260298"/>
                </a:lnTo>
                <a:lnTo>
                  <a:pt x="187274" y="256031"/>
                </a:lnTo>
                <a:lnTo>
                  <a:pt x="185142" y="250773"/>
                </a:lnTo>
                <a:lnTo>
                  <a:pt x="185142" y="238276"/>
                </a:lnTo>
                <a:lnTo>
                  <a:pt x="187274" y="232961"/>
                </a:lnTo>
                <a:lnTo>
                  <a:pt x="191540" y="228599"/>
                </a:lnTo>
                <a:lnTo>
                  <a:pt x="195907" y="224237"/>
                </a:lnTo>
                <a:lnTo>
                  <a:pt x="201265" y="222055"/>
                </a:lnTo>
                <a:lnTo>
                  <a:pt x="213964" y="222055"/>
                </a:lnTo>
                <a:lnTo>
                  <a:pt x="219372" y="224237"/>
                </a:lnTo>
                <a:lnTo>
                  <a:pt x="228301" y="232961"/>
                </a:lnTo>
                <a:lnTo>
                  <a:pt x="230534" y="238276"/>
                </a:lnTo>
                <a:lnTo>
                  <a:pt x="230534" y="250773"/>
                </a:lnTo>
                <a:lnTo>
                  <a:pt x="228301" y="256031"/>
                </a:lnTo>
                <a:lnTo>
                  <a:pt x="219471" y="264470"/>
                </a:lnTo>
                <a:lnTo>
                  <a:pt x="214063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3723601"/>
            <a:ext cx="4897330" cy="3470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14509" y="4405970"/>
            <a:ext cx="250825" cy="266700"/>
          </a:xfrm>
          <a:custGeom>
            <a:avLst/>
            <a:gdLst/>
            <a:ahLst/>
            <a:cxnLst/>
            <a:rect l="l" t="t" r="r" b="b"/>
            <a:pathLst>
              <a:path w="250825" h="266700">
                <a:moveTo>
                  <a:pt x="175170" y="177555"/>
                </a:moveTo>
                <a:lnTo>
                  <a:pt x="0" y="177555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51"/>
                </a:lnTo>
                <a:lnTo>
                  <a:pt x="109984" y="70551"/>
                </a:lnTo>
                <a:lnTo>
                  <a:pt x="49857" y="145856"/>
                </a:lnTo>
                <a:lnTo>
                  <a:pt x="175170" y="145856"/>
                </a:lnTo>
                <a:lnTo>
                  <a:pt x="175170" y="177555"/>
                </a:lnTo>
                <a:close/>
              </a:path>
              <a:path w="250825" h="266700">
                <a:moveTo>
                  <a:pt x="146148" y="145856"/>
                </a:moveTo>
                <a:lnTo>
                  <a:pt x="109984" y="145856"/>
                </a:lnTo>
                <a:lnTo>
                  <a:pt x="109984" y="70551"/>
                </a:lnTo>
                <a:lnTo>
                  <a:pt x="146148" y="70551"/>
                </a:lnTo>
                <a:lnTo>
                  <a:pt x="146148" y="145856"/>
                </a:lnTo>
                <a:close/>
              </a:path>
              <a:path w="250825" h="266700">
                <a:moveTo>
                  <a:pt x="146148" y="263280"/>
                </a:moveTo>
                <a:lnTo>
                  <a:pt x="109984" y="263280"/>
                </a:lnTo>
                <a:lnTo>
                  <a:pt x="109984" y="177555"/>
                </a:lnTo>
                <a:lnTo>
                  <a:pt x="146148" y="177555"/>
                </a:lnTo>
                <a:lnTo>
                  <a:pt x="146148" y="263280"/>
                </a:lnTo>
                <a:close/>
              </a:path>
              <a:path w="250825" h="266700">
                <a:moveTo>
                  <a:pt x="234155" y="266251"/>
                </a:moveTo>
                <a:lnTo>
                  <a:pt x="221356" y="266251"/>
                </a:lnTo>
                <a:lnTo>
                  <a:pt x="215999" y="264175"/>
                </a:lnTo>
                <a:lnTo>
                  <a:pt x="211632" y="260003"/>
                </a:lnTo>
                <a:lnTo>
                  <a:pt x="207366" y="255736"/>
                </a:lnTo>
                <a:lnTo>
                  <a:pt x="205233" y="250478"/>
                </a:lnTo>
                <a:lnTo>
                  <a:pt x="205233" y="237981"/>
                </a:lnTo>
                <a:lnTo>
                  <a:pt x="207366" y="232666"/>
                </a:lnTo>
                <a:lnTo>
                  <a:pt x="211632" y="228304"/>
                </a:lnTo>
                <a:lnTo>
                  <a:pt x="215999" y="223941"/>
                </a:lnTo>
                <a:lnTo>
                  <a:pt x="221356" y="221760"/>
                </a:lnTo>
                <a:lnTo>
                  <a:pt x="234056" y="221760"/>
                </a:lnTo>
                <a:lnTo>
                  <a:pt x="239463" y="223941"/>
                </a:lnTo>
                <a:lnTo>
                  <a:pt x="248393" y="232666"/>
                </a:lnTo>
                <a:lnTo>
                  <a:pt x="250626" y="237981"/>
                </a:lnTo>
                <a:lnTo>
                  <a:pt x="250626" y="250478"/>
                </a:lnTo>
                <a:lnTo>
                  <a:pt x="248393" y="255736"/>
                </a:lnTo>
                <a:lnTo>
                  <a:pt x="239562" y="264175"/>
                </a:lnTo>
                <a:lnTo>
                  <a:pt x="234155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9463" y="4405970"/>
            <a:ext cx="7604917" cy="35049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29243" y="5095198"/>
            <a:ext cx="236220" cy="262890"/>
          </a:xfrm>
          <a:custGeom>
            <a:avLst/>
            <a:gdLst/>
            <a:ahLst/>
            <a:cxnLst/>
            <a:rect l="l" t="t" r="r" b="b"/>
            <a:pathLst>
              <a:path w="236220" h="262889">
                <a:moveTo>
                  <a:pt x="19496" y="135130"/>
                </a:moveTo>
                <a:lnTo>
                  <a:pt x="19496" y="0"/>
                </a:lnTo>
                <a:lnTo>
                  <a:pt x="134837" y="0"/>
                </a:lnTo>
                <a:lnTo>
                  <a:pt x="134837" y="33032"/>
                </a:lnTo>
                <a:lnTo>
                  <a:pt x="53280" y="33032"/>
                </a:lnTo>
                <a:lnTo>
                  <a:pt x="53280" y="98669"/>
                </a:lnTo>
                <a:lnTo>
                  <a:pt x="65015" y="98669"/>
                </a:lnTo>
                <a:lnTo>
                  <a:pt x="79371" y="99815"/>
                </a:lnTo>
                <a:lnTo>
                  <a:pt x="95733" y="104140"/>
                </a:lnTo>
                <a:lnTo>
                  <a:pt x="110402" y="111349"/>
                </a:lnTo>
                <a:lnTo>
                  <a:pt x="123378" y="121443"/>
                </a:lnTo>
                <a:lnTo>
                  <a:pt x="132078" y="131416"/>
                </a:lnTo>
                <a:lnTo>
                  <a:pt x="49559" y="131416"/>
                </a:lnTo>
                <a:lnTo>
                  <a:pt x="39420" y="131648"/>
                </a:lnTo>
                <a:lnTo>
                  <a:pt x="31695" y="132289"/>
                </a:lnTo>
                <a:lnTo>
                  <a:pt x="31346" y="132289"/>
                </a:lnTo>
                <a:lnTo>
                  <a:pt x="24389" y="133505"/>
                </a:lnTo>
                <a:lnTo>
                  <a:pt x="19496" y="135130"/>
                </a:lnTo>
                <a:close/>
              </a:path>
              <a:path w="236220" h="262889">
                <a:moveTo>
                  <a:pt x="65015" y="98669"/>
                </a:moveTo>
                <a:lnTo>
                  <a:pt x="53280" y="98669"/>
                </a:lnTo>
                <a:lnTo>
                  <a:pt x="57234" y="98374"/>
                </a:lnTo>
                <a:lnTo>
                  <a:pt x="61317" y="98374"/>
                </a:lnTo>
                <a:lnTo>
                  <a:pt x="65015" y="98669"/>
                </a:lnTo>
                <a:close/>
              </a:path>
              <a:path w="236220" h="262889">
                <a:moveTo>
                  <a:pt x="134285" y="227104"/>
                </a:moveTo>
                <a:lnTo>
                  <a:pt x="54768" y="227104"/>
                </a:lnTo>
                <a:lnTo>
                  <a:pt x="66051" y="226248"/>
                </a:lnTo>
                <a:lnTo>
                  <a:pt x="76385" y="223682"/>
                </a:lnTo>
                <a:lnTo>
                  <a:pt x="106151" y="198164"/>
                </a:lnTo>
                <a:lnTo>
                  <a:pt x="110132" y="179784"/>
                </a:lnTo>
                <a:lnTo>
                  <a:pt x="109044" y="169930"/>
                </a:lnTo>
                <a:lnTo>
                  <a:pt x="83547" y="139280"/>
                </a:lnTo>
                <a:lnTo>
                  <a:pt x="49559" y="131416"/>
                </a:lnTo>
                <a:lnTo>
                  <a:pt x="132078" y="131416"/>
                </a:lnTo>
                <a:lnTo>
                  <a:pt x="134056" y="133684"/>
                </a:lnTo>
                <a:lnTo>
                  <a:pt x="141684" y="147488"/>
                </a:lnTo>
                <a:lnTo>
                  <a:pt x="146260" y="162855"/>
                </a:lnTo>
                <a:lnTo>
                  <a:pt x="147786" y="179784"/>
                </a:lnTo>
                <a:lnTo>
                  <a:pt x="146279" y="197307"/>
                </a:lnTo>
                <a:lnTo>
                  <a:pt x="141758" y="213119"/>
                </a:lnTo>
                <a:lnTo>
                  <a:pt x="134285" y="227104"/>
                </a:lnTo>
                <a:close/>
              </a:path>
              <a:path w="236220" h="262889">
                <a:moveTo>
                  <a:pt x="61317" y="262527"/>
                </a:moveTo>
                <a:lnTo>
                  <a:pt x="45652" y="261570"/>
                </a:lnTo>
                <a:lnTo>
                  <a:pt x="30212" y="258697"/>
                </a:lnTo>
                <a:lnTo>
                  <a:pt x="14994" y="253908"/>
                </a:lnTo>
                <a:lnTo>
                  <a:pt x="0" y="247201"/>
                </a:lnTo>
                <a:lnTo>
                  <a:pt x="0" y="208806"/>
                </a:lnTo>
                <a:lnTo>
                  <a:pt x="13915" y="216813"/>
                </a:lnTo>
                <a:lnTo>
                  <a:pt x="27681" y="222530"/>
                </a:lnTo>
                <a:lnTo>
                  <a:pt x="41299" y="225960"/>
                </a:lnTo>
                <a:lnTo>
                  <a:pt x="54768" y="227104"/>
                </a:lnTo>
                <a:lnTo>
                  <a:pt x="134321" y="227104"/>
                </a:lnTo>
                <a:lnTo>
                  <a:pt x="123675" y="239610"/>
                </a:lnTo>
                <a:lnTo>
                  <a:pt x="110793" y="249636"/>
                </a:lnTo>
                <a:lnTo>
                  <a:pt x="96105" y="256798"/>
                </a:lnTo>
                <a:lnTo>
                  <a:pt x="79613" y="261095"/>
                </a:lnTo>
                <a:lnTo>
                  <a:pt x="61317" y="262527"/>
                </a:lnTo>
                <a:close/>
              </a:path>
              <a:path w="236220" h="262889">
                <a:moveTo>
                  <a:pt x="219421" y="262822"/>
                </a:moveTo>
                <a:lnTo>
                  <a:pt x="206622" y="262822"/>
                </a:lnTo>
                <a:lnTo>
                  <a:pt x="201265" y="260746"/>
                </a:lnTo>
                <a:lnTo>
                  <a:pt x="196898" y="256574"/>
                </a:lnTo>
                <a:lnTo>
                  <a:pt x="192632" y="252307"/>
                </a:lnTo>
                <a:lnTo>
                  <a:pt x="190499" y="247049"/>
                </a:lnTo>
                <a:lnTo>
                  <a:pt x="190499" y="234552"/>
                </a:lnTo>
                <a:lnTo>
                  <a:pt x="192632" y="229237"/>
                </a:lnTo>
                <a:lnTo>
                  <a:pt x="196898" y="224875"/>
                </a:lnTo>
                <a:lnTo>
                  <a:pt x="201265" y="220512"/>
                </a:lnTo>
                <a:lnTo>
                  <a:pt x="206622" y="218331"/>
                </a:lnTo>
                <a:lnTo>
                  <a:pt x="219322" y="218331"/>
                </a:lnTo>
                <a:lnTo>
                  <a:pt x="224729" y="220512"/>
                </a:lnTo>
                <a:lnTo>
                  <a:pt x="233659" y="229237"/>
                </a:lnTo>
                <a:lnTo>
                  <a:pt x="235892" y="234552"/>
                </a:lnTo>
                <a:lnTo>
                  <a:pt x="235892" y="247049"/>
                </a:lnTo>
                <a:lnTo>
                  <a:pt x="233659" y="252307"/>
                </a:lnTo>
                <a:lnTo>
                  <a:pt x="224828" y="260746"/>
                </a:lnTo>
                <a:lnTo>
                  <a:pt x="219421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546" y="5091769"/>
            <a:ext cx="9039915" cy="35049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7341" y="5777567"/>
            <a:ext cx="238125" cy="266700"/>
          </a:xfrm>
          <a:custGeom>
            <a:avLst/>
            <a:gdLst/>
            <a:ahLst/>
            <a:cxnLst/>
            <a:rect l="l" t="t" r="r" b="b"/>
            <a:pathLst>
              <a:path w="238125" h="266700">
                <a:moveTo>
                  <a:pt x="81822" y="266251"/>
                </a:moveTo>
                <a:lnTo>
                  <a:pt x="34774" y="251769"/>
                </a:lnTo>
                <a:lnTo>
                  <a:pt x="5622" y="210779"/>
                </a:lnTo>
                <a:lnTo>
                  <a:pt x="0" y="172381"/>
                </a:lnTo>
                <a:lnTo>
                  <a:pt x="613" y="159175"/>
                </a:lnTo>
                <a:lnTo>
                  <a:pt x="11575" y="110880"/>
                </a:lnTo>
                <a:lnTo>
                  <a:pt x="34765" y="66567"/>
                </a:lnTo>
                <a:lnTo>
                  <a:pt x="69692" y="26753"/>
                </a:lnTo>
                <a:lnTo>
                  <a:pt x="99830" y="2686"/>
                </a:lnTo>
                <a:lnTo>
                  <a:pt x="103550" y="0"/>
                </a:lnTo>
                <a:lnTo>
                  <a:pt x="126172" y="28432"/>
                </a:lnTo>
                <a:lnTo>
                  <a:pt x="111922" y="38250"/>
                </a:lnTo>
                <a:lnTo>
                  <a:pt x="98937" y="48519"/>
                </a:lnTo>
                <a:lnTo>
                  <a:pt x="67506" y="82211"/>
                </a:lnTo>
                <a:lnTo>
                  <a:pt x="46550" y="123681"/>
                </a:lnTo>
                <a:lnTo>
                  <a:pt x="125049" y="123681"/>
                </a:lnTo>
                <a:lnTo>
                  <a:pt x="128172" y="125417"/>
                </a:lnTo>
                <a:lnTo>
                  <a:pt x="139269" y="134988"/>
                </a:lnTo>
                <a:lnTo>
                  <a:pt x="148515" y="146467"/>
                </a:lnTo>
                <a:lnTo>
                  <a:pt x="148970" y="147341"/>
                </a:lnTo>
                <a:lnTo>
                  <a:pt x="71603" y="147341"/>
                </a:lnTo>
                <a:lnTo>
                  <a:pt x="65302" y="148437"/>
                </a:lnTo>
                <a:lnTo>
                  <a:pt x="59647" y="150618"/>
                </a:lnTo>
                <a:lnTo>
                  <a:pt x="53991" y="152704"/>
                </a:lnTo>
                <a:lnTo>
                  <a:pt x="46947" y="156571"/>
                </a:lnTo>
                <a:lnTo>
                  <a:pt x="38513" y="162229"/>
                </a:lnTo>
                <a:lnTo>
                  <a:pt x="37521" y="168077"/>
                </a:lnTo>
                <a:lnTo>
                  <a:pt x="37192" y="172381"/>
                </a:lnTo>
                <a:lnTo>
                  <a:pt x="37138" y="173087"/>
                </a:lnTo>
                <a:lnTo>
                  <a:pt x="49675" y="217883"/>
                </a:lnTo>
                <a:lnTo>
                  <a:pt x="82417" y="232028"/>
                </a:lnTo>
                <a:lnTo>
                  <a:pt x="147181" y="232028"/>
                </a:lnTo>
                <a:lnTo>
                  <a:pt x="137483" y="243629"/>
                </a:lnTo>
                <a:lnTo>
                  <a:pt x="125410" y="253529"/>
                </a:lnTo>
                <a:lnTo>
                  <a:pt x="112109" y="260598"/>
                </a:lnTo>
                <a:lnTo>
                  <a:pt x="97579" y="264838"/>
                </a:lnTo>
                <a:lnTo>
                  <a:pt x="81822" y="266251"/>
                </a:lnTo>
                <a:close/>
              </a:path>
              <a:path w="238125" h="266700">
                <a:moveTo>
                  <a:pt x="125049" y="123681"/>
                </a:moveTo>
                <a:lnTo>
                  <a:pt x="46550" y="123681"/>
                </a:lnTo>
                <a:lnTo>
                  <a:pt x="56819" y="119056"/>
                </a:lnTo>
                <a:lnTo>
                  <a:pt x="67088" y="115752"/>
                </a:lnTo>
                <a:lnTo>
                  <a:pt x="77357" y="113769"/>
                </a:lnTo>
                <a:lnTo>
                  <a:pt x="87627" y="113109"/>
                </a:lnTo>
                <a:lnTo>
                  <a:pt x="102351" y="114477"/>
                </a:lnTo>
                <a:lnTo>
                  <a:pt x="115866" y="118580"/>
                </a:lnTo>
                <a:lnTo>
                  <a:pt x="125049" y="123681"/>
                </a:lnTo>
                <a:close/>
              </a:path>
              <a:path w="238125" h="266700">
                <a:moveTo>
                  <a:pt x="147181" y="232028"/>
                </a:moveTo>
                <a:lnTo>
                  <a:pt x="82417" y="232028"/>
                </a:lnTo>
                <a:lnTo>
                  <a:pt x="90956" y="231274"/>
                </a:lnTo>
                <a:lnTo>
                  <a:pt x="98714" y="229013"/>
                </a:lnTo>
                <a:lnTo>
                  <a:pt x="122768" y="198231"/>
                </a:lnTo>
                <a:lnTo>
                  <a:pt x="123494" y="189461"/>
                </a:lnTo>
                <a:lnTo>
                  <a:pt x="122829" y="181717"/>
                </a:lnTo>
                <a:lnTo>
                  <a:pt x="96816" y="150243"/>
                </a:lnTo>
                <a:lnTo>
                  <a:pt x="78547" y="147341"/>
                </a:lnTo>
                <a:lnTo>
                  <a:pt x="148970" y="147341"/>
                </a:lnTo>
                <a:lnTo>
                  <a:pt x="155004" y="158952"/>
                </a:lnTo>
                <a:lnTo>
                  <a:pt x="155120" y="159175"/>
                </a:lnTo>
                <a:lnTo>
                  <a:pt x="159076" y="173087"/>
                </a:lnTo>
                <a:lnTo>
                  <a:pt x="160403" y="188270"/>
                </a:lnTo>
                <a:lnTo>
                  <a:pt x="158971" y="203952"/>
                </a:lnTo>
                <a:lnTo>
                  <a:pt x="154673" y="218407"/>
                </a:lnTo>
                <a:lnTo>
                  <a:pt x="147511" y="231634"/>
                </a:lnTo>
                <a:lnTo>
                  <a:pt x="147181" y="232028"/>
                </a:lnTo>
                <a:close/>
              </a:path>
              <a:path w="238125" h="266700">
                <a:moveTo>
                  <a:pt x="221323" y="266251"/>
                </a:moveTo>
                <a:lnTo>
                  <a:pt x="208524" y="266251"/>
                </a:lnTo>
                <a:lnTo>
                  <a:pt x="203167" y="264175"/>
                </a:lnTo>
                <a:lnTo>
                  <a:pt x="198800" y="260003"/>
                </a:lnTo>
                <a:lnTo>
                  <a:pt x="194534" y="255736"/>
                </a:lnTo>
                <a:lnTo>
                  <a:pt x="192401" y="250478"/>
                </a:lnTo>
                <a:lnTo>
                  <a:pt x="192401" y="237981"/>
                </a:lnTo>
                <a:lnTo>
                  <a:pt x="194534" y="232666"/>
                </a:lnTo>
                <a:lnTo>
                  <a:pt x="198800" y="228304"/>
                </a:lnTo>
                <a:lnTo>
                  <a:pt x="203167" y="223941"/>
                </a:lnTo>
                <a:lnTo>
                  <a:pt x="208524" y="221760"/>
                </a:lnTo>
                <a:lnTo>
                  <a:pt x="221224" y="221760"/>
                </a:lnTo>
                <a:lnTo>
                  <a:pt x="226631" y="223941"/>
                </a:lnTo>
                <a:lnTo>
                  <a:pt x="235561" y="232666"/>
                </a:lnTo>
                <a:lnTo>
                  <a:pt x="237794" y="237981"/>
                </a:lnTo>
                <a:lnTo>
                  <a:pt x="237794" y="250478"/>
                </a:lnTo>
                <a:lnTo>
                  <a:pt x="235561" y="255736"/>
                </a:lnTo>
                <a:lnTo>
                  <a:pt x="226730" y="264175"/>
                </a:lnTo>
                <a:lnTo>
                  <a:pt x="221323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844" y="5780996"/>
            <a:ext cx="2464999" cy="26282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28797" y="6466795"/>
            <a:ext cx="236854" cy="262890"/>
          </a:xfrm>
          <a:custGeom>
            <a:avLst/>
            <a:gdLst/>
            <a:ahLst/>
            <a:cxnLst/>
            <a:rect l="l" t="t" r="r" b="b"/>
            <a:pathLst>
              <a:path w="236854" h="262890">
                <a:moveTo>
                  <a:pt x="50452" y="262822"/>
                </a:moveTo>
                <a:lnTo>
                  <a:pt x="17264" y="248840"/>
                </a:lnTo>
                <a:lnTo>
                  <a:pt x="112513" y="35413"/>
                </a:lnTo>
                <a:lnTo>
                  <a:pt x="0" y="35413"/>
                </a:lnTo>
                <a:lnTo>
                  <a:pt x="0" y="0"/>
                </a:lnTo>
                <a:lnTo>
                  <a:pt x="168175" y="0"/>
                </a:lnTo>
                <a:lnTo>
                  <a:pt x="50452" y="262822"/>
                </a:lnTo>
                <a:close/>
              </a:path>
              <a:path w="236854" h="262890">
                <a:moveTo>
                  <a:pt x="219868" y="262822"/>
                </a:moveTo>
                <a:lnTo>
                  <a:pt x="207069" y="262822"/>
                </a:lnTo>
                <a:lnTo>
                  <a:pt x="201711" y="260746"/>
                </a:lnTo>
                <a:lnTo>
                  <a:pt x="197345" y="256574"/>
                </a:lnTo>
                <a:lnTo>
                  <a:pt x="193079" y="252307"/>
                </a:lnTo>
                <a:lnTo>
                  <a:pt x="190946" y="247049"/>
                </a:lnTo>
                <a:lnTo>
                  <a:pt x="190946" y="234552"/>
                </a:lnTo>
                <a:lnTo>
                  <a:pt x="193079" y="229237"/>
                </a:lnTo>
                <a:lnTo>
                  <a:pt x="197345" y="224875"/>
                </a:lnTo>
                <a:lnTo>
                  <a:pt x="201711" y="220512"/>
                </a:lnTo>
                <a:lnTo>
                  <a:pt x="207069" y="218331"/>
                </a:lnTo>
                <a:lnTo>
                  <a:pt x="219769" y="218331"/>
                </a:lnTo>
                <a:lnTo>
                  <a:pt x="225176" y="220512"/>
                </a:lnTo>
                <a:lnTo>
                  <a:pt x="234106" y="229237"/>
                </a:lnTo>
                <a:lnTo>
                  <a:pt x="236338" y="234552"/>
                </a:lnTo>
                <a:lnTo>
                  <a:pt x="236338" y="247049"/>
                </a:lnTo>
                <a:lnTo>
                  <a:pt x="234106" y="252307"/>
                </a:lnTo>
                <a:lnTo>
                  <a:pt x="225275" y="260746"/>
                </a:lnTo>
                <a:lnTo>
                  <a:pt x="219868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9463" y="6466347"/>
            <a:ext cx="3077760" cy="26327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22546" y="7149165"/>
            <a:ext cx="243204" cy="266700"/>
          </a:xfrm>
          <a:custGeom>
            <a:avLst/>
            <a:gdLst/>
            <a:ahLst/>
            <a:cxnLst/>
            <a:rect l="l" t="t" r="r" b="b"/>
            <a:pathLst>
              <a:path w="243204" h="266700">
                <a:moveTo>
                  <a:pt x="83343" y="266251"/>
                </a:moveTo>
                <a:lnTo>
                  <a:pt x="36658" y="254196"/>
                </a:lnTo>
                <a:lnTo>
                  <a:pt x="5990" y="220752"/>
                </a:lnTo>
                <a:lnTo>
                  <a:pt x="30" y="191995"/>
                </a:lnTo>
                <a:lnTo>
                  <a:pt x="0" y="191690"/>
                </a:lnTo>
                <a:lnTo>
                  <a:pt x="2201" y="173758"/>
                </a:lnTo>
                <a:lnTo>
                  <a:pt x="2297" y="172977"/>
                </a:lnTo>
                <a:lnTo>
                  <a:pt x="9190" y="156570"/>
                </a:lnTo>
                <a:lnTo>
                  <a:pt x="20677" y="142469"/>
                </a:lnTo>
                <a:lnTo>
                  <a:pt x="36760" y="130673"/>
                </a:lnTo>
                <a:lnTo>
                  <a:pt x="29086" y="123986"/>
                </a:lnTo>
                <a:lnTo>
                  <a:pt x="7780" y="89736"/>
                </a:lnTo>
                <a:lnTo>
                  <a:pt x="7739" y="89596"/>
                </a:lnTo>
                <a:lnTo>
                  <a:pt x="6459" y="81951"/>
                </a:lnTo>
                <a:lnTo>
                  <a:pt x="6399" y="81596"/>
                </a:lnTo>
                <a:lnTo>
                  <a:pt x="6015" y="74266"/>
                </a:lnTo>
                <a:lnTo>
                  <a:pt x="18761" y="32503"/>
                </a:lnTo>
                <a:lnTo>
                  <a:pt x="54346" y="5285"/>
                </a:lnTo>
                <a:lnTo>
                  <a:pt x="84831" y="0"/>
                </a:lnTo>
                <a:lnTo>
                  <a:pt x="100430" y="1321"/>
                </a:lnTo>
                <a:lnTo>
                  <a:pt x="139749" y="21135"/>
                </a:lnTo>
                <a:lnTo>
                  <a:pt x="151348" y="35423"/>
                </a:lnTo>
                <a:lnTo>
                  <a:pt x="84088" y="35423"/>
                </a:lnTo>
                <a:lnTo>
                  <a:pt x="75418" y="36102"/>
                </a:lnTo>
                <a:lnTo>
                  <a:pt x="43578" y="65792"/>
                </a:lnTo>
                <a:lnTo>
                  <a:pt x="42906" y="74266"/>
                </a:lnTo>
                <a:lnTo>
                  <a:pt x="43620" y="81596"/>
                </a:lnTo>
                <a:lnTo>
                  <a:pt x="76134" y="112392"/>
                </a:lnTo>
                <a:lnTo>
                  <a:pt x="84385" y="113109"/>
                </a:lnTo>
                <a:lnTo>
                  <a:pt x="148003" y="113109"/>
                </a:lnTo>
                <a:lnTo>
                  <a:pt x="143972" y="118533"/>
                </a:lnTo>
                <a:lnTo>
                  <a:pt x="129777" y="130673"/>
                </a:lnTo>
                <a:lnTo>
                  <a:pt x="145599" y="142317"/>
                </a:lnTo>
                <a:lnTo>
                  <a:pt x="151298" y="149427"/>
                </a:lnTo>
                <a:lnTo>
                  <a:pt x="82599" y="149427"/>
                </a:lnTo>
                <a:lnTo>
                  <a:pt x="73083" y="150134"/>
                </a:lnTo>
                <a:lnTo>
                  <a:pt x="40733" y="173573"/>
                </a:lnTo>
                <a:lnTo>
                  <a:pt x="38378" y="181246"/>
                </a:lnTo>
                <a:lnTo>
                  <a:pt x="38285" y="181553"/>
                </a:lnTo>
                <a:lnTo>
                  <a:pt x="37545" y="189756"/>
                </a:lnTo>
                <a:lnTo>
                  <a:pt x="37504" y="190204"/>
                </a:lnTo>
                <a:lnTo>
                  <a:pt x="38304" y="198792"/>
                </a:lnTo>
                <a:lnTo>
                  <a:pt x="65112" y="228008"/>
                </a:lnTo>
                <a:lnTo>
                  <a:pt x="83641" y="230837"/>
                </a:lnTo>
                <a:lnTo>
                  <a:pt x="154564" y="230837"/>
                </a:lnTo>
                <a:lnTo>
                  <a:pt x="152716" y="234014"/>
                </a:lnTo>
                <a:lnTo>
                  <a:pt x="142428" y="245268"/>
                </a:lnTo>
                <a:lnTo>
                  <a:pt x="129973" y="254449"/>
                </a:lnTo>
                <a:lnTo>
                  <a:pt x="116215" y="260893"/>
                </a:lnTo>
                <a:lnTo>
                  <a:pt x="116421" y="260893"/>
                </a:lnTo>
                <a:lnTo>
                  <a:pt x="100542" y="264912"/>
                </a:lnTo>
                <a:lnTo>
                  <a:pt x="100801" y="264912"/>
                </a:lnTo>
                <a:lnTo>
                  <a:pt x="83343" y="266251"/>
                </a:lnTo>
                <a:close/>
              </a:path>
              <a:path w="243204" h="266700">
                <a:moveTo>
                  <a:pt x="148003" y="113109"/>
                </a:moveTo>
                <a:lnTo>
                  <a:pt x="84385" y="113109"/>
                </a:lnTo>
                <a:lnTo>
                  <a:pt x="92552" y="112392"/>
                </a:lnTo>
                <a:lnTo>
                  <a:pt x="100086" y="110244"/>
                </a:lnTo>
                <a:lnTo>
                  <a:pt x="125164" y="74266"/>
                </a:lnTo>
                <a:lnTo>
                  <a:pt x="124438" y="66167"/>
                </a:lnTo>
                <a:lnTo>
                  <a:pt x="92499" y="36102"/>
                </a:lnTo>
                <a:lnTo>
                  <a:pt x="84088" y="35423"/>
                </a:lnTo>
                <a:lnTo>
                  <a:pt x="151348" y="35423"/>
                </a:lnTo>
                <a:lnTo>
                  <a:pt x="156604" y="44687"/>
                </a:lnTo>
                <a:lnTo>
                  <a:pt x="160817" y="58277"/>
                </a:lnTo>
                <a:lnTo>
                  <a:pt x="162222" y="73075"/>
                </a:lnTo>
                <a:lnTo>
                  <a:pt x="160297" y="88891"/>
                </a:lnTo>
                <a:lnTo>
                  <a:pt x="160194" y="89736"/>
                </a:lnTo>
                <a:lnTo>
                  <a:pt x="154111" y="104889"/>
                </a:lnTo>
                <a:lnTo>
                  <a:pt x="148003" y="113109"/>
                </a:lnTo>
                <a:close/>
              </a:path>
              <a:path w="243204" h="266700">
                <a:moveTo>
                  <a:pt x="154564" y="230837"/>
                </a:moveTo>
                <a:lnTo>
                  <a:pt x="83641" y="230837"/>
                </a:lnTo>
                <a:lnTo>
                  <a:pt x="93745" y="230130"/>
                </a:lnTo>
                <a:lnTo>
                  <a:pt x="93192" y="230130"/>
                </a:lnTo>
                <a:lnTo>
                  <a:pt x="125127" y="208474"/>
                </a:lnTo>
                <a:lnTo>
                  <a:pt x="128289" y="193480"/>
                </a:lnTo>
                <a:lnTo>
                  <a:pt x="128289" y="189756"/>
                </a:lnTo>
                <a:lnTo>
                  <a:pt x="127518" y="181553"/>
                </a:lnTo>
                <a:lnTo>
                  <a:pt x="127489" y="181246"/>
                </a:lnTo>
                <a:lnTo>
                  <a:pt x="125147" y="173758"/>
                </a:lnTo>
                <a:lnTo>
                  <a:pt x="125089" y="173573"/>
                </a:lnTo>
                <a:lnTo>
                  <a:pt x="92245" y="150134"/>
                </a:lnTo>
                <a:lnTo>
                  <a:pt x="82599" y="149427"/>
                </a:lnTo>
                <a:lnTo>
                  <a:pt x="151298" y="149427"/>
                </a:lnTo>
                <a:lnTo>
                  <a:pt x="156901" y="156419"/>
                </a:lnTo>
                <a:lnTo>
                  <a:pt x="163682" y="172977"/>
                </a:lnTo>
                <a:lnTo>
                  <a:pt x="165906" y="191690"/>
                </a:lnTo>
                <a:lnTo>
                  <a:pt x="165942" y="191995"/>
                </a:lnTo>
                <a:lnTo>
                  <a:pt x="164553" y="206542"/>
                </a:lnTo>
                <a:lnTo>
                  <a:pt x="164473" y="207379"/>
                </a:lnTo>
                <a:lnTo>
                  <a:pt x="160064" y="221385"/>
                </a:lnTo>
                <a:lnTo>
                  <a:pt x="154564" y="230837"/>
                </a:lnTo>
                <a:close/>
              </a:path>
              <a:path w="243204" h="266700">
                <a:moveTo>
                  <a:pt x="226118" y="266251"/>
                </a:moveTo>
                <a:lnTo>
                  <a:pt x="213320" y="266251"/>
                </a:lnTo>
                <a:lnTo>
                  <a:pt x="207962" y="264175"/>
                </a:lnTo>
                <a:lnTo>
                  <a:pt x="203596" y="260003"/>
                </a:lnTo>
                <a:lnTo>
                  <a:pt x="199329" y="255736"/>
                </a:lnTo>
                <a:lnTo>
                  <a:pt x="197197" y="250478"/>
                </a:lnTo>
                <a:lnTo>
                  <a:pt x="197197" y="237981"/>
                </a:lnTo>
                <a:lnTo>
                  <a:pt x="199329" y="232666"/>
                </a:lnTo>
                <a:lnTo>
                  <a:pt x="203596" y="228304"/>
                </a:lnTo>
                <a:lnTo>
                  <a:pt x="207962" y="223941"/>
                </a:lnTo>
                <a:lnTo>
                  <a:pt x="213320" y="221760"/>
                </a:lnTo>
                <a:lnTo>
                  <a:pt x="226019" y="221760"/>
                </a:lnTo>
                <a:lnTo>
                  <a:pt x="231427" y="223941"/>
                </a:lnTo>
                <a:lnTo>
                  <a:pt x="240356" y="232666"/>
                </a:lnTo>
                <a:lnTo>
                  <a:pt x="242589" y="237981"/>
                </a:lnTo>
                <a:lnTo>
                  <a:pt x="242589" y="250478"/>
                </a:lnTo>
                <a:lnTo>
                  <a:pt x="240356" y="255736"/>
                </a:lnTo>
                <a:lnTo>
                  <a:pt x="231526" y="264175"/>
                </a:lnTo>
                <a:lnTo>
                  <a:pt x="226118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1546" y="7152594"/>
            <a:ext cx="6403134" cy="347061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2886326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648" y="3461492"/>
            <a:ext cx="6464859" cy="3195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006" y="4280640"/>
            <a:ext cx="5944254" cy="4207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5099789"/>
            <a:ext cx="7384689" cy="3195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3145631"/>
            <a:ext cx="713105" cy="3193415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  <a:p>
            <a:pPr marL="423545">
              <a:lnSpc>
                <a:spcPct val="100000"/>
              </a:lnSpc>
              <a:spcBef>
                <a:spcPts val="2250"/>
              </a:spcBef>
            </a:pPr>
            <a:r>
              <a:rPr sz="36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600">
              <a:latin typeface="Tahoma"/>
              <a:cs typeface="Tahoma"/>
            </a:endParaRPr>
          </a:p>
          <a:p>
            <a:pPr marL="423545">
              <a:lnSpc>
                <a:spcPct val="100000"/>
              </a:lnSpc>
              <a:spcBef>
                <a:spcPts val="2130"/>
              </a:spcBef>
            </a:pPr>
            <a:r>
              <a:rPr sz="36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600">
              <a:latin typeface="Tahoma"/>
              <a:cs typeface="Tahoma"/>
            </a:endParaRPr>
          </a:p>
          <a:p>
            <a:pPr marL="423545">
              <a:lnSpc>
                <a:spcPct val="100000"/>
              </a:lnSpc>
              <a:spcBef>
                <a:spcPts val="2130"/>
              </a:spcBef>
            </a:pPr>
            <a:r>
              <a:rPr sz="36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4845" y="5918937"/>
            <a:ext cx="6174426" cy="420737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444121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5146" y="3461492"/>
            <a:ext cx="7832061" cy="4207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0710" y="4280640"/>
            <a:ext cx="4908412" cy="4207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7648" y="5099341"/>
            <a:ext cx="9793620" cy="4211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5373" y="3145631"/>
            <a:ext cx="758825" cy="3193415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1975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sz="36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6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6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2130"/>
              </a:spcBef>
            </a:pPr>
            <a:r>
              <a:rPr sz="36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2016" y="5922509"/>
            <a:ext cx="4891820" cy="315962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444121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0710" y="3465064"/>
            <a:ext cx="5913002" cy="4171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4284660"/>
            <a:ext cx="7203419" cy="4167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04397" y="5099789"/>
            <a:ext cx="5480588" cy="3195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5918489"/>
            <a:ext cx="6159986" cy="3199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3145631"/>
            <a:ext cx="713105" cy="4012565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  <a:p>
            <a:pPr marL="423545">
              <a:lnSpc>
                <a:spcPct val="100000"/>
              </a:lnSpc>
              <a:spcBef>
                <a:spcPts val="2250"/>
              </a:spcBef>
            </a:pPr>
            <a:r>
              <a:rPr sz="36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600">
              <a:latin typeface="Tahoma"/>
              <a:cs typeface="Tahoma"/>
            </a:endParaRPr>
          </a:p>
          <a:p>
            <a:pPr marL="423545">
              <a:lnSpc>
                <a:spcPct val="100000"/>
              </a:lnSpc>
              <a:spcBef>
                <a:spcPts val="2130"/>
              </a:spcBef>
            </a:pPr>
            <a:r>
              <a:rPr sz="36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600">
              <a:latin typeface="Tahoma"/>
              <a:cs typeface="Tahoma"/>
            </a:endParaRPr>
          </a:p>
          <a:p>
            <a:pPr marL="423545">
              <a:lnSpc>
                <a:spcPct val="100000"/>
              </a:lnSpc>
              <a:spcBef>
                <a:spcPts val="2130"/>
              </a:spcBef>
            </a:pPr>
            <a:r>
              <a:rPr sz="36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600">
              <a:latin typeface="Tahoma"/>
              <a:cs typeface="Tahoma"/>
            </a:endParaRPr>
          </a:p>
          <a:p>
            <a:pPr marL="423545">
              <a:lnSpc>
                <a:spcPct val="100000"/>
              </a:lnSpc>
              <a:spcBef>
                <a:spcPts val="2130"/>
              </a:spcBef>
            </a:pPr>
            <a:r>
              <a:rPr sz="36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021" y="6742105"/>
            <a:ext cx="10262690" cy="4167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70021" y="7581341"/>
            <a:ext cx="2054938" cy="39662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877" y="2069429"/>
            <a:ext cx="2969858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441163"/>
            <a:ext cx="10433685" cy="554990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hashlib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def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test_set_check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(identifier,</a:t>
            </a:r>
            <a:r>
              <a:rPr sz="2400" spc="-1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test_ratio,</a:t>
            </a:r>
            <a:r>
              <a:rPr sz="24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hash):</a:t>
            </a:r>
            <a:endParaRPr sz="2400">
              <a:latin typeface="Consolas"/>
              <a:cs typeface="Consolas"/>
            </a:endParaRPr>
          </a:p>
          <a:p>
            <a:pPr marL="926465" marR="5080" indent="457200">
              <a:lnSpc>
                <a:spcPct val="151000"/>
              </a:lnSpc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return</a:t>
            </a:r>
            <a:r>
              <a:rPr sz="2400" spc="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hash(np.int64(identifier)).digest()[-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1]</a:t>
            </a:r>
            <a:r>
              <a:rPr sz="2400" spc="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&lt;</a:t>
            </a:r>
            <a:r>
              <a:rPr sz="2400" spc="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256</a:t>
            </a:r>
            <a:r>
              <a:rPr sz="2400" spc="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solidFill>
                  <a:srgbClr val="606060"/>
                </a:solidFill>
                <a:latin typeface="Consolas"/>
                <a:cs typeface="Consolas"/>
              </a:rPr>
              <a:t>*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test_ratio</a:t>
            </a:r>
            <a:endParaRPr sz="2400">
              <a:latin typeface="Consolas"/>
              <a:cs typeface="Consolas"/>
            </a:endParaRPr>
          </a:p>
          <a:p>
            <a:pPr marL="12700" marR="532765">
              <a:lnSpc>
                <a:spcPct val="151000"/>
              </a:lnSpc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def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split_train_test_by_id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(data,</a:t>
            </a:r>
            <a:r>
              <a:rPr sz="2400" spc="-1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test_ratio,</a:t>
            </a:r>
            <a:r>
              <a:rPr sz="2400" spc="-1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id_column, hash=hashlib.md5):</a:t>
            </a:r>
            <a:endParaRPr sz="2400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ids</a:t>
            </a:r>
            <a:r>
              <a:rPr sz="24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data[id_column]</a:t>
            </a:r>
            <a:endParaRPr sz="2400">
              <a:latin typeface="Consolas"/>
              <a:cs typeface="Consolas"/>
            </a:endParaRPr>
          </a:p>
          <a:p>
            <a:pPr marL="926465" marR="294640">
              <a:lnSpc>
                <a:spcPct val="151000"/>
              </a:lnSpc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in_test_set</a:t>
            </a:r>
            <a:r>
              <a:rPr sz="24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ids.apply(lambda</a:t>
            </a:r>
            <a:r>
              <a:rPr sz="2400" spc="-1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id_:</a:t>
            </a:r>
            <a:r>
              <a:rPr sz="2400" spc="-1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test_set_check(id_,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test_ratio,</a:t>
            </a:r>
            <a:r>
              <a:rPr sz="2400" spc="-20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hash))</a:t>
            </a:r>
            <a:endParaRPr sz="2400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return</a:t>
            </a:r>
            <a:r>
              <a:rPr sz="24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data.loc[~in_test_set],</a:t>
            </a:r>
            <a:r>
              <a:rPr sz="24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data.loc[in_test_set]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323" y="2069429"/>
            <a:ext cx="1805305" cy="266700"/>
          </a:xfrm>
          <a:custGeom>
            <a:avLst/>
            <a:gdLst/>
            <a:ahLst/>
            <a:cxnLst/>
            <a:rect l="l" t="t" r="r" b="b"/>
            <a:pathLst>
              <a:path w="1805305" h="266700">
                <a:moveTo>
                  <a:pt x="64740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115788" y="3422"/>
                </a:lnTo>
                <a:lnTo>
                  <a:pt x="134494" y="4854"/>
                </a:lnTo>
                <a:lnTo>
                  <a:pt x="178444" y="26342"/>
                </a:lnTo>
                <a:lnTo>
                  <a:pt x="195863" y="51047"/>
                </a:lnTo>
                <a:lnTo>
                  <a:pt x="64740" y="51047"/>
                </a:lnTo>
                <a:lnTo>
                  <a:pt x="64740" y="111323"/>
                </a:lnTo>
                <a:lnTo>
                  <a:pt x="195578" y="111323"/>
                </a:lnTo>
                <a:lnTo>
                  <a:pt x="188834" y="123759"/>
                </a:lnTo>
                <a:lnTo>
                  <a:pt x="151655" y="153180"/>
                </a:lnTo>
                <a:lnTo>
                  <a:pt x="116235" y="158948"/>
                </a:lnTo>
                <a:lnTo>
                  <a:pt x="64740" y="158948"/>
                </a:lnTo>
                <a:lnTo>
                  <a:pt x="64740" y="263276"/>
                </a:lnTo>
                <a:close/>
              </a:path>
              <a:path w="1805305" h="266700">
                <a:moveTo>
                  <a:pt x="195578" y="111323"/>
                </a:moveTo>
                <a:lnTo>
                  <a:pt x="94802" y="111323"/>
                </a:lnTo>
                <a:lnTo>
                  <a:pt x="112448" y="109434"/>
                </a:lnTo>
                <a:lnTo>
                  <a:pt x="125052" y="103770"/>
                </a:lnTo>
                <a:lnTo>
                  <a:pt x="132614" y="94328"/>
                </a:lnTo>
                <a:lnTo>
                  <a:pt x="135135" y="81110"/>
                </a:lnTo>
                <a:lnTo>
                  <a:pt x="134456" y="73278"/>
                </a:lnTo>
                <a:lnTo>
                  <a:pt x="99574" y="51456"/>
                </a:lnTo>
                <a:lnTo>
                  <a:pt x="87510" y="51047"/>
                </a:lnTo>
                <a:lnTo>
                  <a:pt x="195863" y="51047"/>
                </a:lnTo>
                <a:lnTo>
                  <a:pt x="195968" y="51233"/>
                </a:lnTo>
                <a:lnTo>
                  <a:pt x="200349" y="65270"/>
                </a:lnTo>
                <a:lnTo>
                  <a:pt x="201810" y="80367"/>
                </a:lnTo>
                <a:lnTo>
                  <a:pt x="200368" y="96003"/>
                </a:lnTo>
                <a:lnTo>
                  <a:pt x="196043" y="110467"/>
                </a:lnTo>
                <a:lnTo>
                  <a:pt x="195578" y="111323"/>
                </a:lnTo>
                <a:close/>
              </a:path>
              <a:path w="1805305" h="266700">
                <a:moveTo>
                  <a:pt x="333378" y="137814"/>
                </a:moveTo>
                <a:lnTo>
                  <a:pt x="298511" y="137814"/>
                </a:lnTo>
                <a:lnTo>
                  <a:pt x="310994" y="114308"/>
                </a:lnTo>
                <a:lnTo>
                  <a:pt x="324481" y="97519"/>
                </a:lnTo>
                <a:lnTo>
                  <a:pt x="338974" y="87445"/>
                </a:lnTo>
                <a:lnTo>
                  <a:pt x="354471" y="84087"/>
                </a:lnTo>
                <a:lnTo>
                  <a:pt x="362516" y="85092"/>
                </a:lnTo>
                <a:lnTo>
                  <a:pt x="371325" y="88105"/>
                </a:lnTo>
                <a:lnTo>
                  <a:pt x="380896" y="93128"/>
                </a:lnTo>
                <a:lnTo>
                  <a:pt x="391230" y="100160"/>
                </a:lnTo>
                <a:lnTo>
                  <a:pt x="379968" y="136028"/>
                </a:lnTo>
                <a:lnTo>
                  <a:pt x="343160" y="136028"/>
                </a:lnTo>
                <a:lnTo>
                  <a:pt x="333941" y="137516"/>
                </a:lnTo>
                <a:lnTo>
                  <a:pt x="333378" y="137814"/>
                </a:lnTo>
                <a:close/>
              </a:path>
              <a:path w="1805305" h="266700">
                <a:moveTo>
                  <a:pt x="297766" y="263276"/>
                </a:moveTo>
                <a:lnTo>
                  <a:pt x="242552" y="263276"/>
                </a:lnTo>
                <a:lnTo>
                  <a:pt x="242552" y="87659"/>
                </a:lnTo>
                <a:lnTo>
                  <a:pt x="297766" y="87659"/>
                </a:lnTo>
                <a:lnTo>
                  <a:pt x="297766" y="137814"/>
                </a:lnTo>
                <a:lnTo>
                  <a:pt x="333378" y="137814"/>
                </a:lnTo>
                <a:lnTo>
                  <a:pt x="305134" y="170435"/>
                </a:lnTo>
                <a:lnTo>
                  <a:pt x="297766" y="187373"/>
                </a:lnTo>
                <a:lnTo>
                  <a:pt x="297766" y="263276"/>
                </a:lnTo>
                <a:close/>
              </a:path>
              <a:path w="1805305" h="266700">
                <a:moveTo>
                  <a:pt x="375902" y="148976"/>
                </a:moveTo>
                <a:lnTo>
                  <a:pt x="366209" y="143311"/>
                </a:lnTo>
                <a:lnTo>
                  <a:pt x="357522" y="139265"/>
                </a:lnTo>
                <a:lnTo>
                  <a:pt x="349838" y="136837"/>
                </a:lnTo>
                <a:lnTo>
                  <a:pt x="343160" y="136028"/>
                </a:lnTo>
                <a:lnTo>
                  <a:pt x="379968" y="136028"/>
                </a:lnTo>
                <a:lnTo>
                  <a:pt x="375902" y="148976"/>
                </a:lnTo>
                <a:close/>
              </a:path>
              <a:path w="1805305" h="266700">
                <a:moveTo>
                  <a:pt x="502479" y="266699"/>
                </a:moveTo>
                <a:lnTo>
                  <a:pt x="462705" y="260336"/>
                </a:lnTo>
                <a:lnTo>
                  <a:pt x="418717" y="227585"/>
                </a:lnTo>
                <a:lnTo>
                  <a:pt x="403089" y="175616"/>
                </a:lnTo>
                <a:lnTo>
                  <a:pt x="403169" y="174128"/>
                </a:lnTo>
                <a:lnTo>
                  <a:pt x="418968" y="122550"/>
                </a:lnTo>
                <a:lnTo>
                  <a:pt x="463338" y="90338"/>
                </a:lnTo>
                <a:lnTo>
                  <a:pt x="482200" y="85603"/>
                </a:lnTo>
                <a:lnTo>
                  <a:pt x="482624" y="85603"/>
                </a:lnTo>
                <a:lnTo>
                  <a:pt x="502479" y="84087"/>
                </a:lnTo>
                <a:lnTo>
                  <a:pt x="540579" y="90152"/>
                </a:lnTo>
                <a:lnTo>
                  <a:pt x="580618" y="116978"/>
                </a:lnTo>
                <a:lnTo>
                  <a:pt x="502479" y="116978"/>
                </a:lnTo>
                <a:lnTo>
                  <a:pt x="493475" y="117927"/>
                </a:lnTo>
                <a:lnTo>
                  <a:pt x="464677" y="150464"/>
                </a:lnTo>
                <a:lnTo>
                  <a:pt x="462028" y="175616"/>
                </a:lnTo>
                <a:lnTo>
                  <a:pt x="464462" y="200238"/>
                </a:lnTo>
                <a:lnTo>
                  <a:pt x="464528" y="200907"/>
                </a:lnTo>
                <a:lnTo>
                  <a:pt x="471995" y="218887"/>
                </a:lnTo>
                <a:lnTo>
                  <a:pt x="472118" y="219185"/>
                </a:lnTo>
                <a:lnTo>
                  <a:pt x="484683" y="230077"/>
                </a:lnTo>
                <a:lnTo>
                  <a:pt x="484408" y="230077"/>
                </a:lnTo>
                <a:lnTo>
                  <a:pt x="502479" y="233807"/>
                </a:lnTo>
                <a:lnTo>
                  <a:pt x="580767" y="233807"/>
                </a:lnTo>
                <a:lnTo>
                  <a:pt x="571982" y="242887"/>
                </a:lnTo>
                <a:lnTo>
                  <a:pt x="556699" y="253304"/>
                </a:lnTo>
                <a:lnTo>
                  <a:pt x="540021" y="260746"/>
                </a:lnTo>
                <a:lnTo>
                  <a:pt x="522362" y="265108"/>
                </a:lnTo>
                <a:lnTo>
                  <a:pt x="523286" y="265108"/>
                </a:lnTo>
                <a:lnTo>
                  <a:pt x="502479" y="266699"/>
                </a:lnTo>
                <a:close/>
              </a:path>
              <a:path w="1805305" h="266700">
                <a:moveTo>
                  <a:pt x="580767" y="233807"/>
                </a:moveTo>
                <a:lnTo>
                  <a:pt x="502479" y="233807"/>
                </a:lnTo>
                <a:lnTo>
                  <a:pt x="519799" y="230077"/>
                </a:lnTo>
                <a:lnTo>
                  <a:pt x="532171" y="218887"/>
                </a:lnTo>
                <a:lnTo>
                  <a:pt x="539594" y="200238"/>
                </a:lnTo>
                <a:lnTo>
                  <a:pt x="541927" y="175616"/>
                </a:lnTo>
                <a:lnTo>
                  <a:pt x="541955" y="175318"/>
                </a:lnTo>
                <a:lnTo>
                  <a:pt x="532171" y="131265"/>
                </a:lnTo>
                <a:lnTo>
                  <a:pt x="502479" y="116978"/>
                </a:lnTo>
                <a:lnTo>
                  <a:pt x="580618" y="116978"/>
                </a:lnTo>
                <a:lnTo>
                  <a:pt x="599357" y="155227"/>
                </a:lnTo>
                <a:lnTo>
                  <a:pt x="601126" y="175318"/>
                </a:lnTo>
                <a:lnTo>
                  <a:pt x="601152" y="175616"/>
                </a:lnTo>
                <a:lnTo>
                  <a:pt x="599329" y="196061"/>
                </a:lnTo>
                <a:lnTo>
                  <a:pt x="593860" y="214088"/>
                </a:lnTo>
                <a:lnTo>
                  <a:pt x="584744" y="229697"/>
                </a:lnTo>
                <a:lnTo>
                  <a:pt x="580767" y="233807"/>
                </a:lnTo>
                <a:close/>
              </a:path>
              <a:path w="1805305" h="266700">
                <a:moveTo>
                  <a:pt x="692719" y="263276"/>
                </a:moveTo>
                <a:lnTo>
                  <a:pt x="637503" y="263276"/>
                </a:lnTo>
                <a:lnTo>
                  <a:pt x="637503" y="3422"/>
                </a:lnTo>
                <a:lnTo>
                  <a:pt x="692719" y="3422"/>
                </a:lnTo>
                <a:lnTo>
                  <a:pt x="692719" y="97481"/>
                </a:lnTo>
                <a:lnTo>
                  <a:pt x="785394" y="97481"/>
                </a:lnTo>
                <a:lnTo>
                  <a:pt x="786936" y="98318"/>
                </a:lnTo>
                <a:lnTo>
                  <a:pt x="799726" y="109387"/>
                </a:lnTo>
                <a:lnTo>
                  <a:pt x="808802" y="121145"/>
                </a:lnTo>
                <a:lnTo>
                  <a:pt x="724717" y="121145"/>
                </a:lnTo>
                <a:lnTo>
                  <a:pt x="717080" y="121908"/>
                </a:lnTo>
                <a:lnTo>
                  <a:pt x="709202" y="124196"/>
                </a:lnTo>
                <a:lnTo>
                  <a:pt x="701081" y="128010"/>
                </a:lnTo>
                <a:lnTo>
                  <a:pt x="692719" y="133349"/>
                </a:lnTo>
                <a:lnTo>
                  <a:pt x="692719" y="214907"/>
                </a:lnTo>
                <a:lnTo>
                  <a:pt x="701072" y="221418"/>
                </a:lnTo>
                <a:lnTo>
                  <a:pt x="709313" y="226069"/>
                </a:lnTo>
                <a:lnTo>
                  <a:pt x="717443" y="228859"/>
                </a:lnTo>
                <a:lnTo>
                  <a:pt x="725461" y="229790"/>
                </a:lnTo>
                <a:lnTo>
                  <a:pt x="808791" y="229790"/>
                </a:lnTo>
                <a:lnTo>
                  <a:pt x="800619" y="240951"/>
                </a:lnTo>
                <a:lnTo>
                  <a:pt x="790893" y="249881"/>
                </a:lnTo>
                <a:lnTo>
                  <a:pt x="692719" y="249881"/>
                </a:lnTo>
                <a:lnTo>
                  <a:pt x="692719" y="263276"/>
                </a:lnTo>
                <a:close/>
              </a:path>
              <a:path w="1805305" h="266700">
                <a:moveTo>
                  <a:pt x="785394" y="97481"/>
                </a:moveTo>
                <a:lnTo>
                  <a:pt x="692719" y="97481"/>
                </a:lnTo>
                <a:lnTo>
                  <a:pt x="703695" y="91621"/>
                </a:lnTo>
                <a:lnTo>
                  <a:pt x="714894" y="87435"/>
                </a:lnTo>
                <a:lnTo>
                  <a:pt x="726317" y="84924"/>
                </a:lnTo>
                <a:lnTo>
                  <a:pt x="737962" y="84087"/>
                </a:lnTo>
                <a:lnTo>
                  <a:pt x="756054" y="85668"/>
                </a:lnTo>
                <a:lnTo>
                  <a:pt x="772379" y="90412"/>
                </a:lnTo>
                <a:lnTo>
                  <a:pt x="785394" y="97481"/>
                </a:lnTo>
                <a:close/>
              </a:path>
              <a:path w="1805305" h="266700">
                <a:moveTo>
                  <a:pt x="808791" y="229790"/>
                </a:moveTo>
                <a:lnTo>
                  <a:pt x="725461" y="229790"/>
                </a:lnTo>
                <a:lnTo>
                  <a:pt x="734846" y="228859"/>
                </a:lnTo>
                <a:lnTo>
                  <a:pt x="743155" y="226069"/>
                </a:lnTo>
                <a:lnTo>
                  <a:pt x="767021" y="186452"/>
                </a:lnTo>
                <a:lnTo>
                  <a:pt x="767728" y="174128"/>
                </a:lnTo>
                <a:lnTo>
                  <a:pt x="766984" y="162194"/>
                </a:lnTo>
                <a:lnTo>
                  <a:pt x="742167" y="124605"/>
                </a:lnTo>
                <a:lnTo>
                  <a:pt x="733591" y="121908"/>
                </a:lnTo>
                <a:lnTo>
                  <a:pt x="732828" y="121908"/>
                </a:lnTo>
                <a:lnTo>
                  <a:pt x="724717" y="121145"/>
                </a:lnTo>
                <a:lnTo>
                  <a:pt x="808802" y="121145"/>
                </a:lnTo>
                <a:lnTo>
                  <a:pt x="810209" y="122968"/>
                </a:lnTo>
                <a:lnTo>
                  <a:pt x="817697" y="138409"/>
                </a:lnTo>
                <a:lnTo>
                  <a:pt x="822190" y="155710"/>
                </a:lnTo>
                <a:lnTo>
                  <a:pt x="823629" y="174128"/>
                </a:lnTo>
                <a:lnTo>
                  <a:pt x="823687" y="174871"/>
                </a:lnTo>
                <a:lnTo>
                  <a:pt x="822246" y="194127"/>
                </a:lnTo>
                <a:lnTo>
                  <a:pt x="817920" y="211558"/>
                </a:lnTo>
                <a:lnTo>
                  <a:pt x="810711" y="227166"/>
                </a:lnTo>
                <a:lnTo>
                  <a:pt x="808791" y="229790"/>
                </a:lnTo>
                <a:close/>
              </a:path>
              <a:path w="1805305" h="266700">
                <a:moveTo>
                  <a:pt x="741832" y="266699"/>
                </a:moveTo>
                <a:lnTo>
                  <a:pt x="728995" y="265648"/>
                </a:lnTo>
                <a:lnTo>
                  <a:pt x="716531" y="262494"/>
                </a:lnTo>
                <a:lnTo>
                  <a:pt x="704439" y="257239"/>
                </a:lnTo>
                <a:lnTo>
                  <a:pt x="692719" y="249881"/>
                </a:lnTo>
                <a:lnTo>
                  <a:pt x="790893" y="249881"/>
                </a:lnTo>
                <a:lnTo>
                  <a:pt x="788350" y="252216"/>
                </a:lnTo>
                <a:lnTo>
                  <a:pt x="774462" y="260262"/>
                </a:lnTo>
                <a:lnTo>
                  <a:pt x="758956" y="265090"/>
                </a:lnTo>
                <a:lnTo>
                  <a:pt x="741832" y="266699"/>
                </a:lnTo>
                <a:close/>
              </a:path>
              <a:path w="1805305" h="266700">
                <a:moveTo>
                  <a:pt x="916778" y="263276"/>
                </a:moveTo>
                <a:lnTo>
                  <a:pt x="861415" y="263276"/>
                </a:lnTo>
                <a:lnTo>
                  <a:pt x="861415" y="3422"/>
                </a:lnTo>
                <a:lnTo>
                  <a:pt x="916778" y="3422"/>
                </a:lnTo>
                <a:lnTo>
                  <a:pt x="916778" y="263276"/>
                </a:lnTo>
                <a:close/>
              </a:path>
              <a:path w="1805305" h="266700">
                <a:moveTo>
                  <a:pt x="1056643" y="266699"/>
                </a:moveTo>
                <a:lnTo>
                  <a:pt x="1014966" y="260485"/>
                </a:lnTo>
                <a:lnTo>
                  <a:pt x="970411" y="228413"/>
                </a:lnTo>
                <a:lnTo>
                  <a:pt x="954840" y="176062"/>
                </a:lnTo>
                <a:lnTo>
                  <a:pt x="956468" y="156863"/>
                </a:lnTo>
                <a:lnTo>
                  <a:pt x="980890" y="109983"/>
                </a:lnTo>
                <a:lnTo>
                  <a:pt x="1027988" y="85705"/>
                </a:lnTo>
                <a:lnTo>
                  <a:pt x="1047261" y="84087"/>
                </a:lnTo>
                <a:lnTo>
                  <a:pt x="1065702" y="85705"/>
                </a:lnTo>
                <a:lnTo>
                  <a:pt x="1066368" y="85705"/>
                </a:lnTo>
                <a:lnTo>
                  <a:pt x="1084209" y="90896"/>
                </a:lnTo>
                <a:lnTo>
                  <a:pt x="1099921" y="99407"/>
                </a:lnTo>
                <a:lnTo>
                  <a:pt x="1113793" y="111323"/>
                </a:lnTo>
                <a:lnTo>
                  <a:pt x="1118110" y="116978"/>
                </a:lnTo>
                <a:lnTo>
                  <a:pt x="1051280" y="116978"/>
                </a:lnTo>
                <a:lnTo>
                  <a:pt x="1036111" y="119378"/>
                </a:lnTo>
                <a:lnTo>
                  <a:pt x="1024679" y="126577"/>
                </a:lnTo>
                <a:lnTo>
                  <a:pt x="1016987" y="138577"/>
                </a:lnTo>
                <a:lnTo>
                  <a:pt x="1013037" y="155376"/>
                </a:lnTo>
                <a:lnTo>
                  <a:pt x="1135589" y="155376"/>
                </a:lnTo>
                <a:lnTo>
                  <a:pt x="1137206" y="162640"/>
                </a:lnTo>
                <a:lnTo>
                  <a:pt x="1138053" y="184396"/>
                </a:lnTo>
                <a:lnTo>
                  <a:pt x="1011990" y="184396"/>
                </a:lnTo>
                <a:lnTo>
                  <a:pt x="1013642" y="195521"/>
                </a:lnTo>
                <a:lnTo>
                  <a:pt x="1037126" y="226608"/>
                </a:lnTo>
                <a:lnTo>
                  <a:pt x="1069882" y="233807"/>
                </a:lnTo>
                <a:lnTo>
                  <a:pt x="1134919" y="233807"/>
                </a:lnTo>
                <a:lnTo>
                  <a:pt x="1134919" y="243482"/>
                </a:lnTo>
                <a:lnTo>
                  <a:pt x="1118197" y="253639"/>
                </a:lnTo>
                <a:lnTo>
                  <a:pt x="1099578" y="260895"/>
                </a:lnTo>
                <a:lnTo>
                  <a:pt x="1079542" y="265146"/>
                </a:lnTo>
                <a:lnTo>
                  <a:pt x="1080641" y="265146"/>
                </a:lnTo>
                <a:lnTo>
                  <a:pt x="1056643" y="266699"/>
                </a:lnTo>
                <a:close/>
              </a:path>
              <a:path w="1805305" h="266700">
                <a:moveTo>
                  <a:pt x="1135589" y="155376"/>
                </a:moveTo>
                <a:lnTo>
                  <a:pt x="1089380" y="155376"/>
                </a:lnTo>
                <a:lnTo>
                  <a:pt x="1085326" y="138577"/>
                </a:lnTo>
                <a:lnTo>
                  <a:pt x="1077624" y="126577"/>
                </a:lnTo>
                <a:lnTo>
                  <a:pt x="1066274" y="119378"/>
                </a:lnTo>
                <a:lnTo>
                  <a:pt x="1051280" y="116978"/>
                </a:lnTo>
                <a:lnTo>
                  <a:pt x="1118110" y="116978"/>
                </a:lnTo>
                <a:lnTo>
                  <a:pt x="1125076" y="126103"/>
                </a:lnTo>
                <a:lnTo>
                  <a:pt x="1132881" y="143209"/>
                </a:lnTo>
                <a:lnTo>
                  <a:pt x="1135589" y="155376"/>
                </a:lnTo>
                <a:close/>
              </a:path>
              <a:path w="1805305" h="266700">
                <a:moveTo>
                  <a:pt x="1134919" y="233807"/>
                </a:moveTo>
                <a:lnTo>
                  <a:pt x="1069882" y="233807"/>
                </a:lnTo>
                <a:lnTo>
                  <a:pt x="1085557" y="232245"/>
                </a:lnTo>
                <a:lnTo>
                  <a:pt x="1101622" y="227557"/>
                </a:lnTo>
                <a:lnTo>
                  <a:pt x="1118076" y="219743"/>
                </a:lnTo>
                <a:lnTo>
                  <a:pt x="1134919" y="208804"/>
                </a:lnTo>
                <a:lnTo>
                  <a:pt x="1134919" y="233807"/>
                </a:lnTo>
                <a:close/>
              </a:path>
              <a:path w="1805305" h="266700">
                <a:moveTo>
                  <a:pt x="1347069" y="110132"/>
                </a:moveTo>
                <a:lnTo>
                  <a:pt x="1230245" y="110132"/>
                </a:lnTo>
                <a:lnTo>
                  <a:pt x="1244554" y="98737"/>
                </a:lnTo>
                <a:lnTo>
                  <a:pt x="1259494" y="90598"/>
                </a:lnTo>
                <a:lnTo>
                  <a:pt x="1275066" y="85715"/>
                </a:lnTo>
                <a:lnTo>
                  <a:pt x="1291271" y="84087"/>
                </a:lnTo>
                <a:lnTo>
                  <a:pt x="1312133" y="86422"/>
                </a:lnTo>
                <a:lnTo>
                  <a:pt x="1329627" y="93426"/>
                </a:lnTo>
                <a:lnTo>
                  <a:pt x="1343755" y="105100"/>
                </a:lnTo>
                <a:lnTo>
                  <a:pt x="1347069" y="110132"/>
                </a:lnTo>
                <a:close/>
              </a:path>
              <a:path w="1805305" h="266700">
                <a:moveTo>
                  <a:pt x="1402791" y="121443"/>
                </a:moveTo>
                <a:lnTo>
                  <a:pt x="1354517" y="121443"/>
                </a:lnTo>
                <a:lnTo>
                  <a:pt x="1370732" y="105100"/>
                </a:lnTo>
                <a:lnTo>
                  <a:pt x="1387671" y="93426"/>
                </a:lnTo>
                <a:lnTo>
                  <a:pt x="1405336" y="86422"/>
                </a:lnTo>
                <a:lnTo>
                  <a:pt x="1423726" y="84087"/>
                </a:lnTo>
                <a:lnTo>
                  <a:pt x="1438141" y="85240"/>
                </a:lnTo>
                <a:lnTo>
                  <a:pt x="1473132" y="102542"/>
                </a:lnTo>
                <a:lnTo>
                  <a:pt x="1486150" y="121145"/>
                </a:lnTo>
                <a:lnTo>
                  <a:pt x="1404676" y="121145"/>
                </a:lnTo>
                <a:lnTo>
                  <a:pt x="1402791" y="121443"/>
                </a:lnTo>
                <a:close/>
              </a:path>
              <a:path w="1805305" h="266700">
                <a:moveTo>
                  <a:pt x="1230245" y="263276"/>
                </a:moveTo>
                <a:lnTo>
                  <a:pt x="1174886" y="263276"/>
                </a:lnTo>
                <a:lnTo>
                  <a:pt x="1174886" y="87659"/>
                </a:lnTo>
                <a:lnTo>
                  <a:pt x="1230245" y="87659"/>
                </a:lnTo>
                <a:lnTo>
                  <a:pt x="1230245" y="110132"/>
                </a:lnTo>
                <a:lnTo>
                  <a:pt x="1347069" y="110132"/>
                </a:lnTo>
                <a:lnTo>
                  <a:pt x="1354321" y="121145"/>
                </a:lnTo>
                <a:lnTo>
                  <a:pt x="1272364" y="121145"/>
                </a:lnTo>
                <a:lnTo>
                  <a:pt x="1261583" y="122670"/>
                </a:lnTo>
                <a:lnTo>
                  <a:pt x="1250969" y="127247"/>
                </a:lnTo>
                <a:lnTo>
                  <a:pt x="1240523" y="134874"/>
                </a:lnTo>
                <a:lnTo>
                  <a:pt x="1230245" y="145553"/>
                </a:lnTo>
                <a:lnTo>
                  <a:pt x="1230245" y="263276"/>
                </a:lnTo>
                <a:close/>
              </a:path>
              <a:path w="1805305" h="266700">
                <a:moveTo>
                  <a:pt x="1361213" y="263276"/>
                </a:moveTo>
                <a:lnTo>
                  <a:pt x="1306149" y="263276"/>
                </a:lnTo>
                <a:lnTo>
                  <a:pt x="1306149" y="159245"/>
                </a:lnTo>
                <a:lnTo>
                  <a:pt x="1305645" y="151655"/>
                </a:lnTo>
                <a:lnTo>
                  <a:pt x="1279648" y="121759"/>
                </a:lnTo>
                <a:lnTo>
                  <a:pt x="1272364" y="121145"/>
                </a:lnTo>
                <a:lnTo>
                  <a:pt x="1354321" y="121145"/>
                </a:lnTo>
                <a:lnTo>
                  <a:pt x="1354517" y="121443"/>
                </a:lnTo>
                <a:lnTo>
                  <a:pt x="1402791" y="121443"/>
                </a:lnTo>
                <a:lnTo>
                  <a:pt x="1392916" y="123005"/>
                </a:lnTo>
                <a:lnTo>
                  <a:pt x="1381752" y="128586"/>
                </a:lnTo>
                <a:lnTo>
                  <a:pt x="1371184" y="137888"/>
                </a:lnTo>
                <a:lnTo>
                  <a:pt x="1361213" y="150910"/>
                </a:lnTo>
                <a:lnTo>
                  <a:pt x="1361213" y="263276"/>
                </a:lnTo>
                <a:close/>
              </a:path>
              <a:path w="1805305" h="266700">
                <a:moveTo>
                  <a:pt x="1492334" y="263276"/>
                </a:moveTo>
                <a:lnTo>
                  <a:pt x="1437118" y="263276"/>
                </a:lnTo>
                <a:lnTo>
                  <a:pt x="1437045" y="159245"/>
                </a:lnTo>
                <a:lnTo>
                  <a:pt x="1436579" y="151655"/>
                </a:lnTo>
                <a:lnTo>
                  <a:pt x="1411791" y="121759"/>
                </a:lnTo>
                <a:lnTo>
                  <a:pt x="1411500" y="121759"/>
                </a:lnTo>
                <a:lnTo>
                  <a:pt x="1404676" y="121145"/>
                </a:lnTo>
                <a:lnTo>
                  <a:pt x="1486150" y="121145"/>
                </a:lnTo>
                <a:lnTo>
                  <a:pt x="1487455" y="123601"/>
                </a:lnTo>
                <a:lnTo>
                  <a:pt x="1487534" y="123749"/>
                </a:lnTo>
                <a:lnTo>
                  <a:pt x="1491134" y="136418"/>
                </a:lnTo>
                <a:lnTo>
                  <a:pt x="1492334" y="150464"/>
                </a:lnTo>
                <a:lnTo>
                  <a:pt x="1492334" y="263276"/>
                </a:lnTo>
                <a:close/>
              </a:path>
              <a:path w="1805305" h="266700">
                <a:moveTo>
                  <a:pt x="1664881" y="229790"/>
                </a:moveTo>
                <a:lnTo>
                  <a:pt x="1590489" y="229790"/>
                </a:lnTo>
                <a:lnTo>
                  <a:pt x="1603807" y="228859"/>
                </a:lnTo>
                <a:lnTo>
                  <a:pt x="1602589" y="228859"/>
                </a:lnTo>
                <a:lnTo>
                  <a:pt x="1610579" y="226515"/>
                </a:lnTo>
                <a:lnTo>
                  <a:pt x="1615605" y="222404"/>
                </a:lnTo>
                <a:lnTo>
                  <a:pt x="1617273" y="216693"/>
                </a:lnTo>
                <a:lnTo>
                  <a:pt x="1617273" y="213418"/>
                </a:lnTo>
                <a:lnTo>
                  <a:pt x="1579174" y="191838"/>
                </a:lnTo>
                <a:lnTo>
                  <a:pt x="1566152" y="186202"/>
                </a:lnTo>
                <a:lnTo>
                  <a:pt x="1535922" y="160919"/>
                </a:lnTo>
                <a:lnTo>
                  <a:pt x="1530128" y="137665"/>
                </a:lnTo>
                <a:lnTo>
                  <a:pt x="1531198" y="127861"/>
                </a:lnTo>
                <a:lnTo>
                  <a:pt x="1531309" y="126838"/>
                </a:lnTo>
                <a:lnTo>
                  <a:pt x="1560843" y="92626"/>
                </a:lnTo>
                <a:lnTo>
                  <a:pt x="1602834" y="84087"/>
                </a:lnTo>
                <a:lnTo>
                  <a:pt x="1618155" y="84905"/>
                </a:lnTo>
                <a:lnTo>
                  <a:pt x="1632715" y="87361"/>
                </a:lnTo>
                <a:lnTo>
                  <a:pt x="1646512" y="91454"/>
                </a:lnTo>
                <a:lnTo>
                  <a:pt x="1659545" y="97184"/>
                </a:lnTo>
                <a:lnTo>
                  <a:pt x="1659545" y="116978"/>
                </a:lnTo>
                <a:lnTo>
                  <a:pt x="1587708" y="116978"/>
                </a:lnTo>
                <a:lnTo>
                  <a:pt x="1581107" y="121542"/>
                </a:lnTo>
                <a:lnTo>
                  <a:pt x="1581107" y="132952"/>
                </a:lnTo>
                <a:lnTo>
                  <a:pt x="1582498" y="135284"/>
                </a:lnTo>
                <a:lnTo>
                  <a:pt x="1617273" y="152101"/>
                </a:lnTo>
                <a:lnTo>
                  <a:pt x="1630230" y="157831"/>
                </a:lnTo>
                <a:lnTo>
                  <a:pt x="1661792" y="185104"/>
                </a:lnTo>
                <a:lnTo>
                  <a:pt x="1668318" y="209549"/>
                </a:lnTo>
                <a:lnTo>
                  <a:pt x="1667244" y="221418"/>
                </a:lnTo>
                <a:lnTo>
                  <a:pt x="1667155" y="222404"/>
                </a:lnTo>
                <a:lnTo>
                  <a:pt x="1664881" y="229790"/>
                </a:lnTo>
                <a:close/>
              </a:path>
              <a:path w="1805305" h="266700">
                <a:moveTo>
                  <a:pt x="1659545" y="136326"/>
                </a:moveTo>
                <a:lnTo>
                  <a:pt x="1644045" y="127861"/>
                </a:lnTo>
                <a:lnTo>
                  <a:pt x="1629105" y="121815"/>
                </a:lnTo>
                <a:lnTo>
                  <a:pt x="1614723" y="118187"/>
                </a:lnTo>
                <a:lnTo>
                  <a:pt x="1600900" y="116978"/>
                </a:lnTo>
                <a:lnTo>
                  <a:pt x="1659545" y="116978"/>
                </a:lnTo>
                <a:lnTo>
                  <a:pt x="1659545" y="136326"/>
                </a:lnTo>
                <a:close/>
              </a:path>
              <a:path w="1805305" h="266700">
                <a:moveTo>
                  <a:pt x="1596738" y="266699"/>
                </a:moveTo>
                <a:lnTo>
                  <a:pt x="1576949" y="265769"/>
                </a:lnTo>
                <a:lnTo>
                  <a:pt x="1578713" y="265769"/>
                </a:lnTo>
                <a:lnTo>
                  <a:pt x="1563289" y="263462"/>
                </a:lnTo>
                <a:lnTo>
                  <a:pt x="1548042" y="259415"/>
                </a:lnTo>
                <a:lnTo>
                  <a:pt x="1533777" y="253751"/>
                </a:lnTo>
                <a:lnTo>
                  <a:pt x="1533777" y="214907"/>
                </a:lnTo>
                <a:lnTo>
                  <a:pt x="1550047" y="221418"/>
                </a:lnTo>
                <a:lnTo>
                  <a:pt x="1564923" y="226069"/>
                </a:lnTo>
                <a:lnTo>
                  <a:pt x="1578404" y="228859"/>
                </a:lnTo>
                <a:lnTo>
                  <a:pt x="1590489" y="229790"/>
                </a:lnTo>
                <a:lnTo>
                  <a:pt x="1664881" y="229790"/>
                </a:lnTo>
                <a:lnTo>
                  <a:pt x="1663667" y="233733"/>
                </a:lnTo>
                <a:lnTo>
                  <a:pt x="1627170" y="262978"/>
                </a:lnTo>
                <a:lnTo>
                  <a:pt x="1612940" y="265769"/>
                </a:lnTo>
                <a:lnTo>
                  <a:pt x="1596738" y="266699"/>
                </a:lnTo>
                <a:close/>
              </a:path>
              <a:path w="1805305" h="266700">
                <a:moveTo>
                  <a:pt x="1691616" y="54470"/>
                </a:moveTo>
                <a:lnTo>
                  <a:pt x="1688044" y="54470"/>
                </a:lnTo>
                <a:lnTo>
                  <a:pt x="1697444" y="8203"/>
                </a:lnTo>
                <a:lnTo>
                  <a:pt x="1697569" y="7589"/>
                </a:lnTo>
                <a:lnTo>
                  <a:pt x="1708535" y="4269"/>
                </a:lnTo>
                <a:lnTo>
                  <a:pt x="1719556" y="1897"/>
                </a:lnTo>
                <a:lnTo>
                  <a:pt x="1730633" y="474"/>
                </a:lnTo>
                <a:lnTo>
                  <a:pt x="1741765" y="0"/>
                </a:lnTo>
                <a:lnTo>
                  <a:pt x="1755526" y="911"/>
                </a:lnTo>
                <a:lnTo>
                  <a:pt x="1795182" y="22425"/>
                </a:lnTo>
                <a:lnTo>
                  <a:pt x="1803427" y="41076"/>
                </a:lnTo>
                <a:lnTo>
                  <a:pt x="1724353" y="41076"/>
                </a:lnTo>
                <a:lnTo>
                  <a:pt x="1716606" y="41847"/>
                </a:lnTo>
                <a:lnTo>
                  <a:pt x="1716163" y="41847"/>
                </a:lnTo>
                <a:lnTo>
                  <a:pt x="1707688" y="44424"/>
                </a:lnTo>
                <a:lnTo>
                  <a:pt x="1699578" y="48610"/>
                </a:lnTo>
                <a:lnTo>
                  <a:pt x="1691616" y="54470"/>
                </a:lnTo>
                <a:close/>
              </a:path>
              <a:path w="1805305" h="266700">
                <a:moveTo>
                  <a:pt x="1742317" y="185141"/>
                </a:moveTo>
                <a:lnTo>
                  <a:pt x="1732888" y="185141"/>
                </a:lnTo>
                <a:lnTo>
                  <a:pt x="1729562" y="184099"/>
                </a:lnTo>
                <a:lnTo>
                  <a:pt x="1717067" y="149324"/>
                </a:lnTo>
                <a:lnTo>
                  <a:pt x="1717067" y="142576"/>
                </a:lnTo>
                <a:lnTo>
                  <a:pt x="1734478" y="91677"/>
                </a:lnTo>
                <a:lnTo>
                  <a:pt x="1739881" y="81910"/>
                </a:lnTo>
                <a:lnTo>
                  <a:pt x="1743741" y="73446"/>
                </a:lnTo>
                <a:lnTo>
                  <a:pt x="1746059" y="66283"/>
                </a:lnTo>
                <a:lnTo>
                  <a:pt x="1746832" y="60423"/>
                </a:lnTo>
                <a:lnTo>
                  <a:pt x="1745427" y="51959"/>
                </a:lnTo>
                <a:lnTo>
                  <a:pt x="1741211" y="45913"/>
                </a:lnTo>
                <a:lnTo>
                  <a:pt x="1734187" y="42285"/>
                </a:lnTo>
                <a:lnTo>
                  <a:pt x="1724353" y="41076"/>
                </a:lnTo>
                <a:lnTo>
                  <a:pt x="1803427" y="41076"/>
                </a:lnTo>
                <a:lnTo>
                  <a:pt x="1803664" y="41847"/>
                </a:lnTo>
                <a:lnTo>
                  <a:pt x="1804725" y="53428"/>
                </a:lnTo>
                <a:lnTo>
                  <a:pt x="1804402" y="60423"/>
                </a:lnTo>
                <a:lnTo>
                  <a:pt x="1791028" y="99305"/>
                </a:lnTo>
                <a:lnTo>
                  <a:pt x="1767784" y="130744"/>
                </a:lnTo>
                <a:lnTo>
                  <a:pt x="1761302" y="139897"/>
                </a:lnTo>
                <a:lnTo>
                  <a:pt x="1756550" y="147562"/>
                </a:lnTo>
                <a:lnTo>
                  <a:pt x="1753528" y="153738"/>
                </a:lnTo>
                <a:lnTo>
                  <a:pt x="1750747" y="160981"/>
                </a:lnTo>
                <a:lnTo>
                  <a:pt x="1749356" y="167927"/>
                </a:lnTo>
                <a:lnTo>
                  <a:pt x="1749356" y="181718"/>
                </a:lnTo>
                <a:lnTo>
                  <a:pt x="1748566" y="183405"/>
                </a:lnTo>
                <a:lnTo>
                  <a:pt x="1746975" y="184099"/>
                </a:lnTo>
                <a:lnTo>
                  <a:pt x="1745489" y="184794"/>
                </a:lnTo>
                <a:lnTo>
                  <a:pt x="1742317" y="185141"/>
                </a:lnTo>
                <a:close/>
              </a:path>
              <a:path w="1805305" h="266700">
                <a:moveTo>
                  <a:pt x="1747823" y="266699"/>
                </a:moveTo>
                <a:lnTo>
                  <a:pt x="1738793" y="266699"/>
                </a:lnTo>
                <a:lnTo>
                  <a:pt x="1732191" y="266094"/>
                </a:lnTo>
                <a:lnTo>
                  <a:pt x="1705456" y="233510"/>
                </a:lnTo>
                <a:lnTo>
                  <a:pt x="1705456" y="224481"/>
                </a:lnTo>
                <a:lnTo>
                  <a:pt x="1738793" y="200321"/>
                </a:lnTo>
                <a:lnTo>
                  <a:pt x="1747823" y="200321"/>
                </a:lnTo>
                <a:lnTo>
                  <a:pt x="1755614" y="203596"/>
                </a:lnTo>
                <a:lnTo>
                  <a:pt x="1768711" y="216693"/>
                </a:lnTo>
                <a:lnTo>
                  <a:pt x="1771978" y="224481"/>
                </a:lnTo>
                <a:lnTo>
                  <a:pt x="1771978" y="233510"/>
                </a:lnTo>
                <a:lnTo>
                  <a:pt x="1747823" y="2666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3441023"/>
            <a:ext cx="7878353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4126821"/>
            <a:ext cx="2590760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77743" y="4130250"/>
            <a:ext cx="3848911" cy="2628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3082004"/>
            <a:ext cx="11113135" cy="5511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housing_with_id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housing.reset_index()</a:t>
            </a:r>
            <a:endParaRPr sz="3000">
              <a:latin typeface="Consolas"/>
              <a:cs typeface="Consolas"/>
            </a:endParaRPr>
          </a:p>
          <a:p>
            <a:pPr marL="13970" marR="5080">
              <a:lnSpc>
                <a:spcPct val="15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train_set,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test_set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50" dirty="0">
                <a:solidFill>
                  <a:srgbClr val="606060"/>
                </a:solidFill>
                <a:latin typeface="Consolas"/>
                <a:cs typeface="Consolas"/>
              </a:rPr>
              <a:t>= </a:t>
            </a:r>
            <a:r>
              <a:rPr sz="3000" spc="-20" dirty="0">
                <a:solidFill>
                  <a:srgbClr val="606060"/>
                </a:solidFill>
                <a:latin typeface="Consolas"/>
                <a:cs typeface="Consolas"/>
              </a:rPr>
              <a:t>split_train_test_by_id(housing_with_id,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0.2,</a:t>
            </a:r>
            <a:r>
              <a:rPr sz="30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"index")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3000">
              <a:latin typeface="Consolas"/>
              <a:cs typeface="Consolas"/>
            </a:endParaRPr>
          </a:p>
          <a:p>
            <a:pPr marL="4075429">
              <a:lnSpc>
                <a:spcPct val="10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on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3971" y="5174636"/>
            <a:ext cx="5474787" cy="319982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23" y="2069429"/>
            <a:ext cx="4399721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802" y="3441023"/>
            <a:ext cx="8954334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308200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588" y="4130250"/>
            <a:ext cx="3573801" cy="26282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23" y="2069429"/>
            <a:ext cx="4399721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441023"/>
            <a:ext cx="10931344" cy="3504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35295" y="4130250"/>
            <a:ext cx="1906905" cy="347345"/>
          </a:xfrm>
          <a:custGeom>
            <a:avLst/>
            <a:gdLst/>
            <a:ahLst/>
            <a:cxnLst/>
            <a:rect l="l" t="t" r="r" b="b"/>
            <a:pathLst>
              <a:path w="1906905" h="347345">
                <a:moveTo>
                  <a:pt x="169229" y="116233"/>
                </a:moveTo>
                <a:lnTo>
                  <a:pt x="134987" y="116233"/>
                </a:lnTo>
                <a:lnTo>
                  <a:pt x="148688" y="102558"/>
                </a:lnTo>
                <a:lnTo>
                  <a:pt x="162706" y="92792"/>
                </a:lnTo>
                <a:lnTo>
                  <a:pt x="177135" y="86895"/>
                </a:lnTo>
                <a:lnTo>
                  <a:pt x="177331" y="86895"/>
                </a:lnTo>
                <a:lnTo>
                  <a:pt x="191690" y="84981"/>
                </a:lnTo>
                <a:lnTo>
                  <a:pt x="232618" y="103279"/>
                </a:lnTo>
                <a:lnTo>
                  <a:pt x="239996" y="114262"/>
                </a:lnTo>
                <a:lnTo>
                  <a:pt x="181413" y="114262"/>
                </a:lnTo>
                <a:lnTo>
                  <a:pt x="170742" y="115630"/>
                </a:lnTo>
                <a:lnTo>
                  <a:pt x="169229" y="116233"/>
                </a:lnTo>
                <a:close/>
              </a:path>
              <a:path w="1906905" h="347345">
                <a:moveTo>
                  <a:pt x="131308" y="111175"/>
                </a:moveTo>
                <a:lnTo>
                  <a:pt x="33932" y="111175"/>
                </a:lnTo>
                <a:lnTo>
                  <a:pt x="46806" y="99843"/>
                </a:lnTo>
                <a:lnTo>
                  <a:pt x="59531" y="91750"/>
                </a:lnTo>
                <a:lnTo>
                  <a:pt x="72106" y="86895"/>
                </a:lnTo>
                <a:lnTo>
                  <a:pt x="84534" y="85277"/>
                </a:lnTo>
                <a:lnTo>
                  <a:pt x="99909" y="87211"/>
                </a:lnTo>
                <a:lnTo>
                  <a:pt x="113443" y="93015"/>
                </a:lnTo>
                <a:lnTo>
                  <a:pt x="125136" y="102688"/>
                </a:lnTo>
                <a:lnTo>
                  <a:pt x="131308" y="111175"/>
                </a:lnTo>
                <a:close/>
              </a:path>
              <a:path w="1906905" h="347345">
                <a:moveTo>
                  <a:pt x="33932" y="259851"/>
                </a:moveTo>
                <a:lnTo>
                  <a:pt x="0" y="259851"/>
                </a:lnTo>
                <a:lnTo>
                  <a:pt x="0" y="88696"/>
                </a:lnTo>
                <a:lnTo>
                  <a:pt x="33932" y="88696"/>
                </a:lnTo>
                <a:lnTo>
                  <a:pt x="33932" y="111175"/>
                </a:lnTo>
                <a:lnTo>
                  <a:pt x="131308" y="111175"/>
                </a:lnTo>
                <a:lnTo>
                  <a:pt x="133040" y="113556"/>
                </a:lnTo>
                <a:lnTo>
                  <a:pt x="66475" y="113556"/>
                </a:lnTo>
                <a:lnTo>
                  <a:pt x="59977" y="115185"/>
                </a:lnTo>
                <a:lnTo>
                  <a:pt x="33932" y="135578"/>
                </a:lnTo>
                <a:lnTo>
                  <a:pt x="33932" y="259851"/>
                </a:lnTo>
                <a:close/>
              </a:path>
              <a:path w="1906905" h="347345">
                <a:moveTo>
                  <a:pt x="141832" y="259851"/>
                </a:moveTo>
                <a:lnTo>
                  <a:pt x="107751" y="259851"/>
                </a:lnTo>
                <a:lnTo>
                  <a:pt x="107751" y="164601"/>
                </a:lnTo>
                <a:lnTo>
                  <a:pt x="107276" y="151456"/>
                </a:lnTo>
                <a:lnTo>
                  <a:pt x="105965" y="141319"/>
                </a:lnTo>
                <a:lnTo>
                  <a:pt x="105853" y="140452"/>
                </a:lnTo>
                <a:lnTo>
                  <a:pt x="103604" y="132046"/>
                </a:lnTo>
                <a:lnTo>
                  <a:pt x="73520" y="113556"/>
                </a:lnTo>
                <a:lnTo>
                  <a:pt x="133040" y="113556"/>
                </a:lnTo>
                <a:lnTo>
                  <a:pt x="134987" y="116233"/>
                </a:lnTo>
                <a:lnTo>
                  <a:pt x="169229" y="116233"/>
                </a:lnTo>
                <a:lnTo>
                  <a:pt x="160733" y="119620"/>
                </a:lnTo>
                <a:lnTo>
                  <a:pt x="151142" y="126239"/>
                </a:lnTo>
                <a:lnTo>
                  <a:pt x="141832" y="135578"/>
                </a:lnTo>
                <a:lnTo>
                  <a:pt x="141832" y="259851"/>
                </a:lnTo>
                <a:close/>
              </a:path>
              <a:path w="1906905" h="347345">
                <a:moveTo>
                  <a:pt x="248840" y="259851"/>
                </a:moveTo>
                <a:lnTo>
                  <a:pt x="214907" y="259851"/>
                </a:lnTo>
                <a:lnTo>
                  <a:pt x="214907" y="158495"/>
                </a:lnTo>
                <a:lnTo>
                  <a:pt x="214358" y="148413"/>
                </a:lnTo>
                <a:lnTo>
                  <a:pt x="188824" y="115015"/>
                </a:lnTo>
                <a:lnTo>
                  <a:pt x="180723" y="114262"/>
                </a:lnTo>
                <a:lnTo>
                  <a:pt x="239996" y="114262"/>
                </a:lnTo>
                <a:lnTo>
                  <a:pt x="244784" y="126239"/>
                </a:lnTo>
                <a:lnTo>
                  <a:pt x="247826" y="141319"/>
                </a:lnTo>
                <a:lnTo>
                  <a:pt x="248822" y="158495"/>
                </a:lnTo>
                <a:lnTo>
                  <a:pt x="248840" y="259851"/>
                </a:lnTo>
                <a:close/>
              </a:path>
              <a:path w="1906905" h="347345">
                <a:moveTo>
                  <a:pt x="318355" y="56702"/>
                </a:moveTo>
                <a:lnTo>
                  <a:pt x="307539" y="56702"/>
                </a:lnTo>
                <a:lnTo>
                  <a:pt x="302926" y="54721"/>
                </a:lnTo>
                <a:lnTo>
                  <a:pt x="298957" y="50749"/>
                </a:lnTo>
                <a:lnTo>
                  <a:pt x="294988" y="46681"/>
                </a:lnTo>
                <a:lnTo>
                  <a:pt x="293004" y="41967"/>
                </a:lnTo>
                <a:lnTo>
                  <a:pt x="293004" y="31346"/>
                </a:lnTo>
                <a:lnTo>
                  <a:pt x="294988" y="26736"/>
                </a:lnTo>
                <a:lnTo>
                  <a:pt x="303143" y="18602"/>
                </a:lnTo>
                <a:lnTo>
                  <a:pt x="307539" y="16668"/>
                </a:lnTo>
                <a:lnTo>
                  <a:pt x="318355" y="16668"/>
                </a:lnTo>
                <a:lnTo>
                  <a:pt x="323117" y="18602"/>
                </a:lnTo>
                <a:lnTo>
                  <a:pt x="331055" y="26336"/>
                </a:lnTo>
                <a:lnTo>
                  <a:pt x="333039" y="31051"/>
                </a:lnTo>
                <a:lnTo>
                  <a:pt x="333039" y="41967"/>
                </a:lnTo>
                <a:lnTo>
                  <a:pt x="331095" y="46681"/>
                </a:lnTo>
                <a:lnTo>
                  <a:pt x="327086" y="50749"/>
                </a:lnTo>
                <a:lnTo>
                  <a:pt x="323117" y="54721"/>
                </a:lnTo>
                <a:lnTo>
                  <a:pt x="318355" y="56702"/>
                </a:lnTo>
                <a:close/>
              </a:path>
              <a:path w="1906905" h="347345">
                <a:moveTo>
                  <a:pt x="329913" y="259851"/>
                </a:moveTo>
                <a:lnTo>
                  <a:pt x="295981" y="259851"/>
                </a:lnTo>
                <a:lnTo>
                  <a:pt x="295981" y="88696"/>
                </a:lnTo>
                <a:lnTo>
                  <a:pt x="329913" y="88696"/>
                </a:lnTo>
                <a:lnTo>
                  <a:pt x="329913" y="259851"/>
                </a:lnTo>
                <a:close/>
              </a:path>
              <a:path w="1906905" h="347345">
                <a:moveTo>
                  <a:pt x="413443" y="259851"/>
                </a:moveTo>
                <a:lnTo>
                  <a:pt x="379510" y="259851"/>
                </a:lnTo>
                <a:lnTo>
                  <a:pt x="379510" y="0"/>
                </a:lnTo>
                <a:lnTo>
                  <a:pt x="413443" y="0"/>
                </a:lnTo>
                <a:lnTo>
                  <a:pt x="413443" y="259851"/>
                </a:lnTo>
                <a:close/>
              </a:path>
              <a:path w="1906905" h="347345">
                <a:moveTo>
                  <a:pt x="496971" y="259851"/>
                </a:moveTo>
                <a:lnTo>
                  <a:pt x="463043" y="259851"/>
                </a:lnTo>
                <a:lnTo>
                  <a:pt x="463043" y="0"/>
                </a:lnTo>
                <a:lnTo>
                  <a:pt x="496971" y="0"/>
                </a:lnTo>
                <a:lnTo>
                  <a:pt x="496971" y="259851"/>
                </a:lnTo>
                <a:close/>
              </a:path>
              <a:path w="1906905" h="347345">
                <a:moveTo>
                  <a:pt x="568942" y="56702"/>
                </a:moveTo>
                <a:lnTo>
                  <a:pt x="558131" y="56702"/>
                </a:lnTo>
                <a:lnTo>
                  <a:pt x="553511" y="54721"/>
                </a:lnTo>
                <a:lnTo>
                  <a:pt x="549549" y="50749"/>
                </a:lnTo>
                <a:lnTo>
                  <a:pt x="545577" y="46681"/>
                </a:lnTo>
                <a:lnTo>
                  <a:pt x="543596" y="41967"/>
                </a:lnTo>
                <a:lnTo>
                  <a:pt x="543723" y="31051"/>
                </a:lnTo>
                <a:lnTo>
                  <a:pt x="545577" y="26736"/>
                </a:lnTo>
                <a:lnTo>
                  <a:pt x="553728" y="18602"/>
                </a:lnTo>
                <a:lnTo>
                  <a:pt x="558131" y="16668"/>
                </a:lnTo>
                <a:lnTo>
                  <a:pt x="568942" y="16668"/>
                </a:lnTo>
                <a:lnTo>
                  <a:pt x="573704" y="18602"/>
                </a:lnTo>
                <a:lnTo>
                  <a:pt x="581639" y="26336"/>
                </a:lnTo>
                <a:lnTo>
                  <a:pt x="583629" y="31051"/>
                </a:lnTo>
                <a:lnTo>
                  <a:pt x="583629" y="41967"/>
                </a:lnTo>
                <a:lnTo>
                  <a:pt x="581679" y="46681"/>
                </a:lnTo>
                <a:lnTo>
                  <a:pt x="577672" y="50749"/>
                </a:lnTo>
                <a:lnTo>
                  <a:pt x="573704" y="54721"/>
                </a:lnTo>
                <a:lnTo>
                  <a:pt x="568942" y="56702"/>
                </a:lnTo>
                <a:close/>
              </a:path>
              <a:path w="1906905" h="347345">
                <a:moveTo>
                  <a:pt x="580505" y="259851"/>
                </a:moveTo>
                <a:lnTo>
                  <a:pt x="546568" y="259851"/>
                </a:lnTo>
                <a:lnTo>
                  <a:pt x="546568" y="88696"/>
                </a:lnTo>
                <a:lnTo>
                  <a:pt x="580505" y="88696"/>
                </a:lnTo>
                <a:lnTo>
                  <a:pt x="580505" y="259851"/>
                </a:lnTo>
                <a:close/>
              </a:path>
              <a:path w="1906905" h="347345">
                <a:moveTo>
                  <a:pt x="709721" y="262822"/>
                </a:moveTo>
                <a:lnTo>
                  <a:pt x="659160" y="248846"/>
                </a:lnTo>
                <a:lnTo>
                  <a:pt x="626006" y="210032"/>
                </a:lnTo>
                <a:lnTo>
                  <a:pt x="619596" y="175164"/>
                </a:lnTo>
                <a:lnTo>
                  <a:pt x="621101" y="158565"/>
                </a:lnTo>
                <a:lnTo>
                  <a:pt x="621158" y="157937"/>
                </a:lnTo>
                <a:lnTo>
                  <a:pt x="625920" y="141943"/>
                </a:lnTo>
                <a:lnTo>
                  <a:pt x="626043" y="141530"/>
                </a:lnTo>
                <a:lnTo>
                  <a:pt x="634184" y="126686"/>
                </a:lnTo>
                <a:lnTo>
                  <a:pt x="675082" y="94540"/>
                </a:lnTo>
                <a:lnTo>
                  <a:pt x="711207" y="88248"/>
                </a:lnTo>
                <a:lnTo>
                  <a:pt x="729836" y="89822"/>
                </a:lnTo>
                <a:lnTo>
                  <a:pt x="746872" y="94540"/>
                </a:lnTo>
                <a:lnTo>
                  <a:pt x="762226" y="102401"/>
                </a:lnTo>
                <a:lnTo>
                  <a:pt x="776101" y="113556"/>
                </a:lnTo>
                <a:lnTo>
                  <a:pt x="780503" y="118757"/>
                </a:lnTo>
                <a:lnTo>
                  <a:pt x="709426" y="118757"/>
                </a:lnTo>
                <a:lnTo>
                  <a:pt x="697771" y="119762"/>
                </a:lnTo>
                <a:lnTo>
                  <a:pt x="662577" y="143329"/>
                </a:lnTo>
                <a:lnTo>
                  <a:pt x="653799" y="175164"/>
                </a:lnTo>
                <a:lnTo>
                  <a:pt x="653863" y="176802"/>
                </a:lnTo>
                <a:lnTo>
                  <a:pt x="654720" y="186896"/>
                </a:lnTo>
                <a:lnTo>
                  <a:pt x="654757" y="187324"/>
                </a:lnTo>
                <a:lnTo>
                  <a:pt x="657638" y="197530"/>
                </a:lnTo>
                <a:lnTo>
                  <a:pt x="657742" y="197900"/>
                </a:lnTo>
                <a:lnTo>
                  <a:pt x="662719" y="207340"/>
                </a:lnTo>
                <a:lnTo>
                  <a:pt x="698867" y="230146"/>
                </a:lnTo>
                <a:lnTo>
                  <a:pt x="710912" y="231123"/>
                </a:lnTo>
                <a:lnTo>
                  <a:pt x="782206" y="231123"/>
                </a:lnTo>
                <a:lnTo>
                  <a:pt x="775805" y="238419"/>
                </a:lnTo>
                <a:lnTo>
                  <a:pt x="761850" y="249096"/>
                </a:lnTo>
                <a:lnTo>
                  <a:pt x="746410" y="256612"/>
                </a:lnTo>
                <a:lnTo>
                  <a:pt x="746601" y="256612"/>
                </a:lnTo>
                <a:lnTo>
                  <a:pt x="728912" y="261270"/>
                </a:lnTo>
                <a:lnTo>
                  <a:pt x="729148" y="261270"/>
                </a:lnTo>
                <a:lnTo>
                  <a:pt x="709721" y="262822"/>
                </a:lnTo>
                <a:close/>
              </a:path>
              <a:path w="1906905" h="347345">
                <a:moveTo>
                  <a:pt x="782206" y="231123"/>
                </a:moveTo>
                <a:lnTo>
                  <a:pt x="710912" y="231123"/>
                </a:lnTo>
                <a:lnTo>
                  <a:pt x="722783" y="230146"/>
                </a:lnTo>
                <a:lnTo>
                  <a:pt x="733536" y="227217"/>
                </a:lnTo>
                <a:lnTo>
                  <a:pt x="763634" y="197530"/>
                </a:lnTo>
                <a:lnTo>
                  <a:pt x="766499" y="187324"/>
                </a:lnTo>
                <a:lnTo>
                  <a:pt x="766619" y="186896"/>
                </a:lnTo>
                <a:lnTo>
                  <a:pt x="767475" y="176802"/>
                </a:lnTo>
                <a:lnTo>
                  <a:pt x="767551" y="175907"/>
                </a:lnTo>
                <a:lnTo>
                  <a:pt x="767614" y="175164"/>
                </a:lnTo>
                <a:lnTo>
                  <a:pt x="766604" y="163746"/>
                </a:lnTo>
                <a:lnTo>
                  <a:pt x="742299" y="127802"/>
                </a:lnTo>
                <a:lnTo>
                  <a:pt x="709426" y="118757"/>
                </a:lnTo>
                <a:lnTo>
                  <a:pt x="780503" y="118757"/>
                </a:lnTo>
                <a:lnTo>
                  <a:pt x="787429" y="126940"/>
                </a:lnTo>
                <a:lnTo>
                  <a:pt x="795522" y="141943"/>
                </a:lnTo>
                <a:lnTo>
                  <a:pt x="800380" y="158565"/>
                </a:lnTo>
                <a:lnTo>
                  <a:pt x="801854" y="175164"/>
                </a:lnTo>
                <a:lnTo>
                  <a:pt x="801920" y="175907"/>
                </a:lnTo>
                <a:lnTo>
                  <a:pt x="801999" y="176802"/>
                </a:lnTo>
                <a:lnTo>
                  <a:pt x="800436" y="193743"/>
                </a:lnTo>
                <a:lnTo>
                  <a:pt x="800362" y="194551"/>
                </a:lnTo>
                <a:lnTo>
                  <a:pt x="795449" y="210736"/>
                </a:lnTo>
                <a:lnTo>
                  <a:pt x="787264" y="225359"/>
                </a:lnTo>
                <a:lnTo>
                  <a:pt x="782206" y="231123"/>
                </a:lnTo>
                <a:close/>
              </a:path>
              <a:path w="1906905" h="347345">
                <a:moveTo>
                  <a:pt x="972277" y="110423"/>
                </a:moveTo>
                <a:lnTo>
                  <a:pt x="873503" y="110423"/>
                </a:lnTo>
                <a:lnTo>
                  <a:pt x="885208" y="99421"/>
                </a:lnTo>
                <a:lnTo>
                  <a:pt x="897693" y="91563"/>
                </a:lnTo>
                <a:lnTo>
                  <a:pt x="910958" y="86848"/>
                </a:lnTo>
                <a:lnTo>
                  <a:pt x="925005" y="85277"/>
                </a:lnTo>
                <a:lnTo>
                  <a:pt x="932892" y="85798"/>
                </a:lnTo>
                <a:lnTo>
                  <a:pt x="966934" y="103468"/>
                </a:lnTo>
                <a:lnTo>
                  <a:pt x="972277" y="110423"/>
                </a:lnTo>
                <a:close/>
              </a:path>
              <a:path w="1906905" h="347345">
                <a:moveTo>
                  <a:pt x="873503" y="259851"/>
                </a:moveTo>
                <a:lnTo>
                  <a:pt x="838832" y="259851"/>
                </a:lnTo>
                <a:lnTo>
                  <a:pt x="838832" y="88696"/>
                </a:lnTo>
                <a:lnTo>
                  <a:pt x="873503" y="88696"/>
                </a:lnTo>
                <a:lnTo>
                  <a:pt x="873503" y="110423"/>
                </a:lnTo>
                <a:lnTo>
                  <a:pt x="972277" y="110423"/>
                </a:lnTo>
                <a:lnTo>
                  <a:pt x="974107" y="113556"/>
                </a:lnTo>
                <a:lnTo>
                  <a:pt x="914289" y="113556"/>
                </a:lnTo>
                <a:lnTo>
                  <a:pt x="902696" y="115062"/>
                </a:lnTo>
                <a:lnTo>
                  <a:pt x="892035" y="119581"/>
                </a:lnTo>
                <a:lnTo>
                  <a:pt x="882304" y="127114"/>
                </a:lnTo>
                <a:lnTo>
                  <a:pt x="873503" y="137664"/>
                </a:lnTo>
                <a:lnTo>
                  <a:pt x="873503" y="259851"/>
                </a:lnTo>
                <a:close/>
              </a:path>
              <a:path w="1906905" h="347345">
                <a:moveTo>
                  <a:pt x="982898" y="259851"/>
                </a:moveTo>
                <a:lnTo>
                  <a:pt x="948960" y="259851"/>
                </a:lnTo>
                <a:lnTo>
                  <a:pt x="948942" y="161924"/>
                </a:lnTo>
                <a:lnTo>
                  <a:pt x="948458" y="150202"/>
                </a:lnTo>
                <a:lnTo>
                  <a:pt x="930304" y="116376"/>
                </a:lnTo>
                <a:lnTo>
                  <a:pt x="914289" y="113556"/>
                </a:lnTo>
                <a:lnTo>
                  <a:pt x="974107" y="113556"/>
                </a:lnTo>
                <a:lnTo>
                  <a:pt x="982898" y="161924"/>
                </a:lnTo>
                <a:lnTo>
                  <a:pt x="982898" y="259851"/>
                </a:lnTo>
                <a:close/>
              </a:path>
              <a:path w="1906905" h="347345">
                <a:moveTo>
                  <a:pt x="1157805" y="347061"/>
                </a:moveTo>
                <a:lnTo>
                  <a:pt x="1120000" y="347061"/>
                </a:lnTo>
                <a:lnTo>
                  <a:pt x="1178198" y="223236"/>
                </a:lnTo>
                <a:lnTo>
                  <a:pt x="1111971" y="88696"/>
                </a:lnTo>
                <a:lnTo>
                  <a:pt x="1150509" y="88696"/>
                </a:lnTo>
                <a:lnTo>
                  <a:pt x="1196648" y="185289"/>
                </a:lnTo>
                <a:lnTo>
                  <a:pt x="1233565" y="185289"/>
                </a:lnTo>
                <a:lnTo>
                  <a:pt x="1157805" y="347061"/>
                </a:lnTo>
                <a:close/>
              </a:path>
              <a:path w="1906905" h="347345">
                <a:moveTo>
                  <a:pt x="1233565" y="185289"/>
                </a:moveTo>
                <a:lnTo>
                  <a:pt x="1196648" y="185289"/>
                </a:lnTo>
                <a:lnTo>
                  <a:pt x="1240701" y="88696"/>
                </a:lnTo>
                <a:lnTo>
                  <a:pt x="1278801" y="88696"/>
                </a:lnTo>
                <a:lnTo>
                  <a:pt x="1233565" y="185289"/>
                </a:lnTo>
                <a:close/>
              </a:path>
              <a:path w="1906905" h="347345">
                <a:moveTo>
                  <a:pt x="1378699" y="262527"/>
                </a:moveTo>
                <a:lnTo>
                  <a:pt x="1332864" y="250773"/>
                </a:lnTo>
                <a:lnTo>
                  <a:pt x="1304833" y="219110"/>
                </a:lnTo>
                <a:lnTo>
                  <a:pt x="1294469" y="173383"/>
                </a:lnTo>
                <a:lnTo>
                  <a:pt x="1295855" y="154730"/>
                </a:lnTo>
                <a:lnTo>
                  <a:pt x="1316643" y="109832"/>
                </a:lnTo>
                <a:lnTo>
                  <a:pt x="1357423" y="86764"/>
                </a:lnTo>
                <a:lnTo>
                  <a:pt x="1357779" y="86764"/>
                </a:lnTo>
                <a:lnTo>
                  <a:pt x="1374089" y="85277"/>
                </a:lnTo>
                <a:lnTo>
                  <a:pt x="1417428" y="98670"/>
                </a:lnTo>
                <a:lnTo>
                  <a:pt x="1432287" y="114747"/>
                </a:lnTo>
                <a:lnTo>
                  <a:pt x="1374089" y="114747"/>
                </a:lnTo>
                <a:lnTo>
                  <a:pt x="1365409" y="115435"/>
                </a:lnTo>
                <a:lnTo>
                  <a:pt x="1334612" y="139001"/>
                </a:lnTo>
                <a:lnTo>
                  <a:pt x="1329140" y="157009"/>
                </a:lnTo>
                <a:lnTo>
                  <a:pt x="1447590" y="157009"/>
                </a:lnTo>
                <a:lnTo>
                  <a:pt x="1448650" y="172935"/>
                </a:lnTo>
                <a:lnTo>
                  <a:pt x="1448650" y="177250"/>
                </a:lnTo>
                <a:lnTo>
                  <a:pt x="1328397" y="177250"/>
                </a:lnTo>
                <a:lnTo>
                  <a:pt x="1329869" y="188907"/>
                </a:lnTo>
                <a:lnTo>
                  <a:pt x="1352907" y="222707"/>
                </a:lnTo>
                <a:lnTo>
                  <a:pt x="1383909" y="230828"/>
                </a:lnTo>
                <a:lnTo>
                  <a:pt x="1445678" y="230828"/>
                </a:lnTo>
                <a:lnTo>
                  <a:pt x="1445678" y="243029"/>
                </a:lnTo>
                <a:lnTo>
                  <a:pt x="1406721" y="260016"/>
                </a:lnTo>
                <a:lnTo>
                  <a:pt x="1388709" y="262248"/>
                </a:lnTo>
                <a:lnTo>
                  <a:pt x="1378699" y="262527"/>
                </a:lnTo>
                <a:close/>
              </a:path>
              <a:path w="1906905" h="347345">
                <a:moveTo>
                  <a:pt x="1447590" y="157009"/>
                </a:moveTo>
                <a:lnTo>
                  <a:pt x="1415170" y="157009"/>
                </a:lnTo>
                <a:lnTo>
                  <a:pt x="1413966" y="147410"/>
                </a:lnTo>
                <a:lnTo>
                  <a:pt x="1411555" y="139001"/>
                </a:lnTo>
                <a:lnTo>
                  <a:pt x="1374089" y="114747"/>
                </a:lnTo>
                <a:lnTo>
                  <a:pt x="1432287" y="114747"/>
                </a:lnTo>
                <a:lnTo>
                  <a:pt x="1437266" y="122010"/>
                </a:lnTo>
                <a:lnTo>
                  <a:pt x="1443591" y="136958"/>
                </a:lnTo>
                <a:lnTo>
                  <a:pt x="1447385" y="153933"/>
                </a:lnTo>
                <a:lnTo>
                  <a:pt x="1447590" y="157009"/>
                </a:lnTo>
                <a:close/>
              </a:path>
              <a:path w="1906905" h="347345">
                <a:moveTo>
                  <a:pt x="1445678" y="230828"/>
                </a:moveTo>
                <a:lnTo>
                  <a:pt x="1383909" y="230828"/>
                </a:lnTo>
                <a:lnTo>
                  <a:pt x="1400329" y="229526"/>
                </a:lnTo>
                <a:lnTo>
                  <a:pt x="1416097" y="225620"/>
                </a:lnTo>
                <a:lnTo>
                  <a:pt x="1431214" y="219110"/>
                </a:lnTo>
                <a:lnTo>
                  <a:pt x="1445678" y="209997"/>
                </a:lnTo>
                <a:lnTo>
                  <a:pt x="1445678" y="230828"/>
                </a:lnTo>
                <a:close/>
              </a:path>
              <a:path w="1906905" h="347345">
                <a:moveTo>
                  <a:pt x="1474729" y="145551"/>
                </a:moveTo>
                <a:lnTo>
                  <a:pt x="1474729" y="108641"/>
                </a:lnTo>
                <a:lnTo>
                  <a:pt x="1485699" y="98421"/>
                </a:lnTo>
                <a:lnTo>
                  <a:pt x="1498806" y="91119"/>
                </a:lnTo>
                <a:lnTo>
                  <a:pt x="1514053" y="86737"/>
                </a:lnTo>
                <a:lnTo>
                  <a:pt x="1531441" y="85277"/>
                </a:lnTo>
                <a:lnTo>
                  <a:pt x="1544659" y="86188"/>
                </a:lnTo>
                <a:lnTo>
                  <a:pt x="1579704" y="102936"/>
                </a:lnTo>
                <a:lnTo>
                  <a:pt x="1588799" y="116976"/>
                </a:lnTo>
                <a:lnTo>
                  <a:pt x="1528755" y="116976"/>
                </a:lnTo>
                <a:lnTo>
                  <a:pt x="1514942" y="118762"/>
                </a:lnTo>
                <a:lnTo>
                  <a:pt x="1501335" y="124120"/>
                </a:lnTo>
                <a:lnTo>
                  <a:pt x="1487931" y="133049"/>
                </a:lnTo>
                <a:lnTo>
                  <a:pt x="1474729" y="145551"/>
                </a:lnTo>
                <a:close/>
              </a:path>
              <a:path w="1906905" h="347345">
                <a:moveTo>
                  <a:pt x="1513277" y="262527"/>
                </a:moveTo>
                <a:lnTo>
                  <a:pt x="1504268" y="261754"/>
                </a:lnTo>
                <a:lnTo>
                  <a:pt x="1504583" y="261754"/>
                </a:lnTo>
                <a:lnTo>
                  <a:pt x="1496908" y="259590"/>
                </a:lnTo>
                <a:lnTo>
                  <a:pt x="1472350" y="229566"/>
                </a:lnTo>
                <a:lnTo>
                  <a:pt x="1471713" y="222246"/>
                </a:lnTo>
                <a:lnTo>
                  <a:pt x="1471605" y="221008"/>
                </a:lnTo>
                <a:lnTo>
                  <a:pt x="1489637" y="186071"/>
                </a:lnTo>
                <a:lnTo>
                  <a:pt x="1559568" y="157009"/>
                </a:lnTo>
                <a:lnTo>
                  <a:pt x="1559469" y="147087"/>
                </a:lnTo>
                <a:lnTo>
                  <a:pt x="1557643" y="134303"/>
                </a:lnTo>
                <a:lnTo>
                  <a:pt x="1551866" y="124677"/>
                </a:lnTo>
                <a:lnTo>
                  <a:pt x="1542237" y="118901"/>
                </a:lnTo>
                <a:lnTo>
                  <a:pt x="1528755" y="116976"/>
                </a:lnTo>
                <a:lnTo>
                  <a:pt x="1588799" y="116976"/>
                </a:lnTo>
                <a:lnTo>
                  <a:pt x="1592906" y="175164"/>
                </a:lnTo>
                <a:lnTo>
                  <a:pt x="1559568" y="175164"/>
                </a:lnTo>
                <a:lnTo>
                  <a:pt x="1536947" y="183946"/>
                </a:lnTo>
                <a:lnTo>
                  <a:pt x="1505248" y="208254"/>
                </a:lnTo>
                <a:lnTo>
                  <a:pt x="1505248" y="222246"/>
                </a:lnTo>
                <a:lnTo>
                  <a:pt x="1507476" y="227999"/>
                </a:lnTo>
                <a:lnTo>
                  <a:pt x="1511944" y="232466"/>
                </a:lnTo>
                <a:lnTo>
                  <a:pt x="1516506" y="236933"/>
                </a:lnTo>
                <a:lnTo>
                  <a:pt x="1522412" y="239162"/>
                </a:lnTo>
                <a:lnTo>
                  <a:pt x="1618052" y="239162"/>
                </a:lnTo>
                <a:lnTo>
                  <a:pt x="1618052" y="245715"/>
                </a:lnTo>
                <a:lnTo>
                  <a:pt x="1559264" y="245715"/>
                </a:lnTo>
                <a:lnTo>
                  <a:pt x="1548300" y="253072"/>
                </a:lnTo>
                <a:lnTo>
                  <a:pt x="1536981" y="258325"/>
                </a:lnTo>
                <a:lnTo>
                  <a:pt x="1525307" y="261477"/>
                </a:lnTo>
                <a:lnTo>
                  <a:pt x="1513277" y="262527"/>
                </a:lnTo>
                <a:close/>
              </a:path>
              <a:path w="1906905" h="347345">
                <a:moveTo>
                  <a:pt x="1618052" y="239162"/>
                </a:moveTo>
                <a:lnTo>
                  <a:pt x="1529651" y="239162"/>
                </a:lnTo>
                <a:lnTo>
                  <a:pt x="1537606" y="238335"/>
                </a:lnTo>
                <a:lnTo>
                  <a:pt x="1545242" y="235852"/>
                </a:lnTo>
                <a:lnTo>
                  <a:pt x="1552562" y="231712"/>
                </a:lnTo>
                <a:lnTo>
                  <a:pt x="1559568" y="225913"/>
                </a:lnTo>
                <a:lnTo>
                  <a:pt x="1559568" y="175164"/>
                </a:lnTo>
                <a:lnTo>
                  <a:pt x="1592906" y="175164"/>
                </a:lnTo>
                <a:lnTo>
                  <a:pt x="1592906" y="235390"/>
                </a:lnTo>
                <a:lnTo>
                  <a:pt x="1593148" y="235852"/>
                </a:lnTo>
                <a:lnTo>
                  <a:pt x="1594830" y="238335"/>
                </a:lnTo>
                <a:lnTo>
                  <a:pt x="1618052" y="238335"/>
                </a:lnTo>
                <a:lnTo>
                  <a:pt x="1618052" y="239162"/>
                </a:lnTo>
                <a:close/>
              </a:path>
              <a:path w="1906905" h="347345">
                <a:moveTo>
                  <a:pt x="1618052" y="238335"/>
                </a:moveTo>
                <a:lnTo>
                  <a:pt x="1603104" y="238335"/>
                </a:lnTo>
                <a:lnTo>
                  <a:pt x="1609327" y="235390"/>
                </a:lnTo>
                <a:lnTo>
                  <a:pt x="1618052" y="229342"/>
                </a:lnTo>
                <a:lnTo>
                  <a:pt x="1618052" y="238335"/>
                </a:lnTo>
                <a:close/>
              </a:path>
              <a:path w="1906905" h="347345">
                <a:moveTo>
                  <a:pt x="1589925" y="262822"/>
                </a:moveTo>
                <a:lnTo>
                  <a:pt x="1584867" y="262822"/>
                </a:lnTo>
                <a:lnTo>
                  <a:pt x="1575117" y="261754"/>
                </a:lnTo>
                <a:lnTo>
                  <a:pt x="1567600" y="258548"/>
                </a:lnTo>
                <a:lnTo>
                  <a:pt x="1562316" y="253202"/>
                </a:lnTo>
                <a:lnTo>
                  <a:pt x="1559264" y="245715"/>
                </a:lnTo>
                <a:lnTo>
                  <a:pt x="1618052" y="245715"/>
                </a:lnTo>
                <a:lnTo>
                  <a:pt x="1618052" y="250030"/>
                </a:lnTo>
                <a:lnTo>
                  <a:pt x="1610318" y="254993"/>
                </a:lnTo>
                <a:lnTo>
                  <a:pt x="1604189" y="258325"/>
                </a:lnTo>
                <a:lnTo>
                  <a:pt x="1594792" y="261936"/>
                </a:lnTo>
                <a:lnTo>
                  <a:pt x="1589925" y="262822"/>
                </a:lnTo>
                <a:close/>
              </a:path>
              <a:path w="1906905" h="347345">
                <a:moveTo>
                  <a:pt x="1701054" y="127987"/>
                </a:moveTo>
                <a:lnTo>
                  <a:pt x="1684212" y="127987"/>
                </a:lnTo>
                <a:lnTo>
                  <a:pt x="1686146" y="125015"/>
                </a:lnTo>
                <a:lnTo>
                  <a:pt x="1698425" y="107631"/>
                </a:lnTo>
                <a:lnTo>
                  <a:pt x="1710701" y="95212"/>
                </a:lnTo>
                <a:lnTo>
                  <a:pt x="1722978" y="87761"/>
                </a:lnTo>
                <a:lnTo>
                  <a:pt x="1735257" y="85277"/>
                </a:lnTo>
                <a:lnTo>
                  <a:pt x="1744892" y="86486"/>
                </a:lnTo>
                <a:lnTo>
                  <a:pt x="1754752" y="90113"/>
                </a:lnTo>
                <a:lnTo>
                  <a:pt x="1764837" y="96158"/>
                </a:lnTo>
                <a:lnTo>
                  <a:pt x="1775147" y="104622"/>
                </a:lnTo>
                <a:lnTo>
                  <a:pt x="1767289" y="117719"/>
                </a:lnTo>
                <a:lnTo>
                  <a:pt x="1724541" y="117719"/>
                </a:lnTo>
                <a:lnTo>
                  <a:pt x="1716624" y="118696"/>
                </a:lnTo>
                <a:lnTo>
                  <a:pt x="1709248" y="121626"/>
                </a:lnTo>
                <a:lnTo>
                  <a:pt x="1702412" y="126511"/>
                </a:lnTo>
                <a:lnTo>
                  <a:pt x="1701054" y="127987"/>
                </a:lnTo>
                <a:close/>
              </a:path>
              <a:path w="1906905" h="347345">
                <a:moveTo>
                  <a:pt x="1684212" y="259851"/>
                </a:moveTo>
                <a:lnTo>
                  <a:pt x="1650132" y="259851"/>
                </a:lnTo>
                <a:lnTo>
                  <a:pt x="1650132" y="88696"/>
                </a:lnTo>
                <a:lnTo>
                  <a:pt x="1684212" y="88696"/>
                </a:lnTo>
                <a:lnTo>
                  <a:pt x="1684212" y="127987"/>
                </a:lnTo>
                <a:lnTo>
                  <a:pt x="1701054" y="127987"/>
                </a:lnTo>
                <a:lnTo>
                  <a:pt x="1684212" y="170401"/>
                </a:lnTo>
                <a:lnTo>
                  <a:pt x="1684212" y="259851"/>
                </a:lnTo>
                <a:close/>
              </a:path>
              <a:path w="1906905" h="347345">
                <a:moveTo>
                  <a:pt x="1757288" y="134387"/>
                </a:moveTo>
                <a:lnTo>
                  <a:pt x="1748653" y="127094"/>
                </a:lnTo>
                <a:lnTo>
                  <a:pt x="1740318" y="121885"/>
                </a:lnTo>
                <a:lnTo>
                  <a:pt x="1732116" y="118696"/>
                </a:lnTo>
                <a:lnTo>
                  <a:pt x="1731803" y="118696"/>
                </a:lnTo>
                <a:lnTo>
                  <a:pt x="1724541" y="117719"/>
                </a:lnTo>
                <a:lnTo>
                  <a:pt x="1767289" y="117719"/>
                </a:lnTo>
                <a:lnTo>
                  <a:pt x="1757288" y="134387"/>
                </a:lnTo>
                <a:close/>
              </a:path>
              <a:path w="1906905" h="347345">
                <a:moveTo>
                  <a:pt x="1902357" y="233657"/>
                </a:moveTo>
                <a:lnTo>
                  <a:pt x="1852052" y="233657"/>
                </a:lnTo>
                <a:lnTo>
                  <a:pt x="1858148" y="231923"/>
                </a:lnTo>
                <a:lnTo>
                  <a:pt x="1868273" y="224980"/>
                </a:lnTo>
                <a:lnTo>
                  <a:pt x="1870807" y="220808"/>
                </a:lnTo>
                <a:lnTo>
                  <a:pt x="1870807" y="210987"/>
                </a:lnTo>
                <a:lnTo>
                  <a:pt x="1829654" y="180554"/>
                </a:lnTo>
                <a:lnTo>
                  <a:pt x="1817524" y="172450"/>
                </a:lnTo>
                <a:lnTo>
                  <a:pt x="1792330" y="137712"/>
                </a:lnTo>
                <a:lnTo>
                  <a:pt x="1791626" y="129920"/>
                </a:lnTo>
                <a:lnTo>
                  <a:pt x="1792466" y="121691"/>
                </a:lnTo>
                <a:lnTo>
                  <a:pt x="1792583" y="120544"/>
                </a:lnTo>
                <a:lnTo>
                  <a:pt x="1824480" y="88400"/>
                </a:lnTo>
                <a:lnTo>
                  <a:pt x="1846394" y="85277"/>
                </a:lnTo>
                <a:lnTo>
                  <a:pt x="1857573" y="86057"/>
                </a:lnTo>
                <a:lnTo>
                  <a:pt x="1858553" y="86057"/>
                </a:lnTo>
                <a:lnTo>
                  <a:pt x="1871881" y="88812"/>
                </a:lnTo>
                <a:lnTo>
                  <a:pt x="1884877" y="93229"/>
                </a:lnTo>
                <a:lnTo>
                  <a:pt x="1898039" y="99412"/>
                </a:lnTo>
                <a:lnTo>
                  <a:pt x="1898039" y="114747"/>
                </a:lnTo>
                <a:lnTo>
                  <a:pt x="1842079" y="114747"/>
                </a:lnTo>
                <a:lnTo>
                  <a:pt x="1836774" y="116128"/>
                </a:lnTo>
                <a:lnTo>
                  <a:pt x="1832707" y="118909"/>
                </a:lnTo>
                <a:lnTo>
                  <a:pt x="1828735" y="121691"/>
                </a:lnTo>
                <a:lnTo>
                  <a:pt x="1826754" y="125358"/>
                </a:lnTo>
                <a:lnTo>
                  <a:pt x="1826754" y="133892"/>
                </a:lnTo>
                <a:lnTo>
                  <a:pt x="1851452" y="154333"/>
                </a:lnTo>
                <a:lnTo>
                  <a:pt x="1863511" y="161181"/>
                </a:lnTo>
                <a:lnTo>
                  <a:pt x="1882263" y="173627"/>
                </a:lnTo>
                <a:lnTo>
                  <a:pt x="1895657" y="186706"/>
                </a:lnTo>
                <a:lnTo>
                  <a:pt x="1903694" y="200416"/>
                </a:lnTo>
                <a:lnTo>
                  <a:pt x="1906373" y="214759"/>
                </a:lnTo>
                <a:lnTo>
                  <a:pt x="1905424" y="224038"/>
                </a:lnTo>
                <a:lnTo>
                  <a:pt x="1905297" y="224980"/>
                </a:lnTo>
                <a:lnTo>
                  <a:pt x="1902357" y="233657"/>
                </a:lnTo>
                <a:close/>
              </a:path>
              <a:path w="1906905" h="347345">
                <a:moveTo>
                  <a:pt x="1898039" y="132902"/>
                </a:moveTo>
                <a:lnTo>
                  <a:pt x="1883619" y="124958"/>
                </a:lnTo>
                <a:lnTo>
                  <a:pt x="1870577" y="119284"/>
                </a:lnTo>
                <a:lnTo>
                  <a:pt x="1858912" y="115881"/>
                </a:lnTo>
                <a:lnTo>
                  <a:pt x="1848623" y="114747"/>
                </a:lnTo>
                <a:lnTo>
                  <a:pt x="1898039" y="114747"/>
                </a:lnTo>
                <a:lnTo>
                  <a:pt x="1898039" y="132902"/>
                </a:lnTo>
                <a:close/>
              </a:path>
              <a:path w="1906905" h="347345">
                <a:moveTo>
                  <a:pt x="1847585" y="262822"/>
                </a:moveTo>
                <a:lnTo>
                  <a:pt x="1806916" y="254905"/>
                </a:lnTo>
                <a:lnTo>
                  <a:pt x="1790435" y="247497"/>
                </a:lnTo>
                <a:lnTo>
                  <a:pt x="1790435" y="210987"/>
                </a:lnTo>
                <a:lnTo>
                  <a:pt x="1797625" y="215852"/>
                </a:lnTo>
                <a:lnTo>
                  <a:pt x="1804908" y="220186"/>
                </a:lnTo>
                <a:lnTo>
                  <a:pt x="1844908" y="233657"/>
                </a:lnTo>
                <a:lnTo>
                  <a:pt x="1902357" y="233657"/>
                </a:lnTo>
                <a:lnTo>
                  <a:pt x="1902244" y="233991"/>
                </a:lnTo>
                <a:lnTo>
                  <a:pt x="1871103" y="259477"/>
                </a:lnTo>
                <a:lnTo>
                  <a:pt x="1859940" y="261986"/>
                </a:lnTo>
                <a:lnTo>
                  <a:pt x="1847585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1398" y="3310604"/>
            <a:ext cx="25590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4816049"/>
            <a:ext cx="5173445" cy="26282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23" y="2069429"/>
            <a:ext cx="4399721" cy="266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3082004"/>
            <a:ext cx="1152969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housing_with_id["id"]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housing["longitude"]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*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0" dirty="0">
                <a:solidFill>
                  <a:srgbClr val="606060"/>
                </a:solidFill>
                <a:latin typeface="Consolas"/>
                <a:cs typeface="Consolas"/>
              </a:rPr>
              <a:t>1000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+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housing["latitude"]</a:t>
            </a:r>
            <a:endParaRPr sz="3000">
              <a:latin typeface="Consolas"/>
              <a:cs typeface="Consolas"/>
            </a:endParaRPr>
          </a:p>
          <a:p>
            <a:pPr marL="12700" marR="1051560">
              <a:lnSpc>
                <a:spcPct val="15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train_set,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test_set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50" dirty="0">
                <a:solidFill>
                  <a:srgbClr val="606060"/>
                </a:solidFill>
                <a:latin typeface="Consolas"/>
                <a:cs typeface="Consolas"/>
              </a:rPr>
              <a:t>= </a:t>
            </a:r>
            <a:r>
              <a:rPr sz="3000" spc="-20" dirty="0">
                <a:solidFill>
                  <a:srgbClr val="606060"/>
                </a:solidFill>
                <a:latin typeface="Consolas"/>
                <a:cs typeface="Consolas"/>
              </a:rPr>
              <a:t>split_train_test_by_id(housing_with_id,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0.2,</a:t>
            </a:r>
            <a:r>
              <a:rPr sz="30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"id")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4461" y="7425395"/>
            <a:ext cx="3790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263" y="2069429"/>
            <a:ext cx="5458558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441023"/>
            <a:ext cx="252750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81455" y="3441023"/>
            <a:ext cx="2651554" cy="35093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447900" y="3441023"/>
            <a:ext cx="1228090" cy="266700"/>
          </a:xfrm>
          <a:custGeom>
            <a:avLst/>
            <a:gdLst/>
            <a:ahLst/>
            <a:cxnLst/>
            <a:rect l="l" t="t" r="r" b="b"/>
            <a:pathLst>
              <a:path w="1228090" h="266700">
                <a:moveTo>
                  <a:pt x="58340" y="92125"/>
                </a:moveTo>
                <a:lnTo>
                  <a:pt x="24555" y="92125"/>
                </a:lnTo>
                <a:lnTo>
                  <a:pt x="24555" y="81857"/>
                </a:lnTo>
                <a:lnTo>
                  <a:pt x="34436" y="31826"/>
                </a:lnTo>
                <a:lnTo>
                  <a:pt x="72396" y="1275"/>
                </a:lnTo>
                <a:lnTo>
                  <a:pt x="84238" y="0"/>
                </a:lnTo>
                <a:lnTo>
                  <a:pt x="91287" y="0"/>
                </a:lnTo>
                <a:lnTo>
                  <a:pt x="99669" y="1142"/>
                </a:lnTo>
                <a:lnTo>
                  <a:pt x="109394" y="3428"/>
                </a:lnTo>
                <a:lnTo>
                  <a:pt x="109394" y="33489"/>
                </a:lnTo>
                <a:lnTo>
                  <a:pt x="93763" y="33489"/>
                </a:lnTo>
                <a:lnTo>
                  <a:pt x="84554" y="34159"/>
                </a:lnTo>
                <a:lnTo>
                  <a:pt x="58824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1228090" h="266700">
                <a:moveTo>
                  <a:pt x="109394" y="36471"/>
                </a:moveTo>
                <a:lnTo>
                  <a:pt x="103936" y="34480"/>
                </a:lnTo>
                <a:lnTo>
                  <a:pt x="98726" y="33489"/>
                </a:lnTo>
                <a:lnTo>
                  <a:pt x="109394" y="33489"/>
                </a:lnTo>
                <a:lnTo>
                  <a:pt x="109394" y="36471"/>
                </a:lnTo>
                <a:close/>
              </a:path>
              <a:path w="1228090" h="266700">
                <a:moveTo>
                  <a:pt x="88849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49" y="92125"/>
                </a:lnTo>
                <a:lnTo>
                  <a:pt x="88849" y="122634"/>
                </a:lnTo>
                <a:close/>
              </a:path>
              <a:path w="1228090" h="266700">
                <a:moveTo>
                  <a:pt x="58340" y="263280"/>
                </a:moveTo>
                <a:lnTo>
                  <a:pt x="24555" y="263280"/>
                </a:lnTo>
                <a:lnTo>
                  <a:pt x="24555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1228090" h="266700">
                <a:moveTo>
                  <a:pt x="172640" y="266251"/>
                </a:moveTo>
                <a:lnTo>
                  <a:pt x="136300" y="253775"/>
                </a:lnTo>
                <a:lnTo>
                  <a:pt x="116792" y="217776"/>
                </a:lnTo>
                <a:lnTo>
                  <a:pt x="115042" y="190204"/>
                </a:lnTo>
                <a:lnTo>
                  <a:pt x="115042" y="92125"/>
                </a:lnTo>
                <a:lnTo>
                  <a:pt x="148980" y="92125"/>
                </a:lnTo>
                <a:lnTo>
                  <a:pt x="148997" y="190204"/>
                </a:lnTo>
                <a:lnTo>
                  <a:pt x="149464" y="202213"/>
                </a:lnTo>
                <a:lnTo>
                  <a:pt x="174856" y="237454"/>
                </a:lnTo>
                <a:lnTo>
                  <a:pt x="183803" y="238124"/>
                </a:lnTo>
                <a:lnTo>
                  <a:pt x="258669" y="238124"/>
                </a:lnTo>
                <a:lnTo>
                  <a:pt x="258669" y="241553"/>
                </a:lnTo>
                <a:lnTo>
                  <a:pt x="224884" y="241553"/>
                </a:lnTo>
                <a:lnTo>
                  <a:pt x="219264" y="247039"/>
                </a:lnTo>
                <a:lnTo>
                  <a:pt x="213273" y="251895"/>
                </a:lnTo>
                <a:lnTo>
                  <a:pt x="180018" y="265749"/>
                </a:lnTo>
                <a:lnTo>
                  <a:pt x="181055" y="265749"/>
                </a:lnTo>
                <a:lnTo>
                  <a:pt x="172640" y="266251"/>
                </a:lnTo>
                <a:close/>
              </a:path>
              <a:path w="1228090" h="266700">
                <a:moveTo>
                  <a:pt x="258669" y="238124"/>
                </a:moveTo>
                <a:lnTo>
                  <a:pt x="183803" y="238124"/>
                </a:lnTo>
                <a:lnTo>
                  <a:pt x="195414" y="236645"/>
                </a:lnTo>
                <a:lnTo>
                  <a:pt x="206279" y="232097"/>
                </a:lnTo>
                <a:lnTo>
                  <a:pt x="215953" y="224815"/>
                </a:lnTo>
                <a:lnTo>
                  <a:pt x="224884" y="214464"/>
                </a:lnTo>
                <a:lnTo>
                  <a:pt x="224884" y="92125"/>
                </a:lnTo>
                <a:lnTo>
                  <a:pt x="258669" y="92125"/>
                </a:lnTo>
                <a:lnTo>
                  <a:pt x="258669" y="238124"/>
                </a:lnTo>
                <a:close/>
              </a:path>
              <a:path w="1228090" h="266700">
                <a:moveTo>
                  <a:pt x="258669" y="263280"/>
                </a:moveTo>
                <a:lnTo>
                  <a:pt x="224884" y="263280"/>
                </a:lnTo>
                <a:lnTo>
                  <a:pt x="224884" y="241553"/>
                </a:lnTo>
                <a:lnTo>
                  <a:pt x="258669" y="241553"/>
                </a:lnTo>
                <a:lnTo>
                  <a:pt x="258669" y="263280"/>
                </a:lnTo>
                <a:close/>
              </a:path>
              <a:path w="1228090" h="266700">
                <a:moveTo>
                  <a:pt x="438985" y="113852"/>
                </a:moveTo>
                <a:lnTo>
                  <a:pt x="340222" y="113852"/>
                </a:lnTo>
                <a:lnTo>
                  <a:pt x="351922" y="102850"/>
                </a:lnTo>
                <a:lnTo>
                  <a:pt x="364404" y="94992"/>
                </a:lnTo>
                <a:lnTo>
                  <a:pt x="377668" y="90277"/>
                </a:lnTo>
                <a:lnTo>
                  <a:pt x="391714" y="88706"/>
                </a:lnTo>
                <a:lnTo>
                  <a:pt x="399603" y="89227"/>
                </a:lnTo>
                <a:lnTo>
                  <a:pt x="433647" y="106898"/>
                </a:lnTo>
                <a:lnTo>
                  <a:pt x="438985" y="113852"/>
                </a:lnTo>
                <a:close/>
              </a:path>
              <a:path w="1228090" h="266700">
                <a:moveTo>
                  <a:pt x="340222" y="263280"/>
                </a:moveTo>
                <a:lnTo>
                  <a:pt x="305542" y="263280"/>
                </a:lnTo>
                <a:lnTo>
                  <a:pt x="305542" y="92125"/>
                </a:lnTo>
                <a:lnTo>
                  <a:pt x="340222" y="92125"/>
                </a:lnTo>
                <a:lnTo>
                  <a:pt x="340222" y="113852"/>
                </a:lnTo>
                <a:lnTo>
                  <a:pt x="438985" y="113852"/>
                </a:lnTo>
                <a:lnTo>
                  <a:pt x="440813" y="116985"/>
                </a:lnTo>
                <a:lnTo>
                  <a:pt x="380999" y="116985"/>
                </a:lnTo>
                <a:lnTo>
                  <a:pt x="369412" y="118491"/>
                </a:lnTo>
                <a:lnTo>
                  <a:pt x="358753" y="123010"/>
                </a:lnTo>
                <a:lnTo>
                  <a:pt x="349023" y="130543"/>
                </a:lnTo>
                <a:lnTo>
                  <a:pt x="340222" y="141093"/>
                </a:lnTo>
                <a:lnTo>
                  <a:pt x="340222" y="263280"/>
                </a:lnTo>
                <a:close/>
              </a:path>
              <a:path w="1228090" h="266700">
                <a:moveTo>
                  <a:pt x="449607" y="263280"/>
                </a:moveTo>
                <a:lnTo>
                  <a:pt x="415679" y="263280"/>
                </a:lnTo>
                <a:lnTo>
                  <a:pt x="415661" y="165353"/>
                </a:lnTo>
                <a:lnTo>
                  <a:pt x="415177" y="153631"/>
                </a:lnTo>
                <a:lnTo>
                  <a:pt x="397038" y="119809"/>
                </a:lnTo>
                <a:lnTo>
                  <a:pt x="380999" y="116985"/>
                </a:lnTo>
                <a:lnTo>
                  <a:pt x="440813" y="116985"/>
                </a:lnTo>
                <a:lnTo>
                  <a:pt x="449607" y="165353"/>
                </a:lnTo>
                <a:lnTo>
                  <a:pt x="449607" y="263280"/>
                </a:lnTo>
                <a:close/>
              </a:path>
              <a:path w="1228090" h="266700">
                <a:moveTo>
                  <a:pt x="575375" y="266251"/>
                </a:moveTo>
                <a:lnTo>
                  <a:pt x="524219" y="252858"/>
                </a:lnTo>
                <a:lnTo>
                  <a:pt x="493364" y="214574"/>
                </a:lnTo>
                <a:lnTo>
                  <a:pt x="487412" y="178593"/>
                </a:lnTo>
                <a:lnTo>
                  <a:pt x="488864" y="159403"/>
                </a:lnTo>
                <a:lnTo>
                  <a:pt x="510634" y="113556"/>
                </a:lnTo>
                <a:lnTo>
                  <a:pt x="553745" y="90259"/>
                </a:lnTo>
                <a:lnTo>
                  <a:pt x="571803" y="88706"/>
                </a:lnTo>
                <a:lnTo>
                  <a:pt x="580633" y="88706"/>
                </a:lnTo>
                <a:lnTo>
                  <a:pt x="621505" y="100612"/>
                </a:lnTo>
                <a:lnTo>
                  <a:pt x="621505" y="120405"/>
                </a:lnTo>
                <a:lnTo>
                  <a:pt x="573880" y="120405"/>
                </a:lnTo>
                <a:lnTo>
                  <a:pt x="562932" y="121410"/>
                </a:lnTo>
                <a:lnTo>
                  <a:pt x="529846" y="145069"/>
                </a:lnTo>
                <a:lnTo>
                  <a:pt x="521645" y="177555"/>
                </a:lnTo>
                <a:lnTo>
                  <a:pt x="522630" y="189981"/>
                </a:lnTo>
                <a:lnTo>
                  <a:pt x="546080" y="225933"/>
                </a:lnTo>
                <a:lnTo>
                  <a:pt x="580433" y="234552"/>
                </a:lnTo>
                <a:lnTo>
                  <a:pt x="625229" y="234552"/>
                </a:lnTo>
                <a:lnTo>
                  <a:pt x="625229" y="256726"/>
                </a:lnTo>
                <a:lnTo>
                  <a:pt x="612570" y="260895"/>
                </a:lnTo>
                <a:lnTo>
                  <a:pt x="600041" y="263871"/>
                </a:lnTo>
                <a:lnTo>
                  <a:pt x="587642" y="265656"/>
                </a:lnTo>
                <a:lnTo>
                  <a:pt x="575375" y="266251"/>
                </a:lnTo>
                <a:close/>
              </a:path>
              <a:path w="1228090" h="266700">
                <a:moveTo>
                  <a:pt x="621505" y="136778"/>
                </a:moveTo>
                <a:lnTo>
                  <a:pt x="608874" y="129615"/>
                </a:lnTo>
                <a:lnTo>
                  <a:pt x="596447" y="124424"/>
                </a:lnTo>
                <a:lnTo>
                  <a:pt x="584994" y="121410"/>
                </a:lnTo>
                <a:lnTo>
                  <a:pt x="573880" y="120405"/>
                </a:lnTo>
                <a:lnTo>
                  <a:pt x="621505" y="120405"/>
                </a:lnTo>
                <a:lnTo>
                  <a:pt x="621505" y="136778"/>
                </a:lnTo>
                <a:close/>
              </a:path>
              <a:path w="1228090" h="266700">
                <a:moveTo>
                  <a:pt x="625229" y="234552"/>
                </a:moveTo>
                <a:lnTo>
                  <a:pt x="580433" y="234552"/>
                </a:lnTo>
                <a:lnTo>
                  <a:pt x="590541" y="233846"/>
                </a:lnTo>
                <a:lnTo>
                  <a:pt x="601377" y="231728"/>
                </a:lnTo>
                <a:lnTo>
                  <a:pt x="612940" y="228195"/>
                </a:lnTo>
                <a:lnTo>
                  <a:pt x="625229" y="223246"/>
                </a:lnTo>
                <a:lnTo>
                  <a:pt x="625229" y="234552"/>
                </a:lnTo>
                <a:close/>
              </a:path>
              <a:path w="1228090" h="266700">
                <a:moveTo>
                  <a:pt x="757426" y="122634"/>
                </a:moveTo>
                <a:lnTo>
                  <a:pt x="639697" y="122634"/>
                </a:lnTo>
                <a:lnTo>
                  <a:pt x="639697" y="119214"/>
                </a:lnTo>
                <a:lnTo>
                  <a:pt x="703400" y="56702"/>
                </a:lnTo>
                <a:lnTo>
                  <a:pt x="703400" y="92125"/>
                </a:lnTo>
                <a:lnTo>
                  <a:pt x="757426" y="92125"/>
                </a:lnTo>
                <a:lnTo>
                  <a:pt x="757426" y="122634"/>
                </a:lnTo>
                <a:close/>
              </a:path>
              <a:path w="1228090" h="266700">
                <a:moveTo>
                  <a:pt x="723641" y="266251"/>
                </a:moveTo>
                <a:lnTo>
                  <a:pt x="684941" y="252716"/>
                </a:lnTo>
                <a:lnTo>
                  <a:pt x="669593" y="209216"/>
                </a:lnTo>
                <a:lnTo>
                  <a:pt x="669463" y="122634"/>
                </a:lnTo>
                <a:lnTo>
                  <a:pt x="703400" y="122634"/>
                </a:lnTo>
                <a:lnTo>
                  <a:pt x="703400" y="206577"/>
                </a:lnTo>
                <a:lnTo>
                  <a:pt x="704917" y="219404"/>
                </a:lnTo>
                <a:lnTo>
                  <a:pt x="709465" y="228566"/>
                </a:lnTo>
                <a:lnTo>
                  <a:pt x="717047" y="234063"/>
                </a:lnTo>
                <a:lnTo>
                  <a:pt x="727660" y="235895"/>
                </a:lnTo>
                <a:lnTo>
                  <a:pt x="766208" y="235895"/>
                </a:lnTo>
                <a:lnTo>
                  <a:pt x="766208" y="255240"/>
                </a:lnTo>
                <a:lnTo>
                  <a:pt x="756235" y="260059"/>
                </a:lnTo>
                <a:lnTo>
                  <a:pt x="745817" y="263500"/>
                </a:lnTo>
                <a:lnTo>
                  <a:pt x="734953" y="265564"/>
                </a:lnTo>
                <a:lnTo>
                  <a:pt x="723641" y="266251"/>
                </a:lnTo>
                <a:close/>
              </a:path>
              <a:path w="1228090" h="266700">
                <a:moveTo>
                  <a:pt x="766208" y="235895"/>
                </a:moveTo>
                <a:lnTo>
                  <a:pt x="727660" y="235895"/>
                </a:lnTo>
                <a:lnTo>
                  <a:pt x="736933" y="235133"/>
                </a:lnTo>
                <a:lnTo>
                  <a:pt x="746448" y="232845"/>
                </a:lnTo>
                <a:lnTo>
                  <a:pt x="756207" y="229032"/>
                </a:lnTo>
                <a:lnTo>
                  <a:pt x="766208" y="223694"/>
                </a:lnTo>
                <a:lnTo>
                  <a:pt x="766208" y="235895"/>
                </a:lnTo>
                <a:close/>
              </a:path>
              <a:path w="1228090" h="266700">
                <a:moveTo>
                  <a:pt x="813652" y="60131"/>
                </a:moveTo>
                <a:lnTo>
                  <a:pt x="802841" y="60131"/>
                </a:lnTo>
                <a:lnTo>
                  <a:pt x="798231" y="58150"/>
                </a:lnTo>
                <a:lnTo>
                  <a:pt x="794259" y="54178"/>
                </a:lnTo>
                <a:lnTo>
                  <a:pt x="790287" y="50110"/>
                </a:lnTo>
                <a:lnTo>
                  <a:pt x="788306" y="45396"/>
                </a:lnTo>
                <a:lnTo>
                  <a:pt x="788433" y="34480"/>
                </a:lnTo>
                <a:lnTo>
                  <a:pt x="790287" y="30165"/>
                </a:lnTo>
                <a:lnTo>
                  <a:pt x="798447" y="22031"/>
                </a:lnTo>
                <a:lnTo>
                  <a:pt x="802841" y="20097"/>
                </a:lnTo>
                <a:lnTo>
                  <a:pt x="813652" y="20097"/>
                </a:lnTo>
                <a:lnTo>
                  <a:pt x="818414" y="22031"/>
                </a:lnTo>
                <a:lnTo>
                  <a:pt x="826358" y="29765"/>
                </a:lnTo>
                <a:lnTo>
                  <a:pt x="828339" y="34480"/>
                </a:lnTo>
                <a:lnTo>
                  <a:pt x="828339" y="45396"/>
                </a:lnTo>
                <a:lnTo>
                  <a:pt x="826398" y="50110"/>
                </a:lnTo>
                <a:lnTo>
                  <a:pt x="822386" y="54178"/>
                </a:lnTo>
                <a:lnTo>
                  <a:pt x="818414" y="58150"/>
                </a:lnTo>
                <a:lnTo>
                  <a:pt x="813652" y="60131"/>
                </a:lnTo>
                <a:close/>
              </a:path>
              <a:path w="1228090" h="266700">
                <a:moveTo>
                  <a:pt x="825215" y="263280"/>
                </a:moveTo>
                <a:lnTo>
                  <a:pt x="791278" y="263280"/>
                </a:lnTo>
                <a:lnTo>
                  <a:pt x="791278" y="92125"/>
                </a:lnTo>
                <a:lnTo>
                  <a:pt x="825215" y="92125"/>
                </a:lnTo>
                <a:lnTo>
                  <a:pt x="825215" y="263280"/>
                </a:lnTo>
                <a:close/>
              </a:path>
              <a:path w="1228090" h="266700">
                <a:moveTo>
                  <a:pt x="954431" y="266251"/>
                </a:moveTo>
                <a:lnTo>
                  <a:pt x="903870" y="252275"/>
                </a:lnTo>
                <a:lnTo>
                  <a:pt x="870721" y="213463"/>
                </a:lnTo>
                <a:lnTo>
                  <a:pt x="864317" y="178593"/>
                </a:lnTo>
                <a:lnTo>
                  <a:pt x="865820" y="161994"/>
                </a:lnTo>
                <a:lnTo>
                  <a:pt x="890290" y="116833"/>
                </a:lnTo>
                <a:lnTo>
                  <a:pt x="937031" y="93251"/>
                </a:lnTo>
                <a:lnTo>
                  <a:pt x="955927" y="91677"/>
                </a:lnTo>
                <a:lnTo>
                  <a:pt x="974550" y="93251"/>
                </a:lnTo>
                <a:lnTo>
                  <a:pt x="991583" y="97969"/>
                </a:lnTo>
                <a:lnTo>
                  <a:pt x="1006936" y="105830"/>
                </a:lnTo>
                <a:lnTo>
                  <a:pt x="1020811" y="116985"/>
                </a:lnTo>
                <a:lnTo>
                  <a:pt x="1025222" y="122195"/>
                </a:lnTo>
                <a:lnTo>
                  <a:pt x="954136" y="122195"/>
                </a:lnTo>
                <a:lnTo>
                  <a:pt x="942483" y="123199"/>
                </a:lnTo>
                <a:lnTo>
                  <a:pt x="907287" y="146758"/>
                </a:lnTo>
                <a:lnTo>
                  <a:pt x="898509" y="178593"/>
                </a:lnTo>
                <a:lnTo>
                  <a:pt x="898573" y="180231"/>
                </a:lnTo>
                <a:lnTo>
                  <a:pt x="899432" y="190325"/>
                </a:lnTo>
                <a:lnTo>
                  <a:pt x="899468" y="190753"/>
                </a:lnTo>
                <a:lnTo>
                  <a:pt x="902351" y="200959"/>
                </a:lnTo>
                <a:lnTo>
                  <a:pt x="902456" y="201329"/>
                </a:lnTo>
                <a:lnTo>
                  <a:pt x="907433" y="210769"/>
                </a:lnTo>
                <a:lnTo>
                  <a:pt x="943582" y="233577"/>
                </a:lnTo>
                <a:lnTo>
                  <a:pt x="955622" y="234552"/>
                </a:lnTo>
                <a:lnTo>
                  <a:pt x="1026917" y="234552"/>
                </a:lnTo>
                <a:lnTo>
                  <a:pt x="1020516" y="241848"/>
                </a:lnTo>
                <a:lnTo>
                  <a:pt x="1006564" y="252525"/>
                </a:lnTo>
                <a:lnTo>
                  <a:pt x="991124" y="260041"/>
                </a:lnTo>
                <a:lnTo>
                  <a:pt x="991315" y="260041"/>
                </a:lnTo>
                <a:lnTo>
                  <a:pt x="973624" y="264699"/>
                </a:lnTo>
                <a:lnTo>
                  <a:pt x="973860" y="264699"/>
                </a:lnTo>
                <a:lnTo>
                  <a:pt x="954431" y="266251"/>
                </a:lnTo>
                <a:close/>
              </a:path>
              <a:path w="1228090" h="266700">
                <a:moveTo>
                  <a:pt x="1026917" y="234552"/>
                </a:moveTo>
                <a:lnTo>
                  <a:pt x="955622" y="234552"/>
                </a:lnTo>
                <a:lnTo>
                  <a:pt x="967493" y="233577"/>
                </a:lnTo>
                <a:lnTo>
                  <a:pt x="978247" y="230649"/>
                </a:lnTo>
                <a:lnTo>
                  <a:pt x="1008350" y="200959"/>
                </a:lnTo>
                <a:lnTo>
                  <a:pt x="1012194" y="180231"/>
                </a:lnTo>
                <a:lnTo>
                  <a:pt x="1012270" y="179345"/>
                </a:lnTo>
                <a:lnTo>
                  <a:pt x="995808" y="138264"/>
                </a:lnTo>
                <a:lnTo>
                  <a:pt x="954136" y="122195"/>
                </a:lnTo>
                <a:lnTo>
                  <a:pt x="1025222" y="122195"/>
                </a:lnTo>
                <a:lnTo>
                  <a:pt x="1032143" y="130369"/>
                </a:lnTo>
                <a:lnTo>
                  <a:pt x="1040236" y="145372"/>
                </a:lnTo>
                <a:lnTo>
                  <a:pt x="1045091" y="161994"/>
                </a:lnTo>
                <a:lnTo>
                  <a:pt x="1046564" y="178593"/>
                </a:lnTo>
                <a:lnTo>
                  <a:pt x="1046631" y="179345"/>
                </a:lnTo>
                <a:lnTo>
                  <a:pt x="1046709" y="180231"/>
                </a:lnTo>
                <a:lnTo>
                  <a:pt x="1045146" y="197176"/>
                </a:lnTo>
                <a:lnTo>
                  <a:pt x="1045072" y="197980"/>
                </a:lnTo>
                <a:lnTo>
                  <a:pt x="1040160" y="214165"/>
                </a:lnTo>
                <a:lnTo>
                  <a:pt x="1031974" y="228788"/>
                </a:lnTo>
                <a:lnTo>
                  <a:pt x="1026917" y="234552"/>
                </a:lnTo>
                <a:close/>
              </a:path>
              <a:path w="1228090" h="266700">
                <a:moveTo>
                  <a:pt x="1216986" y="113852"/>
                </a:moveTo>
                <a:lnTo>
                  <a:pt x="1118223" y="113852"/>
                </a:lnTo>
                <a:lnTo>
                  <a:pt x="1129922" y="102850"/>
                </a:lnTo>
                <a:lnTo>
                  <a:pt x="1142404" y="94992"/>
                </a:lnTo>
                <a:lnTo>
                  <a:pt x="1155668" y="90277"/>
                </a:lnTo>
                <a:lnTo>
                  <a:pt x="1169715" y="88706"/>
                </a:lnTo>
                <a:lnTo>
                  <a:pt x="1177603" y="89227"/>
                </a:lnTo>
                <a:lnTo>
                  <a:pt x="1211647" y="106898"/>
                </a:lnTo>
                <a:lnTo>
                  <a:pt x="1216986" y="113852"/>
                </a:lnTo>
                <a:close/>
              </a:path>
              <a:path w="1228090" h="266700">
                <a:moveTo>
                  <a:pt x="1118223" y="263280"/>
                </a:moveTo>
                <a:lnTo>
                  <a:pt x="1083542" y="263280"/>
                </a:lnTo>
                <a:lnTo>
                  <a:pt x="1083542" y="92125"/>
                </a:lnTo>
                <a:lnTo>
                  <a:pt x="1118223" y="92125"/>
                </a:lnTo>
                <a:lnTo>
                  <a:pt x="1118223" y="113852"/>
                </a:lnTo>
                <a:lnTo>
                  <a:pt x="1216986" y="113852"/>
                </a:lnTo>
                <a:lnTo>
                  <a:pt x="1218814" y="116985"/>
                </a:lnTo>
                <a:lnTo>
                  <a:pt x="1158999" y="116985"/>
                </a:lnTo>
                <a:lnTo>
                  <a:pt x="1147407" y="118491"/>
                </a:lnTo>
                <a:lnTo>
                  <a:pt x="1136746" y="123010"/>
                </a:lnTo>
                <a:lnTo>
                  <a:pt x="1127018" y="130543"/>
                </a:lnTo>
                <a:lnTo>
                  <a:pt x="1118223" y="141093"/>
                </a:lnTo>
                <a:lnTo>
                  <a:pt x="1118223" y="263280"/>
                </a:lnTo>
                <a:close/>
              </a:path>
              <a:path w="1228090" h="266700">
                <a:moveTo>
                  <a:pt x="1227608" y="263280"/>
                </a:moveTo>
                <a:lnTo>
                  <a:pt x="1193680" y="263280"/>
                </a:lnTo>
                <a:lnTo>
                  <a:pt x="1193661" y="165353"/>
                </a:lnTo>
                <a:lnTo>
                  <a:pt x="1193176" y="153631"/>
                </a:lnTo>
                <a:lnTo>
                  <a:pt x="1175035" y="119809"/>
                </a:lnTo>
                <a:lnTo>
                  <a:pt x="1158999" y="116985"/>
                </a:lnTo>
                <a:lnTo>
                  <a:pt x="1218814" y="116985"/>
                </a:lnTo>
                <a:lnTo>
                  <a:pt x="1227608" y="165353"/>
                </a:lnTo>
                <a:lnTo>
                  <a:pt x="1227608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5652" y="4126821"/>
            <a:ext cx="1198245" cy="266700"/>
          </a:xfrm>
          <a:custGeom>
            <a:avLst/>
            <a:gdLst/>
            <a:ahLst/>
            <a:cxnLst/>
            <a:rect l="l" t="t" r="r" b="b"/>
            <a:pathLst>
              <a:path w="1198245" h="266700">
                <a:moveTo>
                  <a:pt x="136262" y="233514"/>
                </a:moveTo>
                <a:lnTo>
                  <a:pt x="70837" y="233514"/>
                </a:lnTo>
                <a:lnTo>
                  <a:pt x="79245" y="232909"/>
                </a:lnTo>
                <a:lnTo>
                  <a:pt x="86910" y="231093"/>
                </a:lnTo>
                <a:lnTo>
                  <a:pt x="111613" y="199281"/>
                </a:lnTo>
                <a:lnTo>
                  <a:pt x="109474" y="187536"/>
                </a:lnTo>
                <a:lnTo>
                  <a:pt x="103056" y="176103"/>
                </a:lnTo>
                <a:lnTo>
                  <a:pt x="92361" y="164987"/>
                </a:lnTo>
                <a:lnTo>
                  <a:pt x="77390" y="154190"/>
                </a:lnTo>
                <a:lnTo>
                  <a:pt x="49110" y="137074"/>
                </a:lnTo>
                <a:lnTo>
                  <a:pt x="36746" y="129055"/>
                </a:lnTo>
                <a:lnTo>
                  <a:pt x="6272" y="97046"/>
                </a:lnTo>
                <a:lnTo>
                  <a:pt x="0" y="69056"/>
                </a:lnTo>
                <a:lnTo>
                  <a:pt x="1290" y="54873"/>
                </a:lnTo>
                <a:lnTo>
                  <a:pt x="21278" y="19202"/>
                </a:lnTo>
                <a:lnTo>
                  <a:pt x="60629" y="1144"/>
                </a:lnTo>
                <a:lnTo>
                  <a:pt x="61155" y="1144"/>
                </a:lnTo>
                <a:lnTo>
                  <a:pt x="76647" y="0"/>
                </a:lnTo>
                <a:lnTo>
                  <a:pt x="92597" y="1144"/>
                </a:lnTo>
                <a:lnTo>
                  <a:pt x="107859" y="4577"/>
                </a:lnTo>
                <a:lnTo>
                  <a:pt x="122433" y="10299"/>
                </a:lnTo>
                <a:lnTo>
                  <a:pt x="136321" y="18307"/>
                </a:lnTo>
                <a:lnTo>
                  <a:pt x="136321" y="33489"/>
                </a:lnTo>
                <a:lnTo>
                  <a:pt x="75895" y="33489"/>
                </a:lnTo>
                <a:lnTo>
                  <a:pt x="67220" y="34020"/>
                </a:lnTo>
                <a:lnTo>
                  <a:pt x="34223" y="54873"/>
                </a:lnTo>
                <a:lnTo>
                  <a:pt x="34223" y="71437"/>
                </a:lnTo>
                <a:lnTo>
                  <a:pt x="61601" y="101483"/>
                </a:lnTo>
                <a:lnTo>
                  <a:pt x="98964" y="123681"/>
                </a:lnTo>
                <a:lnTo>
                  <a:pt x="119803" y="138796"/>
                </a:lnTo>
                <a:lnTo>
                  <a:pt x="134685" y="155864"/>
                </a:lnTo>
                <a:lnTo>
                  <a:pt x="143613" y="174886"/>
                </a:lnTo>
                <a:lnTo>
                  <a:pt x="146525" y="195414"/>
                </a:lnTo>
                <a:lnTo>
                  <a:pt x="146589" y="195862"/>
                </a:lnTo>
                <a:lnTo>
                  <a:pt x="145278" y="210761"/>
                </a:lnTo>
                <a:lnTo>
                  <a:pt x="141454" y="223837"/>
                </a:lnTo>
                <a:lnTo>
                  <a:pt x="141344" y="224213"/>
                </a:lnTo>
                <a:lnTo>
                  <a:pt x="136262" y="233514"/>
                </a:lnTo>
                <a:close/>
              </a:path>
              <a:path w="1198245" h="266700">
                <a:moveTo>
                  <a:pt x="136321" y="60426"/>
                </a:moveTo>
                <a:lnTo>
                  <a:pt x="122053" y="48643"/>
                </a:lnTo>
                <a:lnTo>
                  <a:pt x="107226" y="40225"/>
                </a:lnTo>
                <a:lnTo>
                  <a:pt x="91839" y="35173"/>
                </a:lnTo>
                <a:lnTo>
                  <a:pt x="75895" y="33489"/>
                </a:lnTo>
                <a:lnTo>
                  <a:pt x="136321" y="33489"/>
                </a:lnTo>
                <a:lnTo>
                  <a:pt x="136321" y="60426"/>
                </a:lnTo>
                <a:close/>
              </a:path>
              <a:path w="1198245" h="266700">
                <a:moveTo>
                  <a:pt x="71284" y="266251"/>
                </a:moveTo>
                <a:lnTo>
                  <a:pt x="52448" y="264773"/>
                </a:lnTo>
                <a:lnTo>
                  <a:pt x="34487" y="260336"/>
                </a:lnTo>
                <a:lnTo>
                  <a:pt x="17401" y="252943"/>
                </a:lnTo>
                <a:lnTo>
                  <a:pt x="1190" y="242591"/>
                </a:lnTo>
                <a:lnTo>
                  <a:pt x="1190" y="195414"/>
                </a:lnTo>
                <a:lnTo>
                  <a:pt x="16815" y="212084"/>
                </a:lnTo>
                <a:lnTo>
                  <a:pt x="33631" y="223990"/>
                </a:lnTo>
                <a:lnTo>
                  <a:pt x="51538" y="231093"/>
                </a:lnTo>
                <a:lnTo>
                  <a:pt x="51317" y="231093"/>
                </a:lnTo>
                <a:lnTo>
                  <a:pt x="70837" y="233514"/>
                </a:lnTo>
                <a:lnTo>
                  <a:pt x="136262" y="233514"/>
                </a:lnTo>
                <a:lnTo>
                  <a:pt x="134787" y="236214"/>
                </a:lnTo>
                <a:lnTo>
                  <a:pt x="125605" y="246763"/>
                </a:lnTo>
                <a:lnTo>
                  <a:pt x="114399" y="255289"/>
                </a:lnTo>
                <a:lnTo>
                  <a:pt x="101610" y="261379"/>
                </a:lnTo>
                <a:lnTo>
                  <a:pt x="87238" y="265033"/>
                </a:lnTo>
                <a:lnTo>
                  <a:pt x="71284" y="266251"/>
                </a:lnTo>
                <a:close/>
              </a:path>
              <a:path w="1198245" h="266700">
                <a:moveTo>
                  <a:pt x="172268" y="148980"/>
                </a:moveTo>
                <a:lnTo>
                  <a:pt x="172268" y="112070"/>
                </a:lnTo>
                <a:lnTo>
                  <a:pt x="183232" y="101850"/>
                </a:lnTo>
                <a:lnTo>
                  <a:pt x="196337" y="94548"/>
                </a:lnTo>
                <a:lnTo>
                  <a:pt x="211583" y="90166"/>
                </a:lnTo>
                <a:lnTo>
                  <a:pt x="228971" y="88706"/>
                </a:lnTo>
                <a:lnTo>
                  <a:pt x="242188" y="89617"/>
                </a:lnTo>
                <a:lnTo>
                  <a:pt x="277234" y="106365"/>
                </a:lnTo>
                <a:lnTo>
                  <a:pt x="286337" y="120405"/>
                </a:lnTo>
                <a:lnTo>
                  <a:pt x="226284" y="120405"/>
                </a:lnTo>
                <a:lnTo>
                  <a:pt x="212476" y="122191"/>
                </a:lnTo>
                <a:lnTo>
                  <a:pt x="198869" y="127549"/>
                </a:lnTo>
                <a:lnTo>
                  <a:pt x="185466" y="136478"/>
                </a:lnTo>
                <a:lnTo>
                  <a:pt x="172268" y="148980"/>
                </a:lnTo>
                <a:close/>
              </a:path>
              <a:path w="1198245" h="266700">
                <a:moveTo>
                  <a:pt x="210806" y="265956"/>
                </a:moveTo>
                <a:lnTo>
                  <a:pt x="201797" y="265183"/>
                </a:lnTo>
                <a:lnTo>
                  <a:pt x="202112" y="265183"/>
                </a:lnTo>
                <a:lnTo>
                  <a:pt x="194438" y="263019"/>
                </a:lnTo>
                <a:lnTo>
                  <a:pt x="169879" y="232995"/>
                </a:lnTo>
                <a:lnTo>
                  <a:pt x="169135" y="224437"/>
                </a:lnTo>
                <a:lnTo>
                  <a:pt x="169861" y="216546"/>
                </a:lnTo>
                <a:lnTo>
                  <a:pt x="194813" y="184103"/>
                </a:lnTo>
                <a:lnTo>
                  <a:pt x="257098" y="160438"/>
                </a:lnTo>
                <a:lnTo>
                  <a:pt x="256999" y="150516"/>
                </a:lnTo>
                <a:lnTo>
                  <a:pt x="255172" y="137732"/>
                </a:lnTo>
                <a:lnTo>
                  <a:pt x="249396" y="128106"/>
                </a:lnTo>
                <a:lnTo>
                  <a:pt x="239767" y="122330"/>
                </a:lnTo>
                <a:lnTo>
                  <a:pt x="226284" y="120405"/>
                </a:lnTo>
                <a:lnTo>
                  <a:pt x="286337" y="120405"/>
                </a:lnTo>
                <a:lnTo>
                  <a:pt x="290435" y="178593"/>
                </a:lnTo>
                <a:lnTo>
                  <a:pt x="257098" y="178593"/>
                </a:lnTo>
                <a:lnTo>
                  <a:pt x="234476" y="187375"/>
                </a:lnTo>
                <a:lnTo>
                  <a:pt x="202777" y="211683"/>
                </a:lnTo>
                <a:lnTo>
                  <a:pt x="202777" y="225675"/>
                </a:lnTo>
                <a:lnTo>
                  <a:pt x="205006" y="231428"/>
                </a:lnTo>
                <a:lnTo>
                  <a:pt x="209473" y="235895"/>
                </a:lnTo>
                <a:lnTo>
                  <a:pt x="214035" y="240362"/>
                </a:lnTo>
                <a:lnTo>
                  <a:pt x="219941" y="242591"/>
                </a:lnTo>
                <a:lnTo>
                  <a:pt x="315581" y="242591"/>
                </a:lnTo>
                <a:lnTo>
                  <a:pt x="315581" y="249144"/>
                </a:lnTo>
                <a:lnTo>
                  <a:pt x="256803" y="249144"/>
                </a:lnTo>
                <a:lnTo>
                  <a:pt x="245833" y="256501"/>
                </a:lnTo>
                <a:lnTo>
                  <a:pt x="234512" y="261754"/>
                </a:lnTo>
                <a:lnTo>
                  <a:pt x="222837" y="264906"/>
                </a:lnTo>
                <a:lnTo>
                  <a:pt x="210806" y="265956"/>
                </a:lnTo>
                <a:close/>
              </a:path>
              <a:path w="1198245" h="266700">
                <a:moveTo>
                  <a:pt x="315581" y="242591"/>
                </a:moveTo>
                <a:lnTo>
                  <a:pt x="227180" y="242591"/>
                </a:lnTo>
                <a:lnTo>
                  <a:pt x="235135" y="241764"/>
                </a:lnTo>
                <a:lnTo>
                  <a:pt x="242771" y="239281"/>
                </a:lnTo>
                <a:lnTo>
                  <a:pt x="250091" y="235141"/>
                </a:lnTo>
                <a:lnTo>
                  <a:pt x="257098" y="229342"/>
                </a:lnTo>
                <a:lnTo>
                  <a:pt x="257098" y="178593"/>
                </a:lnTo>
                <a:lnTo>
                  <a:pt x="290435" y="178593"/>
                </a:lnTo>
                <a:lnTo>
                  <a:pt x="290435" y="238819"/>
                </a:lnTo>
                <a:lnTo>
                  <a:pt x="290677" y="239281"/>
                </a:lnTo>
                <a:lnTo>
                  <a:pt x="292359" y="241764"/>
                </a:lnTo>
                <a:lnTo>
                  <a:pt x="315581" y="241764"/>
                </a:lnTo>
                <a:lnTo>
                  <a:pt x="315581" y="242591"/>
                </a:lnTo>
                <a:close/>
              </a:path>
              <a:path w="1198245" h="266700">
                <a:moveTo>
                  <a:pt x="315581" y="241764"/>
                </a:moveTo>
                <a:lnTo>
                  <a:pt x="300634" y="241764"/>
                </a:lnTo>
                <a:lnTo>
                  <a:pt x="306856" y="238819"/>
                </a:lnTo>
                <a:lnTo>
                  <a:pt x="315581" y="232771"/>
                </a:lnTo>
                <a:lnTo>
                  <a:pt x="315581" y="241764"/>
                </a:lnTo>
                <a:close/>
              </a:path>
              <a:path w="1198245" h="266700">
                <a:moveTo>
                  <a:pt x="287454" y="266251"/>
                </a:moveTo>
                <a:lnTo>
                  <a:pt x="282396" y="266251"/>
                </a:lnTo>
                <a:lnTo>
                  <a:pt x="272647" y="265183"/>
                </a:lnTo>
                <a:lnTo>
                  <a:pt x="265131" y="261977"/>
                </a:lnTo>
                <a:lnTo>
                  <a:pt x="259849" y="256631"/>
                </a:lnTo>
                <a:lnTo>
                  <a:pt x="256803" y="249144"/>
                </a:lnTo>
                <a:lnTo>
                  <a:pt x="315581" y="249144"/>
                </a:lnTo>
                <a:lnTo>
                  <a:pt x="315581" y="253459"/>
                </a:lnTo>
                <a:lnTo>
                  <a:pt x="307847" y="258422"/>
                </a:lnTo>
                <a:lnTo>
                  <a:pt x="301718" y="261754"/>
                </a:lnTo>
                <a:lnTo>
                  <a:pt x="292321" y="265365"/>
                </a:lnTo>
                <a:lnTo>
                  <a:pt x="287454" y="266251"/>
                </a:lnTo>
                <a:close/>
              </a:path>
              <a:path w="1198245" h="266700">
                <a:moveTo>
                  <a:pt x="513166" y="119662"/>
                </a:moveTo>
                <a:lnTo>
                  <a:pt x="478925" y="119662"/>
                </a:lnTo>
                <a:lnTo>
                  <a:pt x="492627" y="105987"/>
                </a:lnTo>
                <a:lnTo>
                  <a:pt x="506644" y="96221"/>
                </a:lnTo>
                <a:lnTo>
                  <a:pt x="521072" y="90324"/>
                </a:lnTo>
                <a:lnTo>
                  <a:pt x="521269" y="90324"/>
                </a:lnTo>
                <a:lnTo>
                  <a:pt x="535627" y="88410"/>
                </a:lnTo>
                <a:lnTo>
                  <a:pt x="576556" y="106708"/>
                </a:lnTo>
                <a:lnTo>
                  <a:pt x="583933" y="117691"/>
                </a:lnTo>
                <a:lnTo>
                  <a:pt x="525355" y="117691"/>
                </a:lnTo>
                <a:lnTo>
                  <a:pt x="514679" y="119059"/>
                </a:lnTo>
                <a:lnTo>
                  <a:pt x="513166" y="119662"/>
                </a:lnTo>
                <a:close/>
              </a:path>
              <a:path w="1198245" h="266700">
                <a:moveTo>
                  <a:pt x="475247" y="114604"/>
                </a:moveTo>
                <a:lnTo>
                  <a:pt x="377875" y="114604"/>
                </a:lnTo>
                <a:lnTo>
                  <a:pt x="390746" y="103272"/>
                </a:lnTo>
                <a:lnTo>
                  <a:pt x="403469" y="95179"/>
                </a:lnTo>
                <a:lnTo>
                  <a:pt x="416045" y="90324"/>
                </a:lnTo>
                <a:lnTo>
                  <a:pt x="428471" y="88706"/>
                </a:lnTo>
                <a:lnTo>
                  <a:pt x="443846" y="90640"/>
                </a:lnTo>
                <a:lnTo>
                  <a:pt x="457381" y="96444"/>
                </a:lnTo>
                <a:lnTo>
                  <a:pt x="469074" y="106117"/>
                </a:lnTo>
                <a:lnTo>
                  <a:pt x="475247" y="114604"/>
                </a:lnTo>
                <a:close/>
              </a:path>
              <a:path w="1198245" h="266700">
                <a:moveTo>
                  <a:pt x="377875" y="263280"/>
                </a:moveTo>
                <a:lnTo>
                  <a:pt x="343937" y="263280"/>
                </a:lnTo>
                <a:lnTo>
                  <a:pt x="343937" y="92125"/>
                </a:lnTo>
                <a:lnTo>
                  <a:pt x="377875" y="92125"/>
                </a:lnTo>
                <a:lnTo>
                  <a:pt x="377875" y="114604"/>
                </a:lnTo>
                <a:lnTo>
                  <a:pt x="475247" y="114604"/>
                </a:lnTo>
                <a:lnTo>
                  <a:pt x="476978" y="116985"/>
                </a:lnTo>
                <a:lnTo>
                  <a:pt x="410412" y="116985"/>
                </a:lnTo>
                <a:lnTo>
                  <a:pt x="403916" y="118614"/>
                </a:lnTo>
                <a:lnTo>
                  <a:pt x="377875" y="139007"/>
                </a:lnTo>
                <a:lnTo>
                  <a:pt x="377875" y="263280"/>
                </a:lnTo>
                <a:close/>
              </a:path>
              <a:path w="1198245" h="266700">
                <a:moveTo>
                  <a:pt x="485774" y="263280"/>
                </a:moveTo>
                <a:lnTo>
                  <a:pt x="451693" y="263280"/>
                </a:lnTo>
                <a:lnTo>
                  <a:pt x="451693" y="168030"/>
                </a:lnTo>
                <a:lnTo>
                  <a:pt x="451218" y="154885"/>
                </a:lnTo>
                <a:lnTo>
                  <a:pt x="433642" y="119809"/>
                </a:lnTo>
                <a:lnTo>
                  <a:pt x="417460" y="116985"/>
                </a:lnTo>
                <a:lnTo>
                  <a:pt x="476978" y="116985"/>
                </a:lnTo>
                <a:lnTo>
                  <a:pt x="478925" y="119662"/>
                </a:lnTo>
                <a:lnTo>
                  <a:pt x="513166" y="119662"/>
                </a:lnTo>
                <a:lnTo>
                  <a:pt x="504669" y="123049"/>
                </a:lnTo>
                <a:lnTo>
                  <a:pt x="495079" y="129668"/>
                </a:lnTo>
                <a:lnTo>
                  <a:pt x="485774" y="139007"/>
                </a:lnTo>
                <a:lnTo>
                  <a:pt x="485774" y="263280"/>
                </a:lnTo>
                <a:close/>
              </a:path>
              <a:path w="1198245" h="266700">
                <a:moveTo>
                  <a:pt x="592777" y="263280"/>
                </a:moveTo>
                <a:lnTo>
                  <a:pt x="558840" y="263280"/>
                </a:lnTo>
                <a:lnTo>
                  <a:pt x="558840" y="161924"/>
                </a:lnTo>
                <a:lnTo>
                  <a:pt x="558291" y="151842"/>
                </a:lnTo>
                <a:lnTo>
                  <a:pt x="532761" y="118444"/>
                </a:lnTo>
                <a:lnTo>
                  <a:pt x="524664" y="117691"/>
                </a:lnTo>
                <a:lnTo>
                  <a:pt x="583933" y="117691"/>
                </a:lnTo>
                <a:lnTo>
                  <a:pt x="588721" y="129668"/>
                </a:lnTo>
                <a:lnTo>
                  <a:pt x="591763" y="144748"/>
                </a:lnTo>
                <a:lnTo>
                  <a:pt x="592759" y="161924"/>
                </a:lnTo>
                <a:lnTo>
                  <a:pt x="592777" y="263280"/>
                </a:lnTo>
                <a:close/>
              </a:path>
              <a:path w="1198245" h="266700">
                <a:moveTo>
                  <a:pt x="715078" y="265956"/>
                </a:moveTo>
                <a:lnTo>
                  <a:pt x="669234" y="254202"/>
                </a:lnTo>
                <a:lnTo>
                  <a:pt x="641212" y="222539"/>
                </a:lnTo>
                <a:lnTo>
                  <a:pt x="630839" y="176812"/>
                </a:lnTo>
                <a:lnTo>
                  <a:pt x="632225" y="158159"/>
                </a:lnTo>
                <a:lnTo>
                  <a:pt x="653013" y="113261"/>
                </a:lnTo>
                <a:lnTo>
                  <a:pt x="693797" y="90193"/>
                </a:lnTo>
                <a:lnTo>
                  <a:pt x="694153" y="90193"/>
                </a:lnTo>
                <a:lnTo>
                  <a:pt x="710458" y="88706"/>
                </a:lnTo>
                <a:lnTo>
                  <a:pt x="753802" y="102099"/>
                </a:lnTo>
                <a:lnTo>
                  <a:pt x="768665" y="118176"/>
                </a:lnTo>
                <a:lnTo>
                  <a:pt x="710458" y="118176"/>
                </a:lnTo>
                <a:lnTo>
                  <a:pt x="701784" y="118864"/>
                </a:lnTo>
                <a:lnTo>
                  <a:pt x="670984" y="142430"/>
                </a:lnTo>
                <a:lnTo>
                  <a:pt x="665519" y="160438"/>
                </a:lnTo>
                <a:lnTo>
                  <a:pt x="783968" y="160438"/>
                </a:lnTo>
                <a:lnTo>
                  <a:pt x="785029" y="176364"/>
                </a:lnTo>
                <a:lnTo>
                  <a:pt x="785029" y="180679"/>
                </a:lnTo>
                <a:lnTo>
                  <a:pt x="664777" y="180679"/>
                </a:lnTo>
                <a:lnTo>
                  <a:pt x="666244" y="192336"/>
                </a:lnTo>
                <a:lnTo>
                  <a:pt x="689283" y="226136"/>
                </a:lnTo>
                <a:lnTo>
                  <a:pt x="720288" y="234257"/>
                </a:lnTo>
                <a:lnTo>
                  <a:pt x="782048" y="234257"/>
                </a:lnTo>
                <a:lnTo>
                  <a:pt x="782048" y="246458"/>
                </a:lnTo>
                <a:lnTo>
                  <a:pt x="743093" y="263445"/>
                </a:lnTo>
                <a:lnTo>
                  <a:pt x="725086" y="265677"/>
                </a:lnTo>
                <a:lnTo>
                  <a:pt x="715078" y="265956"/>
                </a:lnTo>
                <a:close/>
              </a:path>
              <a:path w="1198245" h="266700">
                <a:moveTo>
                  <a:pt x="783968" y="160438"/>
                </a:moveTo>
                <a:lnTo>
                  <a:pt x="751540" y="160438"/>
                </a:lnTo>
                <a:lnTo>
                  <a:pt x="750341" y="150839"/>
                </a:lnTo>
                <a:lnTo>
                  <a:pt x="747932" y="142430"/>
                </a:lnTo>
                <a:lnTo>
                  <a:pt x="710458" y="118176"/>
                </a:lnTo>
                <a:lnTo>
                  <a:pt x="768665" y="118176"/>
                </a:lnTo>
                <a:lnTo>
                  <a:pt x="773641" y="125439"/>
                </a:lnTo>
                <a:lnTo>
                  <a:pt x="779967" y="140387"/>
                </a:lnTo>
                <a:lnTo>
                  <a:pt x="783763" y="157362"/>
                </a:lnTo>
                <a:lnTo>
                  <a:pt x="783968" y="160438"/>
                </a:lnTo>
                <a:close/>
              </a:path>
              <a:path w="1198245" h="266700">
                <a:moveTo>
                  <a:pt x="782048" y="234257"/>
                </a:moveTo>
                <a:lnTo>
                  <a:pt x="720288" y="234257"/>
                </a:lnTo>
                <a:lnTo>
                  <a:pt x="736702" y="232955"/>
                </a:lnTo>
                <a:lnTo>
                  <a:pt x="752468" y="229049"/>
                </a:lnTo>
                <a:lnTo>
                  <a:pt x="767584" y="222539"/>
                </a:lnTo>
                <a:lnTo>
                  <a:pt x="782048" y="213426"/>
                </a:lnTo>
                <a:lnTo>
                  <a:pt x="782048" y="234257"/>
                </a:lnTo>
                <a:close/>
              </a:path>
              <a:path w="1198245" h="266700">
                <a:moveTo>
                  <a:pt x="916960" y="148980"/>
                </a:moveTo>
                <a:lnTo>
                  <a:pt x="916960" y="112070"/>
                </a:lnTo>
                <a:lnTo>
                  <a:pt x="927929" y="101850"/>
                </a:lnTo>
                <a:lnTo>
                  <a:pt x="941035" y="94548"/>
                </a:lnTo>
                <a:lnTo>
                  <a:pt x="956279" y="90166"/>
                </a:lnTo>
                <a:lnTo>
                  <a:pt x="973662" y="88706"/>
                </a:lnTo>
                <a:lnTo>
                  <a:pt x="986880" y="89617"/>
                </a:lnTo>
                <a:lnTo>
                  <a:pt x="1021935" y="106365"/>
                </a:lnTo>
                <a:lnTo>
                  <a:pt x="1031029" y="120405"/>
                </a:lnTo>
                <a:lnTo>
                  <a:pt x="970986" y="120405"/>
                </a:lnTo>
                <a:lnTo>
                  <a:pt x="957172" y="122191"/>
                </a:lnTo>
                <a:lnTo>
                  <a:pt x="943562" y="127549"/>
                </a:lnTo>
                <a:lnTo>
                  <a:pt x="930158" y="136478"/>
                </a:lnTo>
                <a:lnTo>
                  <a:pt x="916960" y="148980"/>
                </a:lnTo>
                <a:close/>
              </a:path>
              <a:path w="1198245" h="266700">
                <a:moveTo>
                  <a:pt x="955508" y="265956"/>
                </a:moveTo>
                <a:lnTo>
                  <a:pt x="946497" y="265183"/>
                </a:lnTo>
                <a:lnTo>
                  <a:pt x="946812" y="265183"/>
                </a:lnTo>
                <a:lnTo>
                  <a:pt x="939135" y="263019"/>
                </a:lnTo>
                <a:lnTo>
                  <a:pt x="914580" y="232995"/>
                </a:lnTo>
                <a:lnTo>
                  <a:pt x="913943" y="225675"/>
                </a:lnTo>
                <a:lnTo>
                  <a:pt x="913836" y="224437"/>
                </a:lnTo>
                <a:lnTo>
                  <a:pt x="931863" y="189500"/>
                </a:lnTo>
                <a:lnTo>
                  <a:pt x="1001789" y="160438"/>
                </a:lnTo>
                <a:lnTo>
                  <a:pt x="1001690" y="150516"/>
                </a:lnTo>
                <a:lnTo>
                  <a:pt x="999864" y="137732"/>
                </a:lnTo>
                <a:lnTo>
                  <a:pt x="994088" y="128106"/>
                </a:lnTo>
                <a:lnTo>
                  <a:pt x="984462" y="122330"/>
                </a:lnTo>
                <a:lnTo>
                  <a:pt x="970986" y="120405"/>
                </a:lnTo>
                <a:lnTo>
                  <a:pt x="1031029" y="120405"/>
                </a:lnTo>
                <a:lnTo>
                  <a:pt x="1035127" y="178593"/>
                </a:lnTo>
                <a:lnTo>
                  <a:pt x="1001789" y="178593"/>
                </a:lnTo>
                <a:lnTo>
                  <a:pt x="979168" y="187375"/>
                </a:lnTo>
                <a:lnTo>
                  <a:pt x="947468" y="211683"/>
                </a:lnTo>
                <a:lnTo>
                  <a:pt x="947468" y="225675"/>
                </a:lnTo>
                <a:lnTo>
                  <a:pt x="949707" y="231428"/>
                </a:lnTo>
                <a:lnTo>
                  <a:pt x="954164" y="235895"/>
                </a:lnTo>
                <a:lnTo>
                  <a:pt x="958736" y="240362"/>
                </a:lnTo>
                <a:lnTo>
                  <a:pt x="964632" y="242591"/>
                </a:lnTo>
                <a:lnTo>
                  <a:pt x="1060282" y="242591"/>
                </a:lnTo>
                <a:lnTo>
                  <a:pt x="1060282" y="249144"/>
                </a:lnTo>
                <a:lnTo>
                  <a:pt x="1001494" y="249144"/>
                </a:lnTo>
                <a:lnTo>
                  <a:pt x="990529" y="256501"/>
                </a:lnTo>
                <a:lnTo>
                  <a:pt x="979208" y="261754"/>
                </a:lnTo>
                <a:lnTo>
                  <a:pt x="967534" y="264906"/>
                </a:lnTo>
                <a:lnTo>
                  <a:pt x="955508" y="265956"/>
                </a:lnTo>
                <a:close/>
              </a:path>
              <a:path w="1198245" h="266700">
                <a:moveTo>
                  <a:pt x="1060282" y="242591"/>
                </a:moveTo>
                <a:lnTo>
                  <a:pt x="971881" y="242591"/>
                </a:lnTo>
                <a:lnTo>
                  <a:pt x="979832" y="241764"/>
                </a:lnTo>
                <a:lnTo>
                  <a:pt x="987467" y="239281"/>
                </a:lnTo>
                <a:lnTo>
                  <a:pt x="994787" y="235141"/>
                </a:lnTo>
                <a:lnTo>
                  <a:pt x="1001789" y="229342"/>
                </a:lnTo>
                <a:lnTo>
                  <a:pt x="1001789" y="178593"/>
                </a:lnTo>
                <a:lnTo>
                  <a:pt x="1035127" y="178593"/>
                </a:lnTo>
                <a:lnTo>
                  <a:pt x="1035127" y="238819"/>
                </a:lnTo>
                <a:lnTo>
                  <a:pt x="1035370" y="239281"/>
                </a:lnTo>
                <a:lnTo>
                  <a:pt x="1037060" y="241764"/>
                </a:lnTo>
                <a:lnTo>
                  <a:pt x="1060282" y="241764"/>
                </a:lnTo>
                <a:lnTo>
                  <a:pt x="1060282" y="242591"/>
                </a:lnTo>
                <a:close/>
              </a:path>
              <a:path w="1198245" h="266700">
                <a:moveTo>
                  <a:pt x="1060282" y="241764"/>
                </a:moveTo>
                <a:lnTo>
                  <a:pt x="1045325" y="241764"/>
                </a:lnTo>
                <a:lnTo>
                  <a:pt x="1051548" y="238819"/>
                </a:lnTo>
                <a:lnTo>
                  <a:pt x="1060282" y="232771"/>
                </a:lnTo>
                <a:lnTo>
                  <a:pt x="1060282" y="241764"/>
                </a:lnTo>
                <a:close/>
              </a:path>
              <a:path w="1198245" h="266700">
                <a:moveTo>
                  <a:pt x="1032155" y="266251"/>
                </a:moveTo>
                <a:lnTo>
                  <a:pt x="1027097" y="266251"/>
                </a:lnTo>
                <a:lnTo>
                  <a:pt x="1017348" y="265183"/>
                </a:lnTo>
                <a:lnTo>
                  <a:pt x="1009831" y="261977"/>
                </a:lnTo>
                <a:lnTo>
                  <a:pt x="1004546" y="256631"/>
                </a:lnTo>
                <a:lnTo>
                  <a:pt x="1001494" y="249144"/>
                </a:lnTo>
                <a:lnTo>
                  <a:pt x="1060282" y="249144"/>
                </a:lnTo>
                <a:lnTo>
                  <a:pt x="1060282" y="253459"/>
                </a:lnTo>
                <a:lnTo>
                  <a:pt x="1052548" y="258422"/>
                </a:lnTo>
                <a:lnTo>
                  <a:pt x="1046410" y="261754"/>
                </a:lnTo>
                <a:lnTo>
                  <a:pt x="1037013" y="265365"/>
                </a:lnTo>
                <a:lnTo>
                  <a:pt x="1032155" y="266251"/>
                </a:lnTo>
                <a:close/>
              </a:path>
              <a:path w="1198245" h="266700">
                <a:moveTo>
                  <a:pt x="1193711" y="237086"/>
                </a:moveTo>
                <a:lnTo>
                  <a:pt x="1143407" y="237086"/>
                </a:lnTo>
                <a:lnTo>
                  <a:pt x="1149503" y="235352"/>
                </a:lnTo>
                <a:lnTo>
                  <a:pt x="1159628" y="228409"/>
                </a:lnTo>
                <a:lnTo>
                  <a:pt x="1162152" y="224237"/>
                </a:lnTo>
                <a:lnTo>
                  <a:pt x="1162152" y="214416"/>
                </a:lnTo>
                <a:lnTo>
                  <a:pt x="1121005" y="183983"/>
                </a:lnTo>
                <a:lnTo>
                  <a:pt x="1108876" y="175879"/>
                </a:lnTo>
                <a:lnTo>
                  <a:pt x="1083685" y="141141"/>
                </a:lnTo>
                <a:lnTo>
                  <a:pt x="1082980" y="133349"/>
                </a:lnTo>
                <a:lnTo>
                  <a:pt x="1083821" y="125120"/>
                </a:lnTo>
                <a:lnTo>
                  <a:pt x="1083938" y="123973"/>
                </a:lnTo>
                <a:lnTo>
                  <a:pt x="1115831" y="91829"/>
                </a:lnTo>
                <a:lnTo>
                  <a:pt x="1137749" y="88706"/>
                </a:lnTo>
                <a:lnTo>
                  <a:pt x="1148928" y="89486"/>
                </a:lnTo>
                <a:lnTo>
                  <a:pt x="1149908" y="89486"/>
                </a:lnTo>
                <a:lnTo>
                  <a:pt x="1163235" y="92241"/>
                </a:lnTo>
                <a:lnTo>
                  <a:pt x="1176231" y="96658"/>
                </a:lnTo>
                <a:lnTo>
                  <a:pt x="1189393" y="102841"/>
                </a:lnTo>
                <a:lnTo>
                  <a:pt x="1189393" y="118176"/>
                </a:lnTo>
                <a:lnTo>
                  <a:pt x="1133434" y="118176"/>
                </a:lnTo>
                <a:lnTo>
                  <a:pt x="1128119" y="119557"/>
                </a:lnTo>
                <a:lnTo>
                  <a:pt x="1124052" y="122338"/>
                </a:lnTo>
                <a:lnTo>
                  <a:pt x="1120090" y="125120"/>
                </a:lnTo>
                <a:lnTo>
                  <a:pt x="1118099" y="128787"/>
                </a:lnTo>
                <a:lnTo>
                  <a:pt x="1118099" y="137321"/>
                </a:lnTo>
                <a:lnTo>
                  <a:pt x="1142807" y="157762"/>
                </a:lnTo>
                <a:lnTo>
                  <a:pt x="1154865" y="164610"/>
                </a:lnTo>
                <a:lnTo>
                  <a:pt x="1173618" y="177056"/>
                </a:lnTo>
                <a:lnTo>
                  <a:pt x="1187012" y="190135"/>
                </a:lnTo>
                <a:lnTo>
                  <a:pt x="1195049" y="203845"/>
                </a:lnTo>
                <a:lnTo>
                  <a:pt x="1197728" y="218188"/>
                </a:lnTo>
                <a:lnTo>
                  <a:pt x="1196778" y="227467"/>
                </a:lnTo>
                <a:lnTo>
                  <a:pt x="1196651" y="228409"/>
                </a:lnTo>
                <a:lnTo>
                  <a:pt x="1193711" y="237086"/>
                </a:lnTo>
                <a:close/>
              </a:path>
              <a:path w="1198245" h="266700">
                <a:moveTo>
                  <a:pt x="1189393" y="136331"/>
                </a:moveTo>
                <a:lnTo>
                  <a:pt x="1174974" y="128387"/>
                </a:lnTo>
                <a:lnTo>
                  <a:pt x="1161932" y="122713"/>
                </a:lnTo>
                <a:lnTo>
                  <a:pt x="1150267" y="119310"/>
                </a:lnTo>
                <a:lnTo>
                  <a:pt x="1139978" y="118176"/>
                </a:lnTo>
                <a:lnTo>
                  <a:pt x="1189393" y="118176"/>
                </a:lnTo>
                <a:lnTo>
                  <a:pt x="1189393" y="136331"/>
                </a:lnTo>
                <a:close/>
              </a:path>
              <a:path w="1198245" h="266700">
                <a:moveTo>
                  <a:pt x="1138940" y="266251"/>
                </a:moveTo>
                <a:lnTo>
                  <a:pt x="1098269" y="258334"/>
                </a:lnTo>
                <a:lnTo>
                  <a:pt x="1081790" y="250926"/>
                </a:lnTo>
                <a:lnTo>
                  <a:pt x="1081790" y="214416"/>
                </a:lnTo>
                <a:lnTo>
                  <a:pt x="1088980" y="219281"/>
                </a:lnTo>
                <a:lnTo>
                  <a:pt x="1096263" y="223615"/>
                </a:lnTo>
                <a:lnTo>
                  <a:pt x="1136263" y="237086"/>
                </a:lnTo>
                <a:lnTo>
                  <a:pt x="1193711" y="237086"/>
                </a:lnTo>
                <a:lnTo>
                  <a:pt x="1193598" y="237420"/>
                </a:lnTo>
                <a:lnTo>
                  <a:pt x="1162453" y="262906"/>
                </a:lnTo>
                <a:lnTo>
                  <a:pt x="1151291" y="265415"/>
                </a:lnTo>
                <a:lnTo>
                  <a:pt x="1138940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88718" y="4126821"/>
            <a:ext cx="5977592" cy="2662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8462" y="4126821"/>
            <a:ext cx="2641964" cy="3509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6574" y="4815601"/>
            <a:ext cx="10497691" cy="34750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485652" y="5501848"/>
            <a:ext cx="668655" cy="262890"/>
          </a:xfrm>
          <a:custGeom>
            <a:avLst/>
            <a:gdLst/>
            <a:ahLst/>
            <a:cxnLst/>
            <a:rect l="l" t="t" r="r" b="b"/>
            <a:pathLst>
              <a:path w="668655" h="262889">
                <a:moveTo>
                  <a:pt x="111917" y="233657"/>
                </a:moveTo>
                <a:lnTo>
                  <a:pt x="61607" y="233657"/>
                </a:lnTo>
                <a:lnTo>
                  <a:pt x="67713" y="231923"/>
                </a:lnTo>
                <a:lnTo>
                  <a:pt x="77838" y="224980"/>
                </a:lnTo>
                <a:lnTo>
                  <a:pt x="80362" y="220808"/>
                </a:lnTo>
                <a:lnTo>
                  <a:pt x="80362" y="210987"/>
                </a:lnTo>
                <a:lnTo>
                  <a:pt x="39209" y="180554"/>
                </a:lnTo>
                <a:lnTo>
                  <a:pt x="27079" y="172450"/>
                </a:lnTo>
                <a:lnTo>
                  <a:pt x="1894" y="137712"/>
                </a:lnTo>
                <a:lnTo>
                  <a:pt x="1190" y="129920"/>
                </a:lnTo>
                <a:lnTo>
                  <a:pt x="2030" y="121691"/>
                </a:lnTo>
                <a:lnTo>
                  <a:pt x="2148" y="120544"/>
                </a:lnTo>
                <a:lnTo>
                  <a:pt x="34041" y="88400"/>
                </a:lnTo>
                <a:lnTo>
                  <a:pt x="55959" y="85277"/>
                </a:lnTo>
                <a:lnTo>
                  <a:pt x="67137" y="86057"/>
                </a:lnTo>
                <a:lnTo>
                  <a:pt x="68116" y="86057"/>
                </a:lnTo>
                <a:lnTo>
                  <a:pt x="81442" y="88812"/>
                </a:lnTo>
                <a:lnTo>
                  <a:pt x="94437" y="93229"/>
                </a:lnTo>
                <a:lnTo>
                  <a:pt x="107603" y="99412"/>
                </a:lnTo>
                <a:lnTo>
                  <a:pt x="107603" y="114747"/>
                </a:lnTo>
                <a:lnTo>
                  <a:pt x="51634" y="114747"/>
                </a:lnTo>
                <a:lnTo>
                  <a:pt x="46329" y="116128"/>
                </a:lnTo>
                <a:lnTo>
                  <a:pt x="42262" y="118909"/>
                </a:lnTo>
                <a:lnTo>
                  <a:pt x="38290" y="121691"/>
                </a:lnTo>
                <a:lnTo>
                  <a:pt x="36309" y="125358"/>
                </a:lnTo>
                <a:lnTo>
                  <a:pt x="36309" y="133892"/>
                </a:lnTo>
                <a:lnTo>
                  <a:pt x="61017" y="154333"/>
                </a:lnTo>
                <a:lnTo>
                  <a:pt x="73066" y="161181"/>
                </a:lnTo>
                <a:lnTo>
                  <a:pt x="91819" y="173627"/>
                </a:lnTo>
                <a:lnTo>
                  <a:pt x="105217" y="186706"/>
                </a:lnTo>
                <a:lnTo>
                  <a:pt x="113257" y="200416"/>
                </a:lnTo>
                <a:lnTo>
                  <a:pt x="115938" y="214759"/>
                </a:lnTo>
                <a:lnTo>
                  <a:pt x="114987" y="224038"/>
                </a:lnTo>
                <a:lnTo>
                  <a:pt x="114904" y="224850"/>
                </a:lnTo>
                <a:lnTo>
                  <a:pt x="111917" y="233657"/>
                </a:lnTo>
                <a:close/>
              </a:path>
              <a:path w="668655" h="262889">
                <a:moveTo>
                  <a:pt x="107603" y="132902"/>
                </a:moveTo>
                <a:lnTo>
                  <a:pt x="93183" y="124958"/>
                </a:lnTo>
                <a:lnTo>
                  <a:pt x="80142" y="119284"/>
                </a:lnTo>
                <a:lnTo>
                  <a:pt x="68477" y="115881"/>
                </a:lnTo>
                <a:lnTo>
                  <a:pt x="58188" y="114747"/>
                </a:lnTo>
                <a:lnTo>
                  <a:pt x="107603" y="114747"/>
                </a:lnTo>
                <a:lnTo>
                  <a:pt x="107603" y="132902"/>
                </a:lnTo>
                <a:close/>
              </a:path>
              <a:path w="668655" h="262889">
                <a:moveTo>
                  <a:pt x="57149" y="262822"/>
                </a:moveTo>
                <a:lnTo>
                  <a:pt x="16479" y="254905"/>
                </a:lnTo>
                <a:lnTo>
                  <a:pt x="0" y="247497"/>
                </a:lnTo>
                <a:lnTo>
                  <a:pt x="0" y="210987"/>
                </a:lnTo>
                <a:lnTo>
                  <a:pt x="7190" y="215852"/>
                </a:lnTo>
                <a:lnTo>
                  <a:pt x="14473" y="220186"/>
                </a:lnTo>
                <a:lnTo>
                  <a:pt x="54463" y="233657"/>
                </a:lnTo>
                <a:lnTo>
                  <a:pt x="111917" y="233657"/>
                </a:lnTo>
                <a:lnTo>
                  <a:pt x="111804" y="233991"/>
                </a:lnTo>
                <a:lnTo>
                  <a:pt x="80659" y="259477"/>
                </a:lnTo>
                <a:lnTo>
                  <a:pt x="69499" y="261986"/>
                </a:lnTo>
                <a:lnTo>
                  <a:pt x="57149" y="262822"/>
                </a:lnTo>
                <a:close/>
              </a:path>
              <a:path w="668655" h="262889">
                <a:moveTo>
                  <a:pt x="230828" y="262527"/>
                </a:moveTo>
                <a:lnTo>
                  <a:pt x="184994" y="250773"/>
                </a:lnTo>
                <a:lnTo>
                  <a:pt x="156962" y="219110"/>
                </a:lnTo>
                <a:lnTo>
                  <a:pt x="146589" y="173383"/>
                </a:lnTo>
                <a:lnTo>
                  <a:pt x="147975" y="154730"/>
                </a:lnTo>
                <a:lnTo>
                  <a:pt x="168763" y="109832"/>
                </a:lnTo>
                <a:lnTo>
                  <a:pt x="209551" y="86764"/>
                </a:lnTo>
                <a:lnTo>
                  <a:pt x="209907" y="86764"/>
                </a:lnTo>
                <a:lnTo>
                  <a:pt x="226218" y="85277"/>
                </a:lnTo>
                <a:lnTo>
                  <a:pt x="269552" y="98670"/>
                </a:lnTo>
                <a:lnTo>
                  <a:pt x="284415" y="114747"/>
                </a:lnTo>
                <a:lnTo>
                  <a:pt x="226218" y="114747"/>
                </a:lnTo>
                <a:lnTo>
                  <a:pt x="217538" y="115435"/>
                </a:lnTo>
                <a:lnTo>
                  <a:pt x="186738" y="139001"/>
                </a:lnTo>
                <a:lnTo>
                  <a:pt x="181269" y="157009"/>
                </a:lnTo>
                <a:lnTo>
                  <a:pt x="299718" y="157009"/>
                </a:lnTo>
                <a:lnTo>
                  <a:pt x="300779" y="172935"/>
                </a:lnTo>
                <a:lnTo>
                  <a:pt x="300779" y="177250"/>
                </a:lnTo>
                <a:lnTo>
                  <a:pt x="180526" y="177250"/>
                </a:lnTo>
                <a:lnTo>
                  <a:pt x="181995" y="188907"/>
                </a:lnTo>
                <a:lnTo>
                  <a:pt x="205036" y="222707"/>
                </a:lnTo>
                <a:lnTo>
                  <a:pt x="236038" y="230828"/>
                </a:lnTo>
                <a:lnTo>
                  <a:pt x="297798" y="230828"/>
                </a:lnTo>
                <a:lnTo>
                  <a:pt x="297798" y="243029"/>
                </a:lnTo>
                <a:lnTo>
                  <a:pt x="258843" y="260016"/>
                </a:lnTo>
                <a:lnTo>
                  <a:pt x="240836" y="262248"/>
                </a:lnTo>
                <a:lnTo>
                  <a:pt x="230828" y="262527"/>
                </a:lnTo>
                <a:close/>
              </a:path>
              <a:path w="668655" h="262889">
                <a:moveTo>
                  <a:pt x="299718" y="157009"/>
                </a:moveTo>
                <a:lnTo>
                  <a:pt x="267290" y="157009"/>
                </a:lnTo>
                <a:lnTo>
                  <a:pt x="266091" y="147410"/>
                </a:lnTo>
                <a:lnTo>
                  <a:pt x="263683" y="139001"/>
                </a:lnTo>
                <a:lnTo>
                  <a:pt x="226218" y="114747"/>
                </a:lnTo>
                <a:lnTo>
                  <a:pt x="284415" y="114747"/>
                </a:lnTo>
                <a:lnTo>
                  <a:pt x="289391" y="122010"/>
                </a:lnTo>
                <a:lnTo>
                  <a:pt x="295717" y="136958"/>
                </a:lnTo>
                <a:lnTo>
                  <a:pt x="299513" y="153933"/>
                </a:lnTo>
                <a:lnTo>
                  <a:pt x="299718" y="157009"/>
                </a:lnTo>
                <a:close/>
              </a:path>
              <a:path w="668655" h="262889">
                <a:moveTo>
                  <a:pt x="297798" y="230828"/>
                </a:moveTo>
                <a:lnTo>
                  <a:pt x="236038" y="230828"/>
                </a:lnTo>
                <a:lnTo>
                  <a:pt x="252456" y="229526"/>
                </a:lnTo>
                <a:lnTo>
                  <a:pt x="268222" y="225620"/>
                </a:lnTo>
                <a:lnTo>
                  <a:pt x="283335" y="219110"/>
                </a:lnTo>
                <a:lnTo>
                  <a:pt x="297798" y="209997"/>
                </a:lnTo>
                <a:lnTo>
                  <a:pt x="297798" y="230828"/>
                </a:lnTo>
                <a:close/>
              </a:path>
              <a:path w="668655" h="262889">
                <a:moveTo>
                  <a:pt x="413327" y="262527"/>
                </a:moveTo>
                <a:lnTo>
                  <a:pt x="367492" y="250773"/>
                </a:lnTo>
                <a:lnTo>
                  <a:pt x="339461" y="219110"/>
                </a:lnTo>
                <a:lnTo>
                  <a:pt x="329088" y="173383"/>
                </a:lnTo>
                <a:lnTo>
                  <a:pt x="330474" y="154730"/>
                </a:lnTo>
                <a:lnTo>
                  <a:pt x="351271" y="109832"/>
                </a:lnTo>
                <a:lnTo>
                  <a:pt x="392051" y="86764"/>
                </a:lnTo>
                <a:lnTo>
                  <a:pt x="392407" y="86764"/>
                </a:lnTo>
                <a:lnTo>
                  <a:pt x="408716" y="85277"/>
                </a:lnTo>
                <a:lnTo>
                  <a:pt x="452050" y="98670"/>
                </a:lnTo>
                <a:lnTo>
                  <a:pt x="466915" y="114747"/>
                </a:lnTo>
                <a:lnTo>
                  <a:pt x="408716" y="114747"/>
                </a:lnTo>
                <a:lnTo>
                  <a:pt x="400037" y="115435"/>
                </a:lnTo>
                <a:lnTo>
                  <a:pt x="369240" y="139001"/>
                </a:lnTo>
                <a:lnTo>
                  <a:pt x="363768" y="157009"/>
                </a:lnTo>
                <a:lnTo>
                  <a:pt x="482218" y="157009"/>
                </a:lnTo>
                <a:lnTo>
                  <a:pt x="483278" y="172935"/>
                </a:lnTo>
                <a:lnTo>
                  <a:pt x="483278" y="177250"/>
                </a:lnTo>
                <a:lnTo>
                  <a:pt x="363025" y="177250"/>
                </a:lnTo>
                <a:lnTo>
                  <a:pt x="364493" y="188907"/>
                </a:lnTo>
                <a:lnTo>
                  <a:pt x="387535" y="222707"/>
                </a:lnTo>
                <a:lnTo>
                  <a:pt x="418537" y="230828"/>
                </a:lnTo>
                <a:lnTo>
                  <a:pt x="480297" y="230828"/>
                </a:lnTo>
                <a:lnTo>
                  <a:pt x="480297" y="243029"/>
                </a:lnTo>
                <a:lnTo>
                  <a:pt x="441341" y="260016"/>
                </a:lnTo>
                <a:lnTo>
                  <a:pt x="423335" y="262248"/>
                </a:lnTo>
                <a:lnTo>
                  <a:pt x="413327" y="262527"/>
                </a:lnTo>
                <a:close/>
              </a:path>
              <a:path w="668655" h="262889">
                <a:moveTo>
                  <a:pt x="482218" y="157009"/>
                </a:moveTo>
                <a:lnTo>
                  <a:pt x="449788" y="157009"/>
                </a:lnTo>
                <a:lnTo>
                  <a:pt x="448590" y="147410"/>
                </a:lnTo>
                <a:lnTo>
                  <a:pt x="446182" y="139001"/>
                </a:lnTo>
                <a:lnTo>
                  <a:pt x="408716" y="114747"/>
                </a:lnTo>
                <a:lnTo>
                  <a:pt x="466915" y="114747"/>
                </a:lnTo>
                <a:lnTo>
                  <a:pt x="471894" y="122010"/>
                </a:lnTo>
                <a:lnTo>
                  <a:pt x="478219" y="136958"/>
                </a:lnTo>
                <a:lnTo>
                  <a:pt x="482013" y="153933"/>
                </a:lnTo>
                <a:lnTo>
                  <a:pt x="482218" y="157009"/>
                </a:lnTo>
                <a:close/>
              </a:path>
              <a:path w="668655" h="262889">
                <a:moveTo>
                  <a:pt x="480297" y="230828"/>
                </a:moveTo>
                <a:lnTo>
                  <a:pt x="418537" y="230828"/>
                </a:lnTo>
                <a:lnTo>
                  <a:pt x="434955" y="229526"/>
                </a:lnTo>
                <a:lnTo>
                  <a:pt x="450720" y="225620"/>
                </a:lnTo>
                <a:lnTo>
                  <a:pt x="465834" y="219110"/>
                </a:lnTo>
                <a:lnTo>
                  <a:pt x="480297" y="209997"/>
                </a:lnTo>
                <a:lnTo>
                  <a:pt x="480297" y="230828"/>
                </a:lnTo>
                <a:close/>
              </a:path>
              <a:path w="668655" h="262889">
                <a:moveTo>
                  <a:pt x="668310" y="92268"/>
                </a:moveTo>
                <a:lnTo>
                  <a:pt x="634230" y="92268"/>
                </a:lnTo>
                <a:lnTo>
                  <a:pt x="634230" y="0"/>
                </a:lnTo>
                <a:lnTo>
                  <a:pt x="668310" y="0"/>
                </a:lnTo>
                <a:lnTo>
                  <a:pt x="668310" y="92268"/>
                </a:lnTo>
                <a:close/>
              </a:path>
              <a:path w="668655" h="262889">
                <a:moveTo>
                  <a:pt x="668310" y="259851"/>
                </a:moveTo>
                <a:lnTo>
                  <a:pt x="595825" y="259851"/>
                </a:lnTo>
                <a:lnTo>
                  <a:pt x="577809" y="258352"/>
                </a:lnTo>
                <a:lnTo>
                  <a:pt x="535256" y="235886"/>
                </a:lnTo>
                <a:lnTo>
                  <a:pt x="514190" y="190602"/>
                </a:lnTo>
                <a:lnTo>
                  <a:pt x="512786" y="171449"/>
                </a:lnTo>
                <a:lnTo>
                  <a:pt x="514265" y="153393"/>
                </a:lnTo>
                <a:lnTo>
                  <a:pt x="536446" y="109384"/>
                </a:lnTo>
                <a:lnTo>
                  <a:pt x="579391" y="86507"/>
                </a:lnTo>
                <a:lnTo>
                  <a:pt x="597016" y="84981"/>
                </a:lnTo>
                <a:lnTo>
                  <a:pt x="605760" y="85437"/>
                </a:lnTo>
                <a:lnTo>
                  <a:pt x="614876" y="86803"/>
                </a:lnTo>
                <a:lnTo>
                  <a:pt x="624366" y="89080"/>
                </a:lnTo>
                <a:lnTo>
                  <a:pt x="634230" y="92268"/>
                </a:lnTo>
                <a:lnTo>
                  <a:pt x="668310" y="92268"/>
                </a:lnTo>
                <a:lnTo>
                  <a:pt x="668310" y="114299"/>
                </a:lnTo>
                <a:lnTo>
                  <a:pt x="602226" y="114299"/>
                </a:lnTo>
                <a:lnTo>
                  <a:pt x="590217" y="115341"/>
                </a:lnTo>
                <a:lnTo>
                  <a:pt x="555384" y="139951"/>
                </a:lnTo>
                <a:lnTo>
                  <a:pt x="547010" y="175612"/>
                </a:lnTo>
                <a:lnTo>
                  <a:pt x="547819" y="188031"/>
                </a:lnTo>
                <a:lnTo>
                  <a:pt x="565221" y="221998"/>
                </a:lnTo>
                <a:lnTo>
                  <a:pt x="608036" y="230828"/>
                </a:lnTo>
                <a:lnTo>
                  <a:pt x="668310" y="230828"/>
                </a:lnTo>
                <a:lnTo>
                  <a:pt x="668310" y="259851"/>
                </a:lnTo>
                <a:close/>
              </a:path>
              <a:path w="668655" h="262889">
                <a:moveTo>
                  <a:pt x="668310" y="230828"/>
                </a:moveTo>
                <a:lnTo>
                  <a:pt x="634230" y="230828"/>
                </a:lnTo>
                <a:lnTo>
                  <a:pt x="634230" y="122329"/>
                </a:lnTo>
                <a:lnTo>
                  <a:pt x="626311" y="118816"/>
                </a:lnTo>
                <a:lnTo>
                  <a:pt x="618339" y="116307"/>
                </a:lnTo>
                <a:lnTo>
                  <a:pt x="610311" y="114801"/>
                </a:lnTo>
                <a:lnTo>
                  <a:pt x="602226" y="114299"/>
                </a:lnTo>
                <a:lnTo>
                  <a:pt x="668310" y="114299"/>
                </a:lnTo>
                <a:lnTo>
                  <a:pt x="668310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70021" y="6184217"/>
            <a:ext cx="10952109" cy="3504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84222" y="6870016"/>
            <a:ext cx="2641964" cy="3509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53288" y="6873445"/>
            <a:ext cx="4803638" cy="34706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41398" y="3082004"/>
            <a:ext cx="713105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93243" y="7555814"/>
            <a:ext cx="7325558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5677"/>
            <a:ext cx="5861038" cy="579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48578"/>
            <a:ext cx="10155945" cy="35048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96663" y="3037353"/>
            <a:ext cx="1593215" cy="347980"/>
          </a:xfrm>
          <a:custGeom>
            <a:avLst/>
            <a:gdLst/>
            <a:ahLst/>
            <a:cxnLst/>
            <a:rect l="l" t="t" r="r" b="b"/>
            <a:pathLst>
              <a:path w="1593214" h="347979">
                <a:moveTo>
                  <a:pt x="37356" y="260299"/>
                </a:moveTo>
                <a:lnTo>
                  <a:pt x="0" y="260299"/>
                </a:lnTo>
                <a:lnTo>
                  <a:pt x="0" y="0"/>
                </a:lnTo>
                <a:lnTo>
                  <a:pt x="82448" y="0"/>
                </a:lnTo>
                <a:lnTo>
                  <a:pt x="100102" y="1255"/>
                </a:lnTo>
                <a:lnTo>
                  <a:pt x="141684" y="20091"/>
                </a:lnTo>
                <a:lnTo>
                  <a:pt x="152583" y="33187"/>
                </a:lnTo>
                <a:lnTo>
                  <a:pt x="37356" y="33187"/>
                </a:lnTo>
                <a:lnTo>
                  <a:pt x="37356" y="114443"/>
                </a:lnTo>
                <a:lnTo>
                  <a:pt x="152443" y="114443"/>
                </a:lnTo>
                <a:lnTo>
                  <a:pt x="146363" y="122412"/>
                </a:lnTo>
                <a:lnTo>
                  <a:pt x="110542" y="143049"/>
                </a:lnTo>
                <a:lnTo>
                  <a:pt x="64884" y="147485"/>
                </a:lnTo>
                <a:lnTo>
                  <a:pt x="37356" y="147485"/>
                </a:lnTo>
                <a:lnTo>
                  <a:pt x="37356" y="260299"/>
                </a:lnTo>
                <a:close/>
              </a:path>
              <a:path w="1593214" h="347979">
                <a:moveTo>
                  <a:pt x="152443" y="114443"/>
                </a:moveTo>
                <a:lnTo>
                  <a:pt x="78133" y="114443"/>
                </a:lnTo>
                <a:lnTo>
                  <a:pt x="88791" y="113774"/>
                </a:lnTo>
                <a:lnTo>
                  <a:pt x="98148" y="111767"/>
                </a:lnTo>
                <a:lnTo>
                  <a:pt x="124538" y="82468"/>
                </a:lnTo>
                <a:lnTo>
                  <a:pt x="125310" y="73073"/>
                </a:lnTo>
                <a:lnTo>
                  <a:pt x="122222" y="55623"/>
                </a:lnTo>
                <a:lnTo>
                  <a:pt x="112959" y="43159"/>
                </a:lnTo>
                <a:lnTo>
                  <a:pt x="97519" y="35680"/>
                </a:lnTo>
                <a:lnTo>
                  <a:pt x="75904" y="33187"/>
                </a:lnTo>
                <a:lnTo>
                  <a:pt x="152583" y="33187"/>
                </a:lnTo>
                <a:lnTo>
                  <a:pt x="158314" y="43643"/>
                </a:lnTo>
                <a:lnTo>
                  <a:pt x="162472" y="58014"/>
                </a:lnTo>
                <a:lnTo>
                  <a:pt x="163768" y="73073"/>
                </a:lnTo>
                <a:lnTo>
                  <a:pt x="163858" y="74115"/>
                </a:lnTo>
                <a:lnTo>
                  <a:pt x="163151" y="85110"/>
                </a:lnTo>
                <a:lnTo>
                  <a:pt x="161030" y="95473"/>
                </a:lnTo>
                <a:lnTo>
                  <a:pt x="157497" y="105202"/>
                </a:lnTo>
                <a:lnTo>
                  <a:pt x="152552" y="114300"/>
                </a:lnTo>
                <a:lnTo>
                  <a:pt x="152443" y="114443"/>
                </a:lnTo>
                <a:close/>
              </a:path>
              <a:path w="1593214" h="347979">
                <a:moveTo>
                  <a:pt x="271909" y="263271"/>
                </a:moveTo>
                <a:lnTo>
                  <a:pt x="221342" y="249295"/>
                </a:lnTo>
                <a:lnTo>
                  <a:pt x="188191" y="210481"/>
                </a:lnTo>
                <a:lnTo>
                  <a:pt x="181784" y="175613"/>
                </a:lnTo>
                <a:lnTo>
                  <a:pt x="183287" y="159013"/>
                </a:lnTo>
                <a:lnTo>
                  <a:pt x="183344" y="158385"/>
                </a:lnTo>
                <a:lnTo>
                  <a:pt x="188103" y="142392"/>
                </a:lnTo>
                <a:lnTo>
                  <a:pt x="188226" y="141979"/>
                </a:lnTo>
                <a:lnTo>
                  <a:pt x="221687" y="102849"/>
                </a:lnTo>
                <a:lnTo>
                  <a:pt x="273395" y="88701"/>
                </a:lnTo>
                <a:lnTo>
                  <a:pt x="292019" y="90273"/>
                </a:lnTo>
                <a:lnTo>
                  <a:pt x="309052" y="94989"/>
                </a:lnTo>
                <a:lnTo>
                  <a:pt x="324404" y="102849"/>
                </a:lnTo>
                <a:lnTo>
                  <a:pt x="338279" y="114005"/>
                </a:lnTo>
                <a:lnTo>
                  <a:pt x="342683" y="119206"/>
                </a:lnTo>
                <a:lnTo>
                  <a:pt x="271614" y="119206"/>
                </a:lnTo>
                <a:lnTo>
                  <a:pt x="259955" y="120211"/>
                </a:lnTo>
                <a:lnTo>
                  <a:pt x="224761" y="143778"/>
                </a:lnTo>
                <a:lnTo>
                  <a:pt x="216996" y="163941"/>
                </a:lnTo>
                <a:lnTo>
                  <a:pt x="216927" y="164194"/>
                </a:lnTo>
                <a:lnTo>
                  <a:pt x="215987" y="175613"/>
                </a:lnTo>
                <a:lnTo>
                  <a:pt x="216051" y="177251"/>
                </a:lnTo>
                <a:lnTo>
                  <a:pt x="216908" y="187344"/>
                </a:lnTo>
                <a:lnTo>
                  <a:pt x="216945" y="187772"/>
                </a:lnTo>
                <a:lnTo>
                  <a:pt x="219826" y="197978"/>
                </a:lnTo>
                <a:lnTo>
                  <a:pt x="219930" y="198349"/>
                </a:lnTo>
                <a:lnTo>
                  <a:pt x="224907" y="207789"/>
                </a:lnTo>
                <a:lnTo>
                  <a:pt x="231756" y="215951"/>
                </a:lnTo>
                <a:lnTo>
                  <a:pt x="231876" y="216094"/>
                </a:lnTo>
                <a:lnTo>
                  <a:pt x="240372" y="222784"/>
                </a:lnTo>
                <a:lnTo>
                  <a:pt x="250137" y="227665"/>
                </a:lnTo>
                <a:lnTo>
                  <a:pt x="261051" y="230595"/>
                </a:lnTo>
                <a:lnTo>
                  <a:pt x="273100" y="231572"/>
                </a:lnTo>
                <a:lnTo>
                  <a:pt x="344387" y="231572"/>
                </a:lnTo>
                <a:lnTo>
                  <a:pt x="337984" y="238868"/>
                </a:lnTo>
                <a:lnTo>
                  <a:pt x="324033" y="249544"/>
                </a:lnTo>
                <a:lnTo>
                  <a:pt x="308593" y="257061"/>
                </a:lnTo>
                <a:lnTo>
                  <a:pt x="308784" y="257061"/>
                </a:lnTo>
                <a:lnTo>
                  <a:pt x="291096" y="261719"/>
                </a:lnTo>
                <a:lnTo>
                  <a:pt x="291332" y="261719"/>
                </a:lnTo>
                <a:lnTo>
                  <a:pt x="271909" y="263271"/>
                </a:lnTo>
                <a:close/>
              </a:path>
              <a:path w="1593214" h="347979">
                <a:moveTo>
                  <a:pt x="344387" y="231572"/>
                </a:moveTo>
                <a:lnTo>
                  <a:pt x="273100" y="231572"/>
                </a:lnTo>
                <a:lnTo>
                  <a:pt x="284966" y="230595"/>
                </a:lnTo>
                <a:lnTo>
                  <a:pt x="295717" y="227665"/>
                </a:lnTo>
                <a:lnTo>
                  <a:pt x="325822" y="197978"/>
                </a:lnTo>
                <a:lnTo>
                  <a:pt x="328687" y="187772"/>
                </a:lnTo>
                <a:lnTo>
                  <a:pt x="328807" y="187344"/>
                </a:lnTo>
                <a:lnTo>
                  <a:pt x="329663" y="177251"/>
                </a:lnTo>
                <a:lnTo>
                  <a:pt x="329739" y="176355"/>
                </a:lnTo>
                <a:lnTo>
                  <a:pt x="329802" y="175613"/>
                </a:lnTo>
                <a:lnTo>
                  <a:pt x="313286" y="135284"/>
                </a:lnTo>
                <a:lnTo>
                  <a:pt x="271614" y="119206"/>
                </a:lnTo>
                <a:lnTo>
                  <a:pt x="342683" y="119206"/>
                </a:lnTo>
                <a:lnTo>
                  <a:pt x="362559" y="159013"/>
                </a:lnTo>
                <a:lnTo>
                  <a:pt x="364098" y="176355"/>
                </a:lnTo>
                <a:lnTo>
                  <a:pt x="364178" y="177251"/>
                </a:lnTo>
                <a:lnTo>
                  <a:pt x="362616" y="194192"/>
                </a:lnTo>
                <a:lnTo>
                  <a:pt x="362541" y="195000"/>
                </a:lnTo>
                <a:lnTo>
                  <a:pt x="357632" y="211185"/>
                </a:lnTo>
                <a:lnTo>
                  <a:pt x="349446" y="225807"/>
                </a:lnTo>
                <a:lnTo>
                  <a:pt x="344387" y="231572"/>
                </a:lnTo>
                <a:close/>
              </a:path>
              <a:path w="1593214" h="347979">
                <a:moveTo>
                  <a:pt x="434205" y="347510"/>
                </a:moveTo>
                <a:lnTo>
                  <a:pt x="399525" y="347510"/>
                </a:lnTo>
                <a:lnTo>
                  <a:pt x="399525" y="89147"/>
                </a:lnTo>
                <a:lnTo>
                  <a:pt x="458913" y="89147"/>
                </a:lnTo>
                <a:lnTo>
                  <a:pt x="480425" y="90570"/>
                </a:lnTo>
                <a:lnTo>
                  <a:pt x="499426" y="94839"/>
                </a:lnTo>
                <a:lnTo>
                  <a:pt x="515919" y="101956"/>
                </a:lnTo>
                <a:lnTo>
                  <a:pt x="529903" y="111918"/>
                </a:lnTo>
                <a:lnTo>
                  <a:pt x="537760" y="120701"/>
                </a:lnTo>
                <a:lnTo>
                  <a:pt x="434205" y="120701"/>
                </a:lnTo>
                <a:lnTo>
                  <a:pt x="434205" y="226066"/>
                </a:lnTo>
                <a:lnTo>
                  <a:pt x="442112" y="229585"/>
                </a:lnTo>
                <a:lnTo>
                  <a:pt x="450202" y="232097"/>
                </a:lnTo>
                <a:lnTo>
                  <a:pt x="458479" y="233603"/>
                </a:lnTo>
                <a:lnTo>
                  <a:pt x="466943" y="234105"/>
                </a:lnTo>
                <a:lnTo>
                  <a:pt x="534916" y="234105"/>
                </a:lnTo>
                <a:lnTo>
                  <a:pt x="531389" y="238573"/>
                </a:lnTo>
                <a:lnTo>
                  <a:pt x="518599" y="249379"/>
                </a:lnTo>
                <a:lnTo>
                  <a:pt x="506269" y="255984"/>
                </a:lnTo>
                <a:lnTo>
                  <a:pt x="434205" y="255984"/>
                </a:lnTo>
                <a:lnTo>
                  <a:pt x="434205" y="347510"/>
                </a:lnTo>
                <a:close/>
              </a:path>
              <a:path w="1593214" h="347979">
                <a:moveTo>
                  <a:pt x="534916" y="234105"/>
                </a:moveTo>
                <a:lnTo>
                  <a:pt x="466943" y="234105"/>
                </a:lnTo>
                <a:lnTo>
                  <a:pt x="478312" y="233073"/>
                </a:lnTo>
                <a:lnTo>
                  <a:pt x="488601" y="229976"/>
                </a:lnTo>
                <a:lnTo>
                  <a:pt x="517326" y="198572"/>
                </a:lnTo>
                <a:lnTo>
                  <a:pt x="521087" y="175317"/>
                </a:lnTo>
                <a:lnTo>
                  <a:pt x="521121" y="174870"/>
                </a:lnTo>
                <a:lnTo>
                  <a:pt x="505380" y="134241"/>
                </a:lnTo>
                <a:lnTo>
                  <a:pt x="469353" y="121073"/>
                </a:lnTo>
                <a:lnTo>
                  <a:pt x="458161" y="120701"/>
                </a:lnTo>
                <a:lnTo>
                  <a:pt x="537760" y="120701"/>
                </a:lnTo>
                <a:lnTo>
                  <a:pt x="541036" y="124363"/>
                </a:lnTo>
                <a:lnTo>
                  <a:pt x="548990" y="139078"/>
                </a:lnTo>
                <a:lnTo>
                  <a:pt x="553762" y="156063"/>
                </a:lnTo>
                <a:lnTo>
                  <a:pt x="555317" y="174870"/>
                </a:lnTo>
                <a:lnTo>
                  <a:pt x="555354" y="175317"/>
                </a:lnTo>
                <a:lnTo>
                  <a:pt x="553855" y="193672"/>
                </a:lnTo>
                <a:lnTo>
                  <a:pt x="549361" y="210331"/>
                </a:lnTo>
                <a:lnTo>
                  <a:pt x="541872" y="225298"/>
                </a:lnTo>
                <a:lnTo>
                  <a:pt x="534916" y="234105"/>
                </a:lnTo>
                <a:close/>
              </a:path>
              <a:path w="1593214" h="347979">
                <a:moveTo>
                  <a:pt x="470515" y="263271"/>
                </a:moveTo>
                <a:lnTo>
                  <a:pt x="462106" y="262816"/>
                </a:lnTo>
                <a:lnTo>
                  <a:pt x="453253" y="261449"/>
                </a:lnTo>
                <a:lnTo>
                  <a:pt x="443953" y="259172"/>
                </a:lnTo>
                <a:lnTo>
                  <a:pt x="434205" y="255984"/>
                </a:lnTo>
                <a:lnTo>
                  <a:pt x="506269" y="255984"/>
                </a:lnTo>
                <a:lnTo>
                  <a:pt x="504191" y="257098"/>
                </a:lnTo>
                <a:lnTo>
                  <a:pt x="488163" y="261728"/>
                </a:lnTo>
                <a:lnTo>
                  <a:pt x="470515" y="263271"/>
                </a:lnTo>
                <a:close/>
              </a:path>
              <a:path w="1593214" h="347979">
                <a:moveTo>
                  <a:pt x="649108" y="263271"/>
                </a:moveTo>
                <a:lnTo>
                  <a:pt x="612768" y="250794"/>
                </a:lnTo>
                <a:lnTo>
                  <a:pt x="593261" y="214792"/>
                </a:lnTo>
                <a:lnTo>
                  <a:pt x="591510" y="187223"/>
                </a:lnTo>
                <a:lnTo>
                  <a:pt x="591510" y="89147"/>
                </a:lnTo>
                <a:lnTo>
                  <a:pt x="625448" y="89147"/>
                </a:lnTo>
                <a:lnTo>
                  <a:pt x="625465" y="187223"/>
                </a:lnTo>
                <a:lnTo>
                  <a:pt x="625932" y="199233"/>
                </a:lnTo>
                <a:lnTo>
                  <a:pt x="651324" y="234474"/>
                </a:lnTo>
                <a:lnTo>
                  <a:pt x="660271" y="235144"/>
                </a:lnTo>
                <a:lnTo>
                  <a:pt x="735138" y="235144"/>
                </a:lnTo>
                <a:lnTo>
                  <a:pt x="735138" y="238573"/>
                </a:lnTo>
                <a:lnTo>
                  <a:pt x="701352" y="238573"/>
                </a:lnTo>
                <a:lnTo>
                  <a:pt x="695732" y="244059"/>
                </a:lnTo>
                <a:lnTo>
                  <a:pt x="689741" y="248914"/>
                </a:lnTo>
                <a:lnTo>
                  <a:pt x="656487" y="262769"/>
                </a:lnTo>
                <a:lnTo>
                  <a:pt x="657524" y="262769"/>
                </a:lnTo>
                <a:lnTo>
                  <a:pt x="649108" y="263271"/>
                </a:lnTo>
                <a:close/>
              </a:path>
              <a:path w="1593214" h="347979">
                <a:moveTo>
                  <a:pt x="735138" y="235144"/>
                </a:moveTo>
                <a:lnTo>
                  <a:pt x="660271" y="235144"/>
                </a:lnTo>
                <a:lnTo>
                  <a:pt x="671882" y="233665"/>
                </a:lnTo>
                <a:lnTo>
                  <a:pt x="682747" y="229116"/>
                </a:lnTo>
                <a:lnTo>
                  <a:pt x="692421" y="221835"/>
                </a:lnTo>
                <a:lnTo>
                  <a:pt x="701352" y="211484"/>
                </a:lnTo>
                <a:lnTo>
                  <a:pt x="701352" y="89147"/>
                </a:lnTo>
                <a:lnTo>
                  <a:pt x="735138" y="89147"/>
                </a:lnTo>
                <a:lnTo>
                  <a:pt x="735138" y="235144"/>
                </a:lnTo>
                <a:close/>
              </a:path>
              <a:path w="1593214" h="347979">
                <a:moveTo>
                  <a:pt x="735138" y="260299"/>
                </a:moveTo>
                <a:lnTo>
                  <a:pt x="701352" y="260299"/>
                </a:lnTo>
                <a:lnTo>
                  <a:pt x="701352" y="238573"/>
                </a:lnTo>
                <a:lnTo>
                  <a:pt x="735138" y="238573"/>
                </a:lnTo>
                <a:lnTo>
                  <a:pt x="735138" y="260299"/>
                </a:lnTo>
                <a:close/>
              </a:path>
              <a:path w="1593214" h="347979">
                <a:moveTo>
                  <a:pt x="817433" y="260299"/>
                </a:moveTo>
                <a:lnTo>
                  <a:pt x="783505" y="260299"/>
                </a:lnTo>
                <a:lnTo>
                  <a:pt x="783505" y="445"/>
                </a:lnTo>
                <a:lnTo>
                  <a:pt x="817433" y="445"/>
                </a:lnTo>
                <a:lnTo>
                  <a:pt x="817433" y="260299"/>
                </a:lnTo>
                <a:close/>
              </a:path>
              <a:path w="1593214" h="347979">
                <a:moveTo>
                  <a:pt x="855724" y="145999"/>
                </a:moveTo>
                <a:lnTo>
                  <a:pt x="855724" y="109090"/>
                </a:lnTo>
                <a:lnTo>
                  <a:pt x="866689" y="98868"/>
                </a:lnTo>
                <a:lnTo>
                  <a:pt x="879796" y="91566"/>
                </a:lnTo>
                <a:lnTo>
                  <a:pt x="895042" y="87185"/>
                </a:lnTo>
                <a:lnTo>
                  <a:pt x="912426" y="85724"/>
                </a:lnTo>
                <a:lnTo>
                  <a:pt x="925644" y="86636"/>
                </a:lnTo>
                <a:lnTo>
                  <a:pt x="960699" y="103385"/>
                </a:lnTo>
                <a:lnTo>
                  <a:pt x="969793" y="117424"/>
                </a:lnTo>
                <a:lnTo>
                  <a:pt x="909750" y="117424"/>
                </a:lnTo>
                <a:lnTo>
                  <a:pt x="895935" y="119210"/>
                </a:lnTo>
                <a:lnTo>
                  <a:pt x="882326" y="124568"/>
                </a:lnTo>
                <a:lnTo>
                  <a:pt x="868922" y="133498"/>
                </a:lnTo>
                <a:lnTo>
                  <a:pt x="855724" y="145999"/>
                </a:lnTo>
                <a:close/>
              </a:path>
              <a:path w="1593214" h="347979">
                <a:moveTo>
                  <a:pt x="894271" y="262976"/>
                </a:moveTo>
                <a:lnTo>
                  <a:pt x="885261" y="262203"/>
                </a:lnTo>
                <a:lnTo>
                  <a:pt x="885576" y="262203"/>
                </a:lnTo>
                <a:lnTo>
                  <a:pt x="877899" y="260038"/>
                </a:lnTo>
                <a:lnTo>
                  <a:pt x="853343" y="230014"/>
                </a:lnTo>
                <a:lnTo>
                  <a:pt x="852600" y="221456"/>
                </a:lnTo>
                <a:lnTo>
                  <a:pt x="853325" y="213566"/>
                </a:lnTo>
                <a:lnTo>
                  <a:pt x="878268" y="181123"/>
                </a:lnTo>
                <a:lnTo>
                  <a:pt x="940553" y="157458"/>
                </a:lnTo>
                <a:lnTo>
                  <a:pt x="940454" y="147535"/>
                </a:lnTo>
                <a:lnTo>
                  <a:pt x="938628" y="134752"/>
                </a:lnTo>
                <a:lnTo>
                  <a:pt x="932852" y="125125"/>
                </a:lnTo>
                <a:lnTo>
                  <a:pt x="923226" y="119350"/>
                </a:lnTo>
                <a:lnTo>
                  <a:pt x="909750" y="117424"/>
                </a:lnTo>
                <a:lnTo>
                  <a:pt x="969793" y="117424"/>
                </a:lnTo>
                <a:lnTo>
                  <a:pt x="973891" y="175613"/>
                </a:lnTo>
                <a:lnTo>
                  <a:pt x="940553" y="175613"/>
                </a:lnTo>
                <a:lnTo>
                  <a:pt x="917931" y="184395"/>
                </a:lnTo>
                <a:lnTo>
                  <a:pt x="886232" y="208702"/>
                </a:lnTo>
                <a:lnTo>
                  <a:pt x="886232" y="222695"/>
                </a:lnTo>
                <a:lnTo>
                  <a:pt x="888461" y="228448"/>
                </a:lnTo>
                <a:lnTo>
                  <a:pt x="892928" y="232915"/>
                </a:lnTo>
                <a:lnTo>
                  <a:pt x="897491" y="237382"/>
                </a:lnTo>
                <a:lnTo>
                  <a:pt x="903396" y="239611"/>
                </a:lnTo>
                <a:lnTo>
                  <a:pt x="999046" y="239611"/>
                </a:lnTo>
                <a:lnTo>
                  <a:pt x="999046" y="246164"/>
                </a:lnTo>
                <a:lnTo>
                  <a:pt x="940258" y="246164"/>
                </a:lnTo>
                <a:lnTo>
                  <a:pt x="929289" y="253520"/>
                </a:lnTo>
                <a:lnTo>
                  <a:pt x="917968" y="258774"/>
                </a:lnTo>
                <a:lnTo>
                  <a:pt x="906296" y="261925"/>
                </a:lnTo>
                <a:lnTo>
                  <a:pt x="894271" y="262976"/>
                </a:lnTo>
                <a:close/>
              </a:path>
              <a:path w="1593214" h="347979">
                <a:moveTo>
                  <a:pt x="999046" y="239611"/>
                </a:moveTo>
                <a:lnTo>
                  <a:pt x="910635" y="239611"/>
                </a:lnTo>
                <a:lnTo>
                  <a:pt x="918592" y="238784"/>
                </a:lnTo>
                <a:lnTo>
                  <a:pt x="926230" y="236301"/>
                </a:lnTo>
                <a:lnTo>
                  <a:pt x="933551" y="232161"/>
                </a:lnTo>
                <a:lnTo>
                  <a:pt x="940553" y="226362"/>
                </a:lnTo>
                <a:lnTo>
                  <a:pt x="940553" y="175613"/>
                </a:lnTo>
                <a:lnTo>
                  <a:pt x="973891" y="175613"/>
                </a:lnTo>
                <a:lnTo>
                  <a:pt x="973891" y="235839"/>
                </a:lnTo>
                <a:lnTo>
                  <a:pt x="974133" y="236301"/>
                </a:lnTo>
                <a:lnTo>
                  <a:pt x="975815" y="238784"/>
                </a:lnTo>
                <a:lnTo>
                  <a:pt x="999046" y="238784"/>
                </a:lnTo>
                <a:lnTo>
                  <a:pt x="999046" y="239611"/>
                </a:lnTo>
                <a:close/>
              </a:path>
              <a:path w="1593214" h="347979">
                <a:moveTo>
                  <a:pt x="999046" y="238784"/>
                </a:moveTo>
                <a:lnTo>
                  <a:pt x="984089" y="238784"/>
                </a:lnTo>
                <a:lnTo>
                  <a:pt x="990312" y="235839"/>
                </a:lnTo>
                <a:lnTo>
                  <a:pt x="999046" y="229791"/>
                </a:lnTo>
                <a:lnTo>
                  <a:pt x="999046" y="238784"/>
                </a:lnTo>
                <a:close/>
              </a:path>
              <a:path w="1593214" h="347979">
                <a:moveTo>
                  <a:pt x="970909" y="263271"/>
                </a:moveTo>
                <a:lnTo>
                  <a:pt x="965852" y="263271"/>
                </a:lnTo>
                <a:lnTo>
                  <a:pt x="956104" y="262203"/>
                </a:lnTo>
                <a:lnTo>
                  <a:pt x="948590" y="258997"/>
                </a:lnTo>
                <a:lnTo>
                  <a:pt x="943309" y="253651"/>
                </a:lnTo>
                <a:lnTo>
                  <a:pt x="940258" y="246164"/>
                </a:lnTo>
                <a:lnTo>
                  <a:pt x="999046" y="246164"/>
                </a:lnTo>
                <a:lnTo>
                  <a:pt x="999046" y="250479"/>
                </a:lnTo>
                <a:lnTo>
                  <a:pt x="991302" y="255441"/>
                </a:lnTo>
                <a:lnTo>
                  <a:pt x="985174" y="258774"/>
                </a:lnTo>
                <a:lnTo>
                  <a:pt x="975777" y="262385"/>
                </a:lnTo>
                <a:lnTo>
                  <a:pt x="970909" y="263271"/>
                </a:lnTo>
                <a:close/>
              </a:path>
              <a:path w="1593214" h="347979">
                <a:moveTo>
                  <a:pt x="1122642" y="119653"/>
                </a:moveTo>
                <a:lnTo>
                  <a:pt x="1004923" y="119653"/>
                </a:lnTo>
                <a:lnTo>
                  <a:pt x="1004923" y="116234"/>
                </a:lnTo>
                <a:lnTo>
                  <a:pt x="1068617" y="53726"/>
                </a:lnTo>
                <a:lnTo>
                  <a:pt x="1068617" y="89147"/>
                </a:lnTo>
                <a:lnTo>
                  <a:pt x="1122642" y="89147"/>
                </a:lnTo>
                <a:lnTo>
                  <a:pt x="1122642" y="119653"/>
                </a:lnTo>
                <a:close/>
              </a:path>
              <a:path w="1593214" h="347979">
                <a:moveTo>
                  <a:pt x="1088857" y="263271"/>
                </a:moveTo>
                <a:lnTo>
                  <a:pt x="1050167" y="249736"/>
                </a:lnTo>
                <a:lnTo>
                  <a:pt x="1034819" y="206236"/>
                </a:lnTo>
                <a:lnTo>
                  <a:pt x="1034689" y="119653"/>
                </a:lnTo>
                <a:lnTo>
                  <a:pt x="1068617" y="119653"/>
                </a:lnTo>
                <a:lnTo>
                  <a:pt x="1068617" y="203597"/>
                </a:lnTo>
                <a:lnTo>
                  <a:pt x="1070133" y="216424"/>
                </a:lnTo>
                <a:lnTo>
                  <a:pt x="1074682" y="225585"/>
                </a:lnTo>
                <a:lnTo>
                  <a:pt x="1082263" y="231082"/>
                </a:lnTo>
                <a:lnTo>
                  <a:pt x="1092877" y="232915"/>
                </a:lnTo>
                <a:lnTo>
                  <a:pt x="1131424" y="232915"/>
                </a:lnTo>
                <a:lnTo>
                  <a:pt x="1131424" y="252260"/>
                </a:lnTo>
                <a:lnTo>
                  <a:pt x="1121451" y="257079"/>
                </a:lnTo>
                <a:lnTo>
                  <a:pt x="1111034" y="260519"/>
                </a:lnTo>
                <a:lnTo>
                  <a:pt x="1100170" y="262583"/>
                </a:lnTo>
                <a:lnTo>
                  <a:pt x="1088857" y="263271"/>
                </a:lnTo>
                <a:close/>
              </a:path>
              <a:path w="1593214" h="347979">
                <a:moveTo>
                  <a:pt x="1131424" y="232915"/>
                </a:moveTo>
                <a:lnTo>
                  <a:pt x="1092877" y="232915"/>
                </a:lnTo>
                <a:lnTo>
                  <a:pt x="1102149" y="232152"/>
                </a:lnTo>
                <a:lnTo>
                  <a:pt x="1111665" y="229864"/>
                </a:lnTo>
                <a:lnTo>
                  <a:pt x="1121423" y="226051"/>
                </a:lnTo>
                <a:lnTo>
                  <a:pt x="1131424" y="220713"/>
                </a:lnTo>
                <a:lnTo>
                  <a:pt x="1131424" y="232915"/>
                </a:lnTo>
                <a:close/>
              </a:path>
              <a:path w="1593214" h="347979">
                <a:moveTo>
                  <a:pt x="1178878" y="57149"/>
                </a:moveTo>
                <a:lnTo>
                  <a:pt x="1168057" y="57149"/>
                </a:lnTo>
                <a:lnTo>
                  <a:pt x="1163447" y="55164"/>
                </a:lnTo>
                <a:lnTo>
                  <a:pt x="1159475" y="51196"/>
                </a:lnTo>
                <a:lnTo>
                  <a:pt x="1155513" y="47128"/>
                </a:lnTo>
                <a:lnTo>
                  <a:pt x="1153522" y="42415"/>
                </a:lnTo>
                <a:lnTo>
                  <a:pt x="1153522" y="31799"/>
                </a:lnTo>
                <a:lnTo>
                  <a:pt x="1155513" y="27185"/>
                </a:lnTo>
                <a:lnTo>
                  <a:pt x="1159475" y="23217"/>
                </a:lnTo>
                <a:lnTo>
                  <a:pt x="1163544" y="19049"/>
                </a:lnTo>
                <a:lnTo>
                  <a:pt x="1163672" y="19049"/>
                </a:lnTo>
                <a:lnTo>
                  <a:pt x="1168057" y="17114"/>
                </a:lnTo>
                <a:lnTo>
                  <a:pt x="1178878" y="17114"/>
                </a:lnTo>
                <a:lnTo>
                  <a:pt x="1183640" y="19049"/>
                </a:lnTo>
                <a:lnTo>
                  <a:pt x="1191575" y="26789"/>
                </a:lnTo>
                <a:lnTo>
                  <a:pt x="1193556" y="31501"/>
                </a:lnTo>
                <a:lnTo>
                  <a:pt x="1193556" y="42415"/>
                </a:lnTo>
                <a:lnTo>
                  <a:pt x="1191616" y="47128"/>
                </a:lnTo>
                <a:lnTo>
                  <a:pt x="1187607" y="51196"/>
                </a:lnTo>
                <a:lnTo>
                  <a:pt x="1183640" y="55164"/>
                </a:lnTo>
                <a:lnTo>
                  <a:pt x="1178878" y="57149"/>
                </a:lnTo>
                <a:close/>
              </a:path>
              <a:path w="1593214" h="347979">
                <a:moveTo>
                  <a:pt x="1190432" y="260299"/>
                </a:moveTo>
                <a:lnTo>
                  <a:pt x="1156504" y="260299"/>
                </a:lnTo>
                <a:lnTo>
                  <a:pt x="1156504" y="89147"/>
                </a:lnTo>
                <a:lnTo>
                  <a:pt x="1190432" y="89147"/>
                </a:lnTo>
                <a:lnTo>
                  <a:pt x="1190432" y="260299"/>
                </a:lnTo>
                <a:close/>
              </a:path>
              <a:path w="1593214" h="347979">
                <a:moveTo>
                  <a:pt x="1319657" y="263271"/>
                </a:moveTo>
                <a:lnTo>
                  <a:pt x="1269090" y="249295"/>
                </a:lnTo>
                <a:lnTo>
                  <a:pt x="1235938" y="210481"/>
                </a:lnTo>
                <a:lnTo>
                  <a:pt x="1229532" y="175613"/>
                </a:lnTo>
                <a:lnTo>
                  <a:pt x="1231035" y="159013"/>
                </a:lnTo>
                <a:lnTo>
                  <a:pt x="1255506" y="113853"/>
                </a:lnTo>
                <a:lnTo>
                  <a:pt x="1302253" y="90273"/>
                </a:lnTo>
                <a:lnTo>
                  <a:pt x="1321143" y="88701"/>
                </a:lnTo>
                <a:lnTo>
                  <a:pt x="1339767" y="90273"/>
                </a:lnTo>
                <a:lnTo>
                  <a:pt x="1356800" y="94989"/>
                </a:lnTo>
                <a:lnTo>
                  <a:pt x="1372152" y="102849"/>
                </a:lnTo>
                <a:lnTo>
                  <a:pt x="1386027" y="114005"/>
                </a:lnTo>
                <a:lnTo>
                  <a:pt x="1390431" y="119206"/>
                </a:lnTo>
                <a:lnTo>
                  <a:pt x="1319362" y="119206"/>
                </a:lnTo>
                <a:lnTo>
                  <a:pt x="1307703" y="120211"/>
                </a:lnTo>
                <a:lnTo>
                  <a:pt x="1272509" y="143778"/>
                </a:lnTo>
                <a:lnTo>
                  <a:pt x="1264744" y="163941"/>
                </a:lnTo>
                <a:lnTo>
                  <a:pt x="1264675" y="164194"/>
                </a:lnTo>
                <a:lnTo>
                  <a:pt x="1263735" y="175613"/>
                </a:lnTo>
                <a:lnTo>
                  <a:pt x="1263799" y="177251"/>
                </a:lnTo>
                <a:lnTo>
                  <a:pt x="1264656" y="187344"/>
                </a:lnTo>
                <a:lnTo>
                  <a:pt x="1264693" y="187772"/>
                </a:lnTo>
                <a:lnTo>
                  <a:pt x="1267574" y="197978"/>
                </a:lnTo>
                <a:lnTo>
                  <a:pt x="1267678" y="198349"/>
                </a:lnTo>
                <a:lnTo>
                  <a:pt x="1272655" y="207789"/>
                </a:lnTo>
                <a:lnTo>
                  <a:pt x="1308798" y="230595"/>
                </a:lnTo>
                <a:lnTo>
                  <a:pt x="1320848" y="231572"/>
                </a:lnTo>
                <a:lnTo>
                  <a:pt x="1392135" y="231572"/>
                </a:lnTo>
                <a:lnTo>
                  <a:pt x="1385732" y="238868"/>
                </a:lnTo>
                <a:lnTo>
                  <a:pt x="1371780" y="249544"/>
                </a:lnTo>
                <a:lnTo>
                  <a:pt x="1356341" y="257061"/>
                </a:lnTo>
                <a:lnTo>
                  <a:pt x="1356532" y="257061"/>
                </a:lnTo>
                <a:lnTo>
                  <a:pt x="1338844" y="261719"/>
                </a:lnTo>
                <a:lnTo>
                  <a:pt x="1339080" y="261719"/>
                </a:lnTo>
                <a:lnTo>
                  <a:pt x="1319657" y="263271"/>
                </a:lnTo>
                <a:close/>
              </a:path>
              <a:path w="1593214" h="347979">
                <a:moveTo>
                  <a:pt x="1392135" y="231572"/>
                </a:moveTo>
                <a:lnTo>
                  <a:pt x="1320848" y="231572"/>
                </a:lnTo>
                <a:lnTo>
                  <a:pt x="1332713" y="230595"/>
                </a:lnTo>
                <a:lnTo>
                  <a:pt x="1343465" y="227665"/>
                </a:lnTo>
                <a:lnTo>
                  <a:pt x="1373570" y="197978"/>
                </a:lnTo>
                <a:lnTo>
                  <a:pt x="1376435" y="187772"/>
                </a:lnTo>
                <a:lnTo>
                  <a:pt x="1376555" y="187344"/>
                </a:lnTo>
                <a:lnTo>
                  <a:pt x="1377411" y="177251"/>
                </a:lnTo>
                <a:lnTo>
                  <a:pt x="1377487" y="176355"/>
                </a:lnTo>
                <a:lnTo>
                  <a:pt x="1377550" y="175613"/>
                </a:lnTo>
                <a:lnTo>
                  <a:pt x="1361024" y="135284"/>
                </a:lnTo>
                <a:lnTo>
                  <a:pt x="1319362" y="119206"/>
                </a:lnTo>
                <a:lnTo>
                  <a:pt x="1390431" y="119206"/>
                </a:lnTo>
                <a:lnTo>
                  <a:pt x="1397359" y="127388"/>
                </a:lnTo>
                <a:lnTo>
                  <a:pt x="1405452" y="142392"/>
                </a:lnTo>
                <a:lnTo>
                  <a:pt x="1410307" y="159013"/>
                </a:lnTo>
                <a:lnTo>
                  <a:pt x="1411780" y="175613"/>
                </a:lnTo>
                <a:lnTo>
                  <a:pt x="1411846" y="176355"/>
                </a:lnTo>
                <a:lnTo>
                  <a:pt x="1397194" y="225807"/>
                </a:lnTo>
                <a:lnTo>
                  <a:pt x="1392135" y="231572"/>
                </a:lnTo>
                <a:close/>
              </a:path>
              <a:path w="1593214" h="347979">
                <a:moveTo>
                  <a:pt x="1582207" y="110876"/>
                </a:moveTo>
                <a:lnTo>
                  <a:pt x="1483439" y="110876"/>
                </a:lnTo>
                <a:lnTo>
                  <a:pt x="1495139" y="99872"/>
                </a:lnTo>
                <a:lnTo>
                  <a:pt x="1507621" y="92012"/>
                </a:lnTo>
                <a:lnTo>
                  <a:pt x="1520885" y="87296"/>
                </a:lnTo>
                <a:lnTo>
                  <a:pt x="1534931" y="85724"/>
                </a:lnTo>
                <a:lnTo>
                  <a:pt x="1542819" y="86245"/>
                </a:lnTo>
                <a:lnTo>
                  <a:pt x="1576864" y="103918"/>
                </a:lnTo>
                <a:lnTo>
                  <a:pt x="1582207" y="110876"/>
                </a:lnTo>
                <a:close/>
              </a:path>
              <a:path w="1593214" h="347979">
                <a:moveTo>
                  <a:pt x="1483439" y="260299"/>
                </a:moveTo>
                <a:lnTo>
                  <a:pt x="1448759" y="260299"/>
                </a:lnTo>
                <a:lnTo>
                  <a:pt x="1448759" y="89147"/>
                </a:lnTo>
                <a:lnTo>
                  <a:pt x="1483439" y="89147"/>
                </a:lnTo>
                <a:lnTo>
                  <a:pt x="1483439" y="110876"/>
                </a:lnTo>
                <a:lnTo>
                  <a:pt x="1582207" y="110876"/>
                </a:lnTo>
                <a:lnTo>
                  <a:pt x="1584034" y="114005"/>
                </a:lnTo>
                <a:lnTo>
                  <a:pt x="1524216" y="114005"/>
                </a:lnTo>
                <a:lnTo>
                  <a:pt x="1512628" y="115511"/>
                </a:lnTo>
                <a:lnTo>
                  <a:pt x="1501970" y="120030"/>
                </a:lnTo>
                <a:lnTo>
                  <a:pt x="1492240" y="127563"/>
                </a:lnTo>
                <a:lnTo>
                  <a:pt x="1483439" y="138113"/>
                </a:lnTo>
                <a:lnTo>
                  <a:pt x="1483439" y="260299"/>
                </a:lnTo>
                <a:close/>
              </a:path>
              <a:path w="1593214" h="347979">
                <a:moveTo>
                  <a:pt x="1592824" y="260299"/>
                </a:moveTo>
                <a:lnTo>
                  <a:pt x="1558896" y="260299"/>
                </a:lnTo>
                <a:lnTo>
                  <a:pt x="1558878" y="162373"/>
                </a:lnTo>
                <a:lnTo>
                  <a:pt x="1558394" y="150651"/>
                </a:lnTo>
                <a:lnTo>
                  <a:pt x="1540238" y="116824"/>
                </a:lnTo>
                <a:lnTo>
                  <a:pt x="1524216" y="114005"/>
                </a:lnTo>
                <a:lnTo>
                  <a:pt x="1584034" y="114005"/>
                </a:lnTo>
                <a:lnTo>
                  <a:pt x="1592824" y="162373"/>
                </a:lnTo>
                <a:lnTo>
                  <a:pt x="1592824" y="2602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8006" y="3723601"/>
            <a:ext cx="2303369" cy="262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006" y="4409399"/>
            <a:ext cx="3230559" cy="3470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1989555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0021" y="5093702"/>
            <a:ext cx="2027555" cy="264795"/>
          </a:xfrm>
          <a:custGeom>
            <a:avLst/>
            <a:gdLst/>
            <a:ahLst/>
            <a:cxnLst/>
            <a:rect l="l" t="t" r="r" b="b"/>
            <a:pathLst>
              <a:path w="2027554" h="264795">
                <a:moveTo>
                  <a:pt x="38099" y="261346"/>
                </a:moveTo>
                <a:lnTo>
                  <a:pt x="0" y="261346"/>
                </a:lnTo>
                <a:lnTo>
                  <a:pt x="111623" y="0"/>
                </a:lnTo>
                <a:lnTo>
                  <a:pt x="137816" y="0"/>
                </a:lnTo>
                <a:lnTo>
                  <a:pt x="163203" y="57007"/>
                </a:lnTo>
                <a:lnTo>
                  <a:pt x="124272" y="57007"/>
                </a:lnTo>
                <a:lnTo>
                  <a:pt x="85429" y="151209"/>
                </a:lnTo>
                <a:lnTo>
                  <a:pt x="205155" y="151209"/>
                </a:lnTo>
                <a:lnTo>
                  <a:pt x="219869" y="184251"/>
                </a:lnTo>
                <a:lnTo>
                  <a:pt x="70846" y="184251"/>
                </a:lnTo>
                <a:lnTo>
                  <a:pt x="38099" y="261346"/>
                </a:lnTo>
                <a:close/>
              </a:path>
              <a:path w="2027554" h="264795">
                <a:moveTo>
                  <a:pt x="205155" y="151209"/>
                </a:moveTo>
                <a:lnTo>
                  <a:pt x="166096" y="151209"/>
                </a:lnTo>
                <a:lnTo>
                  <a:pt x="124272" y="57007"/>
                </a:lnTo>
                <a:lnTo>
                  <a:pt x="163203" y="57007"/>
                </a:lnTo>
                <a:lnTo>
                  <a:pt x="205155" y="151209"/>
                </a:lnTo>
                <a:close/>
              </a:path>
              <a:path w="2027554" h="264795">
                <a:moveTo>
                  <a:pt x="254202" y="261346"/>
                </a:moveTo>
                <a:lnTo>
                  <a:pt x="215950" y="261346"/>
                </a:lnTo>
                <a:lnTo>
                  <a:pt x="181422" y="184251"/>
                </a:lnTo>
                <a:lnTo>
                  <a:pt x="219869" y="184251"/>
                </a:lnTo>
                <a:lnTo>
                  <a:pt x="254202" y="261346"/>
                </a:lnTo>
                <a:close/>
              </a:path>
              <a:path w="2027554" h="264795">
                <a:moveTo>
                  <a:pt x="410785" y="111918"/>
                </a:moveTo>
                <a:lnTo>
                  <a:pt x="312019" y="111918"/>
                </a:lnTo>
                <a:lnTo>
                  <a:pt x="323718" y="100917"/>
                </a:lnTo>
                <a:lnTo>
                  <a:pt x="336200" y="93059"/>
                </a:lnTo>
                <a:lnTo>
                  <a:pt x="349465" y="88344"/>
                </a:lnTo>
                <a:lnTo>
                  <a:pt x="363511" y="86772"/>
                </a:lnTo>
                <a:lnTo>
                  <a:pt x="371399" y="87293"/>
                </a:lnTo>
                <a:lnTo>
                  <a:pt x="405443" y="104964"/>
                </a:lnTo>
                <a:lnTo>
                  <a:pt x="410785" y="111918"/>
                </a:lnTo>
                <a:close/>
              </a:path>
              <a:path w="2027554" h="264795">
                <a:moveTo>
                  <a:pt x="312019" y="261346"/>
                </a:moveTo>
                <a:lnTo>
                  <a:pt x="277338" y="261346"/>
                </a:lnTo>
                <a:lnTo>
                  <a:pt x="277338" y="90192"/>
                </a:lnTo>
                <a:lnTo>
                  <a:pt x="312019" y="90192"/>
                </a:lnTo>
                <a:lnTo>
                  <a:pt x="312019" y="111918"/>
                </a:lnTo>
                <a:lnTo>
                  <a:pt x="410785" y="111918"/>
                </a:lnTo>
                <a:lnTo>
                  <a:pt x="412614" y="115052"/>
                </a:lnTo>
                <a:lnTo>
                  <a:pt x="352795" y="115052"/>
                </a:lnTo>
                <a:lnTo>
                  <a:pt x="341207" y="116558"/>
                </a:lnTo>
                <a:lnTo>
                  <a:pt x="330546" y="121076"/>
                </a:lnTo>
                <a:lnTo>
                  <a:pt x="320816" y="128610"/>
                </a:lnTo>
                <a:lnTo>
                  <a:pt x="312019" y="139159"/>
                </a:lnTo>
                <a:lnTo>
                  <a:pt x="312019" y="261346"/>
                </a:lnTo>
                <a:close/>
              </a:path>
              <a:path w="2027554" h="264795">
                <a:moveTo>
                  <a:pt x="421404" y="261346"/>
                </a:moveTo>
                <a:lnTo>
                  <a:pt x="387476" y="261346"/>
                </a:lnTo>
                <a:lnTo>
                  <a:pt x="387457" y="163420"/>
                </a:lnTo>
                <a:lnTo>
                  <a:pt x="386972" y="151698"/>
                </a:lnTo>
                <a:lnTo>
                  <a:pt x="368818" y="117871"/>
                </a:lnTo>
                <a:lnTo>
                  <a:pt x="352795" y="115052"/>
                </a:lnTo>
                <a:lnTo>
                  <a:pt x="412614" y="115052"/>
                </a:lnTo>
                <a:lnTo>
                  <a:pt x="421404" y="163420"/>
                </a:lnTo>
                <a:lnTo>
                  <a:pt x="421404" y="261346"/>
                </a:lnTo>
                <a:close/>
              </a:path>
              <a:path w="2027554" h="264795">
                <a:moveTo>
                  <a:pt x="616961" y="93763"/>
                </a:moveTo>
                <a:lnTo>
                  <a:pt x="582881" y="93763"/>
                </a:lnTo>
                <a:lnTo>
                  <a:pt x="582881" y="1495"/>
                </a:lnTo>
                <a:lnTo>
                  <a:pt x="616961" y="1495"/>
                </a:lnTo>
                <a:lnTo>
                  <a:pt x="616961" y="93763"/>
                </a:lnTo>
                <a:close/>
              </a:path>
              <a:path w="2027554" h="264795">
                <a:moveTo>
                  <a:pt x="616961" y="261346"/>
                </a:moveTo>
                <a:lnTo>
                  <a:pt x="544486" y="261346"/>
                </a:lnTo>
                <a:lnTo>
                  <a:pt x="526469" y="259848"/>
                </a:lnTo>
                <a:lnTo>
                  <a:pt x="483916" y="237381"/>
                </a:lnTo>
                <a:lnTo>
                  <a:pt x="462843" y="192097"/>
                </a:lnTo>
                <a:lnTo>
                  <a:pt x="461437" y="172945"/>
                </a:lnTo>
                <a:lnTo>
                  <a:pt x="462916" y="154889"/>
                </a:lnTo>
                <a:lnTo>
                  <a:pt x="485107" y="110880"/>
                </a:lnTo>
                <a:lnTo>
                  <a:pt x="528051" y="88002"/>
                </a:lnTo>
                <a:lnTo>
                  <a:pt x="545676" y="86477"/>
                </a:lnTo>
                <a:lnTo>
                  <a:pt x="554420" y="86932"/>
                </a:lnTo>
                <a:lnTo>
                  <a:pt x="563535" y="88298"/>
                </a:lnTo>
                <a:lnTo>
                  <a:pt x="573022" y="90576"/>
                </a:lnTo>
                <a:lnTo>
                  <a:pt x="582881" y="93763"/>
                </a:lnTo>
                <a:lnTo>
                  <a:pt x="616961" y="93763"/>
                </a:lnTo>
                <a:lnTo>
                  <a:pt x="616961" y="115795"/>
                </a:lnTo>
                <a:lnTo>
                  <a:pt x="550886" y="115795"/>
                </a:lnTo>
                <a:lnTo>
                  <a:pt x="538878" y="116836"/>
                </a:lnTo>
                <a:lnTo>
                  <a:pt x="504044" y="141447"/>
                </a:lnTo>
                <a:lnTo>
                  <a:pt x="495670" y="177107"/>
                </a:lnTo>
                <a:lnTo>
                  <a:pt x="496479" y="189526"/>
                </a:lnTo>
                <a:lnTo>
                  <a:pt x="513882" y="223494"/>
                </a:lnTo>
                <a:lnTo>
                  <a:pt x="556687" y="232323"/>
                </a:lnTo>
                <a:lnTo>
                  <a:pt x="616961" y="232323"/>
                </a:lnTo>
                <a:lnTo>
                  <a:pt x="616961" y="261346"/>
                </a:lnTo>
                <a:close/>
              </a:path>
              <a:path w="2027554" h="264795">
                <a:moveTo>
                  <a:pt x="616961" y="232323"/>
                </a:moveTo>
                <a:lnTo>
                  <a:pt x="582881" y="232323"/>
                </a:lnTo>
                <a:lnTo>
                  <a:pt x="582881" y="123824"/>
                </a:lnTo>
                <a:lnTo>
                  <a:pt x="574966" y="120311"/>
                </a:lnTo>
                <a:lnTo>
                  <a:pt x="566994" y="117802"/>
                </a:lnTo>
                <a:lnTo>
                  <a:pt x="558968" y="116297"/>
                </a:lnTo>
                <a:lnTo>
                  <a:pt x="550886" y="115795"/>
                </a:lnTo>
                <a:lnTo>
                  <a:pt x="616961" y="115795"/>
                </a:lnTo>
                <a:lnTo>
                  <a:pt x="616961" y="232323"/>
                </a:lnTo>
                <a:close/>
              </a:path>
              <a:path w="2027554" h="264795">
                <a:moveTo>
                  <a:pt x="936399" y="117728"/>
                </a:moveTo>
                <a:lnTo>
                  <a:pt x="902158" y="117728"/>
                </a:lnTo>
                <a:lnTo>
                  <a:pt x="915860" y="104053"/>
                </a:lnTo>
                <a:lnTo>
                  <a:pt x="929877" y="94287"/>
                </a:lnTo>
                <a:lnTo>
                  <a:pt x="944305" y="88390"/>
                </a:lnTo>
                <a:lnTo>
                  <a:pt x="944502" y="88390"/>
                </a:lnTo>
                <a:lnTo>
                  <a:pt x="958860" y="86477"/>
                </a:lnTo>
                <a:lnTo>
                  <a:pt x="999789" y="104774"/>
                </a:lnTo>
                <a:lnTo>
                  <a:pt x="1007166" y="115757"/>
                </a:lnTo>
                <a:lnTo>
                  <a:pt x="948588" y="115757"/>
                </a:lnTo>
                <a:lnTo>
                  <a:pt x="937912" y="117125"/>
                </a:lnTo>
                <a:lnTo>
                  <a:pt x="936399" y="117728"/>
                </a:lnTo>
                <a:close/>
              </a:path>
              <a:path w="2027554" h="264795">
                <a:moveTo>
                  <a:pt x="898480" y="112671"/>
                </a:moveTo>
                <a:lnTo>
                  <a:pt x="801098" y="112671"/>
                </a:lnTo>
                <a:lnTo>
                  <a:pt x="813975" y="101339"/>
                </a:lnTo>
                <a:lnTo>
                  <a:pt x="826701" y="93245"/>
                </a:lnTo>
                <a:lnTo>
                  <a:pt x="839278" y="88390"/>
                </a:lnTo>
                <a:lnTo>
                  <a:pt x="851704" y="86772"/>
                </a:lnTo>
                <a:lnTo>
                  <a:pt x="867079" y="88706"/>
                </a:lnTo>
                <a:lnTo>
                  <a:pt x="880614" y="94510"/>
                </a:lnTo>
                <a:lnTo>
                  <a:pt x="892307" y="104184"/>
                </a:lnTo>
                <a:lnTo>
                  <a:pt x="898480" y="112671"/>
                </a:lnTo>
                <a:close/>
              </a:path>
              <a:path w="2027554" h="264795">
                <a:moveTo>
                  <a:pt x="801098" y="261346"/>
                </a:moveTo>
                <a:lnTo>
                  <a:pt x="767170" y="261346"/>
                </a:lnTo>
                <a:lnTo>
                  <a:pt x="767170" y="90192"/>
                </a:lnTo>
                <a:lnTo>
                  <a:pt x="801098" y="90192"/>
                </a:lnTo>
                <a:lnTo>
                  <a:pt x="801098" y="112671"/>
                </a:lnTo>
                <a:lnTo>
                  <a:pt x="898480" y="112671"/>
                </a:lnTo>
                <a:lnTo>
                  <a:pt x="900211" y="115052"/>
                </a:lnTo>
                <a:lnTo>
                  <a:pt x="833645" y="115052"/>
                </a:lnTo>
                <a:lnTo>
                  <a:pt x="827149" y="116681"/>
                </a:lnTo>
                <a:lnTo>
                  <a:pt x="801098" y="137074"/>
                </a:lnTo>
                <a:lnTo>
                  <a:pt x="801098" y="261346"/>
                </a:lnTo>
                <a:close/>
              </a:path>
              <a:path w="2027554" h="264795">
                <a:moveTo>
                  <a:pt x="909007" y="261346"/>
                </a:moveTo>
                <a:lnTo>
                  <a:pt x="874917" y="261346"/>
                </a:lnTo>
                <a:lnTo>
                  <a:pt x="874917" y="166096"/>
                </a:lnTo>
                <a:lnTo>
                  <a:pt x="874443" y="152951"/>
                </a:lnTo>
                <a:lnTo>
                  <a:pt x="873134" y="142815"/>
                </a:lnTo>
                <a:lnTo>
                  <a:pt x="873022" y="141948"/>
                </a:lnTo>
                <a:lnTo>
                  <a:pt x="870776" y="133542"/>
                </a:lnTo>
                <a:lnTo>
                  <a:pt x="870653" y="133084"/>
                </a:lnTo>
                <a:lnTo>
                  <a:pt x="840693" y="115052"/>
                </a:lnTo>
                <a:lnTo>
                  <a:pt x="900211" y="115052"/>
                </a:lnTo>
                <a:lnTo>
                  <a:pt x="902158" y="117728"/>
                </a:lnTo>
                <a:lnTo>
                  <a:pt x="936399" y="117728"/>
                </a:lnTo>
                <a:lnTo>
                  <a:pt x="927902" y="121116"/>
                </a:lnTo>
                <a:lnTo>
                  <a:pt x="918312" y="127734"/>
                </a:lnTo>
                <a:lnTo>
                  <a:pt x="909007" y="137074"/>
                </a:lnTo>
                <a:lnTo>
                  <a:pt x="909007" y="261346"/>
                </a:lnTo>
                <a:close/>
              </a:path>
              <a:path w="2027554" h="264795">
                <a:moveTo>
                  <a:pt x="1016010" y="261346"/>
                </a:moveTo>
                <a:lnTo>
                  <a:pt x="982073" y="261346"/>
                </a:lnTo>
                <a:lnTo>
                  <a:pt x="982073" y="159991"/>
                </a:lnTo>
                <a:lnTo>
                  <a:pt x="981524" y="149909"/>
                </a:lnTo>
                <a:lnTo>
                  <a:pt x="955994" y="116511"/>
                </a:lnTo>
                <a:lnTo>
                  <a:pt x="947897" y="115757"/>
                </a:lnTo>
                <a:lnTo>
                  <a:pt x="1007166" y="115757"/>
                </a:lnTo>
                <a:lnTo>
                  <a:pt x="1011954" y="127734"/>
                </a:lnTo>
                <a:lnTo>
                  <a:pt x="1014996" y="142815"/>
                </a:lnTo>
                <a:lnTo>
                  <a:pt x="1015993" y="159991"/>
                </a:lnTo>
                <a:lnTo>
                  <a:pt x="1016010" y="261346"/>
                </a:lnTo>
                <a:close/>
              </a:path>
              <a:path w="2027554" h="264795">
                <a:moveTo>
                  <a:pt x="1142778" y="264318"/>
                </a:moveTo>
                <a:lnTo>
                  <a:pt x="1092211" y="250342"/>
                </a:lnTo>
                <a:lnTo>
                  <a:pt x="1059060" y="211528"/>
                </a:lnTo>
                <a:lnTo>
                  <a:pt x="1052653" y="176659"/>
                </a:lnTo>
                <a:lnTo>
                  <a:pt x="1054156" y="160060"/>
                </a:lnTo>
                <a:lnTo>
                  <a:pt x="1054213" y="159432"/>
                </a:lnTo>
                <a:lnTo>
                  <a:pt x="1078627" y="114899"/>
                </a:lnTo>
                <a:lnTo>
                  <a:pt x="1125370" y="91317"/>
                </a:lnTo>
                <a:lnTo>
                  <a:pt x="1144264" y="89744"/>
                </a:lnTo>
                <a:lnTo>
                  <a:pt x="1162887" y="91317"/>
                </a:lnTo>
                <a:lnTo>
                  <a:pt x="1179920" y="96035"/>
                </a:lnTo>
                <a:lnTo>
                  <a:pt x="1195274" y="103897"/>
                </a:lnTo>
                <a:lnTo>
                  <a:pt x="1209148" y="115052"/>
                </a:lnTo>
                <a:lnTo>
                  <a:pt x="1213552" y="120252"/>
                </a:lnTo>
                <a:lnTo>
                  <a:pt x="1142473" y="120252"/>
                </a:lnTo>
                <a:lnTo>
                  <a:pt x="1130820" y="121258"/>
                </a:lnTo>
                <a:lnTo>
                  <a:pt x="1095626" y="144825"/>
                </a:lnTo>
                <a:lnTo>
                  <a:pt x="1087863" y="164988"/>
                </a:lnTo>
                <a:lnTo>
                  <a:pt x="1087794" y="165241"/>
                </a:lnTo>
                <a:lnTo>
                  <a:pt x="1086856" y="176659"/>
                </a:lnTo>
                <a:lnTo>
                  <a:pt x="1086920" y="178298"/>
                </a:lnTo>
                <a:lnTo>
                  <a:pt x="1087777" y="188391"/>
                </a:lnTo>
                <a:lnTo>
                  <a:pt x="1087814" y="188819"/>
                </a:lnTo>
                <a:lnTo>
                  <a:pt x="1090693" y="199025"/>
                </a:lnTo>
                <a:lnTo>
                  <a:pt x="1090798" y="199395"/>
                </a:lnTo>
                <a:lnTo>
                  <a:pt x="1095772" y="208836"/>
                </a:lnTo>
                <a:lnTo>
                  <a:pt x="1102615" y="216998"/>
                </a:lnTo>
                <a:lnTo>
                  <a:pt x="1102735" y="217140"/>
                </a:lnTo>
                <a:lnTo>
                  <a:pt x="1111233" y="223830"/>
                </a:lnTo>
                <a:lnTo>
                  <a:pt x="1121001" y="228712"/>
                </a:lnTo>
                <a:lnTo>
                  <a:pt x="1131918" y="231642"/>
                </a:lnTo>
                <a:lnTo>
                  <a:pt x="1143969" y="232619"/>
                </a:lnTo>
                <a:lnTo>
                  <a:pt x="1215254" y="232619"/>
                </a:lnTo>
                <a:lnTo>
                  <a:pt x="1208853" y="239915"/>
                </a:lnTo>
                <a:lnTo>
                  <a:pt x="1194902" y="250591"/>
                </a:lnTo>
                <a:lnTo>
                  <a:pt x="1179462" y="258107"/>
                </a:lnTo>
                <a:lnTo>
                  <a:pt x="1179653" y="258107"/>
                </a:lnTo>
                <a:lnTo>
                  <a:pt x="1161965" y="262765"/>
                </a:lnTo>
                <a:lnTo>
                  <a:pt x="1162201" y="262765"/>
                </a:lnTo>
                <a:lnTo>
                  <a:pt x="1142778" y="264318"/>
                </a:lnTo>
                <a:close/>
              </a:path>
              <a:path w="2027554" h="264795">
                <a:moveTo>
                  <a:pt x="1215254" y="232619"/>
                </a:moveTo>
                <a:lnTo>
                  <a:pt x="1143969" y="232619"/>
                </a:lnTo>
                <a:lnTo>
                  <a:pt x="1155835" y="231642"/>
                </a:lnTo>
                <a:lnTo>
                  <a:pt x="1166586" y="228712"/>
                </a:lnTo>
                <a:lnTo>
                  <a:pt x="1196687" y="199025"/>
                </a:lnTo>
                <a:lnTo>
                  <a:pt x="1200532" y="178298"/>
                </a:lnTo>
                <a:lnTo>
                  <a:pt x="1200608" y="177402"/>
                </a:lnTo>
                <a:lnTo>
                  <a:pt x="1184145" y="136331"/>
                </a:lnTo>
                <a:lnTo>
                  <a:pt x="1142473" y="120252"/>
                </a:lnTo>
                <a:lnTo>
                  <a:pt x="1213552" y="120252"/>
                </a:lnTo>
                <a:lnTo>
                  <a:pt x="1233428" y="160060"/>
                </a:lnTo>
                <a:lnTo>
                  <a:pt x="1234967" y="177402"/>
                </a:lnTo>
                <a:lnTo>
                  <a:pt x="1235047" y="178298"/>
                </a:lnTo>
                <a:lnTo>
                  <a:pt x="1233484" y="195238"/>
                </a:lnTo>
                <a:lnTo>
                  <a:pt x="1233409" y="196046"/>
                </a:lnTo>
                <a:lnTo>
                  <a:pt x="1228497" y="212232"/>
                </a:lnTo>
                <a:lnTo>
                  <a:pt x="1220311" y="226854"/>
                </a:lnTo>
                <a:lnTo>
                  <a:pt x="1215254" y="232619"/>
                </a:lnTo>
                <a:close/>
              </a:path>
              <a:path w="2027554" h="264795">
                <a:moveTo>
                  <a:pt x="1325786" y="129482"/>
                </a:moveTo>
                <a:lnTo>
                  <a:pt x="1308941" y="129482"/>
                </a:lnTo>
                <a:lnTo>
                  <a:pt x="1310875" y="126510"/>
                </a:lnTo>
                <a:lnTo>
                  <a:pt x="1323154" y="109122"/>
                </a:lnTo>
                <a:lnTo>
                  <a:pt x="1335430" y="96704"/>
                </a:lnTo>
                <a:lnTo>
                  <a:pt x="1347707" y="89255"/>
                </a:lnTo>
                <a:lnTo>
                  <a:pt x="1359986" y="86772"/>
                </a:lnTo>
                <a:lnTo>
                  <a:pt x="1369625" y="87981"/>
                </a:lnTo>
                <a:lnTo>
                  <a:pt x="1379485" y="91608"/>
                </a:lnTo>
                <a:lnTo>
                  <a:pt x="1389568" y="97654"/>
                </a:lnTo>
                <a:lnTo>
                  <a:pt x="1399876" y="106117"/>
                </a:lnTo>
                <a:lnTo>
                  <a:pt x="1392018" y="119214"/>
                </a:lnTo>
                <a:lnTo>
                  <a:pt x="1349270" y="119214"/>
                </a:lnTo>
                <a:lnTo>
                  <a:pt x="1341355" y="120191"/>
                </a:lnTo>
                <a:lnTo>
                  <a:pt x="1333980" y="123122"/>
                </a:lnTo>
                <a:lnTo>
                  <a:pt x="1327145" y="128006"/>
                </a:lnTo>
                <a:lnTo>
                  <a:pt x="1325786" y="129482"/>
                </a:lnTo>
                <a:close/>
              </a:path>
              <a:path w="2027554" h="264795">
                <a:moveTo>
                  <a:pt x="1308941" y="261346"/>
                </a:moveTo>
                <a:lnTo>
                  <a:pt x="1274861" y="261346"/>
                </a:lnTo>
                <a:lnTo>
                  <a:pt x="1274861" y="90192"/>
                </a:lnTo>
                <a:lnTo>
                  <a:pt x="1308941" y="90192"/>
                </a:lnTo>
                <a:lnTo>
                  <a:pt x="1308941" y="129482"/>
                </a:lnTo>
                <a:lnTo>
                  <a:pt x="1325786" y="129482"/>
                </a:lnTo>
                <a:lnTo>
                  <a:pt x="1308941" y="171897"/>
                </a:lnTo>
                <a:lnTo>
                  <a:pt x="1308941" y="261346"/>
                </a:lnTo>
                <a:close/>
              </a:path>
              <a:path w="2027554" h="264795">
                <a:moveTo>
                  <a:pt x="1382017" y="135883"/>
                </a:moveTo>
                <a:lnTo>
                  <a:pt x="1373386" y="128589"/>
                </a:lnTo>
                <a:lnTo>
                  <a:pt x="1365051" y="123380"/>
                </a:lnTo>
                <a:lnTo>
                  <a:pt x="1356846" y="120191"/>
                </a:lnTo>
                <a:lnTo>
                  <a:pt x="1356533" y="120191"/>
                </a:lnTo>
                <a:lnTo>
                  <a:pt x="1349270" y="119214"/>
                </a:lnTo>
                <a:lnTo>
                  <a:pt x="1392018" y="119214"/>
                </a:lnTo>
                <a:lnTo>
                  <a:pt x="1382017" y="135883"/>
                </a:lnTo>
                <a:close/>
              </a:path>
              <a:path w="2027554" h="264795">
                <a:moveTo>
                  <a:pt x="1499403" y="264022"/>
                </a:moveTo>
                <a:lnTo>
                  <a:pt x="1453559" y="252269"/>
                </a:lnTo>
                <a:lnTo>
                  <a:pt x="1425537" y="220606"/>
                </a:lnTo>
                <a:lnTo>
                  <a:pt x="1415164" y="174878"/>
                </a:lnTo>
                <a:lnTo>
                  <a:pt x="1416550" y="156226"/>
                </a:lnTo>
                <a:lnTo>
                  <a:pt x="1437338" y="111327"/>
                </a:lnTo>
                <a:lnTo>
                  <a:pt x="1478126" y="88260"/>
                </a:lnTo>
                <a:lnTo>
                  <a:pt x="1478482" y="88260"/>
                </a:lnTo>
                <a:lnTo>
                  <a:pt x="1494793" y="86772"/>
                </a:lnTo>
                <a:lnTo>
                  <a:pt x="1538127" y="100165"/>
                </a:lnTo>
                <a:lnTo>
                  <a:pt x="1552990" y="116242"/>
                </a:lnTo>
                <a:lnTo>
                  <a:pt x="1494793" y="116242"/>
                </a:lnTo>
                <a:lnTo>
                  <a:pt x="1486113" y="116930"/>
                </a:lnTo>
                <a:lnTo>
                  <a:pt x="1455309" y="140497"/>
                </a:lnTo>
                <a:lnTo>
                  <a:pt x="1449845" y="158505"/>
                </a:lnTo>
                <a:lnTo>
                  <a:pt x="1568293" y="158505"/>
                </a:lnTo>
                <a:lnTo>
                  <a:pt x="1569354" y="174430"/>
                </a:lnTo>
                <a:lnTo>
                  <a:pt x="1569354" y="178745"/>
                </a:lnTo>
                <a:lnTo>
                  <a:pt x="1449102" y="178745"/>
                </a:lnTo>
                <a:lnTo>
                  <a:pt x="1450569" y="190402"/>
                </a:lnTo>
                <a:lnTo>
                  <a:pt x="1473608" y="224202"/>
                </a:lnTo>
                <a:lnTo>
                  <a:pt x="1504613" y="232323"/>
                </a:lnTo>
                <a:lnTo>
                  <a:pt x="1566373" y="232323"/>
                </a:lnTo>
                <a:lnTo>
                  <a:pt x="1566373" y="244525"/>
                </a:lnTo>
                <a:lnTo>
                  <a:pt x="1527418" y="261511"/>
                </a:lnTo>
                <a:lnTo>
                  <a:pt x="1509412" y="263744"/>
                </a:lnTo>
                <a:lnTo>
                  <a:pt x="1499403" y="264022"/>
                </a:lnTo>
                <a:close/>
              </a:path>
              <a:path w="2027554" h="264795">
                <a:moveTo>
                  <a:pt x="1568293" y="158505"/>
                </a:moveTo>
                <a:lnTo>
                  <a:pt x="1535865" y="158505"/>
                </a:lnTo>
                <a:lnTo>
                  <a:pt x="1534666" y="148905"/>
                </a:lnTo>
                <a:lnTo>
                  <a:pt x="1532257" y="140497"/>
                </a:lnTo>
                <a:lnTo>
                  <a:pt x="1494793" y="116242"/>
                </a:lnTo>
                <a:lnTo>
                  <a:pt x="1552990" y="116242"/>
                </a:lnTo>
                <a:lnTo>
                  <a:pt x="1557966" y="123506"/>
                </a:lnTo>
                <a:lnTo>
                  <a:pt x="1564292" y="138453"/>
                </a:lnTo>
                <a:lnTo>
                  <a:pt x="1568089" y="155428"/>
                </a:lnTo>
                <a:lnTo>
                  <a:pt x="1568293" y="158505"/>
                </a:lnTo>
                <a:close/>
              </a:path>
              <a:path w="2027554" h="264795">
                <a:moveTo>
                  <a:pt x="1566373" y="232323"/>
                </a:moveTo>
                <a:lnTo>
                  <a:pt x="1504613" y="232323"/>
                </a:lnTo>
                <a:lnTo>
                  <a:pt x="1521031" y="231021"/>
                </a:lnTo>
                <a:lnTo>
                  <a:pt x="1536797" y="227116"/>
                </a:lnTo>
                <a:lnTo>
                  <a:pt x="1551910" y="220606"/>
                </a:lnTo>
                <a:lnTo>
                  <a:pt x="1566373" y="211492"/>
                </a:lnTo>
                <a:lnTo>
                  <a:pt x="1566373" y="232323"/>
                </a:lnTo>
                <a:close/>
              </a:path>
              <a:path w="2027554" h="264795">
                <a:moveTo>
                  <a:pt x="1906139" y="264318"/>
                </a:moveTo>
                <a:lnTo>
                  <a:pt x="1893337" y="264318"/>
                </a:lnTo>
                <a:lnTo>
                  <a:pt x="1887820" y="262137"/>
                </a:lnTo>
                <a:lnTo>
                  <a:pt x="1883412" y="257926"/>
                </a:lnTo>
                <a:lnTo>
                  <a:pt x="1879050" y="253659"/>
                </a:lnTo>
                <a:lnTo>
                  <a:pt x="1876868" y="248344"/>
                </a:lnTo>
                <a:lnTo>
                  <a:pt x="1876868" y="235552"/>
                </a:lnTo>
                <a:lnTo>
                  <a:pt x="1879050" y="230142"/>
                </a:lnTo>
                <a:lnTo>
                  <a:pt x="1887879" y="221312"/>
                </a:lnTo>
                <a:lnTo>
                  <a:pt x="1893337" y="219074"/>
                </a:lnTo>
                <a:lnTo>
                  <a:pt x="1906139" y="219074"/>
                </a:lnTo>
                <a:lnTo>
                  <a:pt x="1911444" y="221312"/>
                </a:lnTo>
                <a:lnTo>
                  <a:pt x="1915711" y="225780"/>
                </a:lnTo>
                <a:lnTo>
                  <a:pt x="1919981" y="230142"/>
                </a:lnTo>
                <a:lnTo>
                  <a:pt x="1922217" y="235552"/>
                </a:lnTo>
                <a:lnTo>
                  <a:pt x="1922176" y="248344"/>
                </a:lnTo>
                <a:lnTo>
                  <a:pt x="1920074" y="253412"/>
                </a:lnTo>
                <a:lnTo>
                  <a:pt x="1915711" y="257774"/>
                </a:lnTo>
                <a:lnTo>
                  <a:pt x="1911444" y="262137"/>
                </a:lnTo>
                <a:lnTo>
                  <a:pt x="1906139" y="264318"/>
                </a:lnTo>
                <a:close/>
              </a:path>
              <a:path w="2027554" h="264795">
                <a:moveTo>
                  <a:pt x="1778885" y="264318"/>
                </a:moveTo>
                <a:lnTo>
                  <a:pt x="1766188" y="264318"/>
                </a:lnTo>
                <a:lnTo>
                  <a:pt x="1760835" y="262137"/>
                </a:lnTo>
                <a:lnTo>
                  <a:pt x="1756463" y="257774"/>
                </a:lnTo>
                <a:lnTo>
                  <a:pt x="1752196" y="253412"/>
                </a:lnTo>
                <a:lnTo>
                  <a:pt x="1750062" y="248154"/>
                </a:lnTo>
                <a:lnTo>
                  <a:pt x="1750062" y="235648"/>
                </a:lnTo>
                <a:lnTo>
                  <a:pt x="1752196" y="230237"/>
                </a:lnTo>
                <a:lnTo>
                  <a:pt x="1756463" y="225780"/>
                </a:lnTo>
                <a:lnTo>
                  <a:pt x="1760835" y="221312"/>
                </a:lnTo>
                <a:lnTo>
                  <a:pt x="1766188" y="219074"/>
                </a:lnTo>
                <a:lnTo>
                  <a:pt x="1778885" y="219074"/>
                </a:lnTo>
                <a:lnTo>
                  <a:pt x="1784295" y="221312"/>
                </a:lnTo>
                <a:lnTo>
                  <a:pt x="1793230" y="230237"/>
                </a:lnTo>
                <a:lnTo>
                  <a:pt x="1795458" y="235648"/>
                </a:lnTo>
                <a:lnTo>
                  <a:pt x="1795458" y="248154"/>
                </a:lnTo>
                <a:lnTo>
                  <a:pt x="1793230" y="253412"/>
                </a:lnTo>
                <a:lnTo>
                  <a:pt x="1784295" y="262137"/>
                </a:lnTo>
                <a:lnTo>
                  <a:pt x="1778885" y="264318"/>
                </a:lnTo>
                <a:close/>
              </a:path>
              <a:path w="2027554" h="264795">
                <a:moveTo>
                  <a:pt x="1651736" y="264765"/>
                </a:moveTo>
                <a:lnTo>
                  <a:pt x="1638944" y="264765"/>
                </a:lnTo>
                <a:lnTo>
                  <a:pt x="1633581" y="262632"/>
                </a:lnTo>
                <a:lnTo>
                  <a:pt x="1629219" y="258365"/>
                </a:lnTo>
                <a:lnTo>
                  <a:pt x="1624952" y="254107"/>
                </a:lnTo>
                <a:lnTo>
                  <a:pt x="1622818" y="248897"/>
                </a:lnTo>
                <a:lnTo>
                  <a:pt x="1622818" y="236295"/>
                </a:lnTo>
                <a:lnTo>
                  <a:pt x="1624999" y="230837"/>
                </a:lnTo>
                <a:lnTo>
                  <a:pt x="1633829" y="221808"/>
                </a:lnTo>
                <a:lnTo>
                  <a:pt x="1639144" y="219522"/>
                </a:lnTo>
                <a:lnTo>
                  <a:pt x="1651641" y="219522"/>
                </a:lnTo>
                <a:lnTo>
                  <a:pt x="1657051" y="221808"/>
                </a:lnTo>
                <a:lnTo>
                  <a:pt x="1665883" y="230837"/>
                </a:lnTo>
                <a:lnTo>
                  <a:pt x="1668175" y="236295"/>
                </a:lnTo>
                <a:lnTo>
                  <a:pt x="1668214" y="248897"/>
                </a:lnTo>
                <a:lnTo>
                  <a:pt x="1665976" y="254107"/>
                </a:lnTo>
                <a:lnTo>
                  <a:pt x="1661509" y="258365"/>
                </a:lnTo>
                <a:lnTo>
                  <a:pt x="1657146" y="262632"/>
                </a:lnTo>
                <a:lnTo>
                  <a:pt x="1651736" y="264765"/>
                </a:lnTo>
                <a:close/>
              </a:path>
              <a:path w="2027554" h="264795">
                <a:moveTo>
                  <a:pt x="2011009" y="264318"/>
                </a:moveTo>
                <a:lnTo>
                  <a:pt x="1998207" y="264318"/>
                </a:lnTo>
                <a:lnTo>
                  <a:pt x="1992854" y="262241"/>
                </a:lnTo>
                <a:lnTo>
                  <a:pt x="1988492" y="258069"/>
                </a:lnTo>
                <a:lnTo>
                  <a:pt x="1984225" y="253802"/>
                </a:lnTo>
                <a:lnTo>
                  <a:pt x="1982091" y="248544"/>
                </a:lnTo>
                <a:lnTo>
                  <a:pt x="1982091" y="236048"/>
                </a:lnTo>
                <a:lnTo>
                  <a:pt x="1984225" y="230733"/>
                </a:lnTo>
                <a:lnTo>
                  <a:pt x="1988492" y="226370"/>
                </a:lnTo>
                <a:lnTo>
                  <a:pt x="1992854" y="222008"/>
                </a:lnTo>
                <a:lnTo>
                  <a:pt x="1998207" y="219827"/>
                </a:lnTo>
                <a:lnTo>
                  <a:pt x="2010914" y="219827"/>
                </a:lnTo>
                <a:lnTo>
                  <a:pt x="2016314" y="222008"/>
                </a:lnTo>
                <a:lnTo>
                  <a:pt x="2025249" y="230733"/>
                </a:lnTo>
                <a:lnTo>
                  <a:pt x="2027477" y="236048"/>
                </a:lnTo>
                <a:lnTo>
                  <a:pt x="2027477" y="248544"/>
                </a:lnTo>
                <a:lnTo>
                  <a:pt x="2025249" y="253802"/>
                </a:lnTo>
                <a:lnTo>
                  <a:pt x="2016419" y="262241"/>
                </a:lnTo>
                <a:lnTo>
                  <a:pt x="2011009" y="26431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263" y="2069429"/>
            <a:ext cx="5458558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3082004"/>
            <a:ext cx="1173924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sklearn.model_selection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train_test_split</a:t>
            </a:r>
            <a:endParaRPr sz="3000">
              <a:latin typeface="Consolas"/>
              <a:cs typeface="Consolas"/>
            </a:endParaRPr>
          </a:p>
          <a:p>
            <a:pPr marL="12700" marR="1037590">
              <a:lnSpc>
                <a:spcPct val="15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train_set,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test_set</a:t>
            </a:r>
            <a:r>
              <a:rPr sz="30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train_test_split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(housing,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test_size=0.2,</a:t>
            </a:r>
            <a:r>
              <a:rPr sz="3000" spc="-3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random_state=42)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3000">
              <a:latin typeface="Consolas"/>
              <a:cs typeface="Consolas"/>
            </a:endParaRPr>
          </a:p>
          <a:p>
            <a:pPr marL="174625" algn="ctr">
              <a:lnSpc>
                <a:spcPct val="100000"/>
              </a:lnSpc>
              <a:spcBef>
                <a:spcPts val="5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069429"/>
            <a:ext cx="2466037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282079"/>
            <a:ext cx="5324431" cy="3475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86743" y="3279098"/>
            <a:ext cx="4735906" cy="3509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844" y="3964897"/>
            <a:ext cx="4818336" cy="35093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976233" y="3964897"/>
            <a:ext cx="1463040" cy="266700"/>
          </a:xfrm>
          <a:custGeom>
            <a:avLst/>
            <a:gdLst/>
            <a:ahLst/>
            <a:cxnLst/>
            <a:rect l="l" t="t" r="r" b="b"/>
            <a:pathLst>
              <a:path w="1463040" h="266700">
                <a:moveTo>
                  <a:pt x="87210" y="266251"/>
                </a:moveTo>
                <a:lnTo>
                  <a:pt x="76342" y="266251"/>
                </a:lnTo>
                <a:lnTo>
                  <a:pt x="0" y="92125"/>
                </a:lnTo>
                <a:lnTo>
                  <a:pt x="36309" y="92125"/>
                </a:lnTo>
                <a:lnTo>
                  <a:pt x="81105" y="195862"/>
                </a:lnTo>
                <a:lnTo>
                  <a:pt x="116648" y="195862"/>
                </a:lnTo>
                <a:lnTo>
                  <a:pt x="87210" y="266251"/>
                </a:lnTo>
                <a:close/>
              </a:path>
              <a:path w="1463040" h="266700">
                <a:moveTo>
                  <a:pt x="116648" y="195862"/>
                </a:moveTo>
                <a:lnTo>
                  <a:pt x="81105" y="195862"/>
                </a:lnTo>
                <a:lnTo>
                  <a:pt x="124710" y="92125"/>
                </a:lnTo>
                <a:lnTo>
                  <a:pt x="149713" y="92125"/>
                </a:lnTo>
                <a:lnTo>
                  <a:pt x="172723" y="147046"/>
                </a:lnTo>
                <a:lnTo>
                  <a:pt x="137064" y="147046"/>
                </a:lnTo>
                <a:lnTo>
                  <a:pt x="116648" y="195862"/>
                </a:lnTo>
                <a:close/>
              </a:path>
              <a:path w="1463040" h="266700">
                <a:moveTo>
                  <a:pt x="229032" y="195862"/>
                </a:moveTo>
                <a:lnTo>
                  <a:pt x="193176" y="195862"/>
                </a:lnTo>
                <a:lnTo>
                  <a:pt x="237819" y="92125"/>
                </a:lnTo>
                <a:lnTo>
                  <a:pt x="273986" y="92125"/>
                </a:lnTo>
                <a:lnTo>
                  <a:pt x="229032" y="195862"/>
                </a:lnTo>
                <a:close/>
              </a:path>
              <a:path w="1463040" h="266700">
                <a:moveTo>
                  <a:pt x="198529" y="266251"/>
                </a:moveTo>
                <a:lnTo>
                  <a:pt x="187965" y="266251"/>
                </a:lnTo>
                <a:lnTo>
                  <a:pt x="137064" y="147046"/>
                </a:lnTo>
                <a:lnTo>
                  <a:pt x="172723" y="147046"/>
                </a:lnTo>
                <a:lnTo>
                  <a:pt x="193176" y="195862"/>
                </a:lnTo>
                <a:lnTo>
                  <a:pt x="229032" y="195862"/>
                </a:lnTo>
                <a:lnTo>
                  <a:pt x="198529" y="266251"/>
                </a:lnTo>
                <a:close/>
              </a:path>
              <a:path w="1463040" h="266700">
                <a:moveTo>
                  <a:pt x="378351" y="266251"/>
                </a:moveTo>
                <a:lnTo>
                  <a:pt x="327789" y="252275"/>
                </a:lnTo>
                <a:lnTo>
                  <a:pt x="294641" y="213461"/>
                </a:lnTo>
                <a:lnTo>
                  <a:pt x="288236" y="178593"/>
                </a:lnTo>
                <a:lnTo>
                  <a:pt x="289739" y="161994"/>
                </a:lnTo>
                <a:lnTo>
                  <a:pt x="289795" y="161366"/>
                </a:lnTo>
                <a:lnTo>
                  <a:pt x="294554" y="145372"/>
                </a:lnTo>
                <a:lnTo>
                  <a:pt x="294677" y="144959"/>
                </a:lnTo>
                <a:lnTo>
                  <a:pt x="302815" y="130115"/>
                </a:lnTo>
                <a:lnTo>
                  <a:pt x="343713" y="97969"/>
                </a:lnTo>
                <a:lnTo>
                  <a:pt x="379846" y="91677"/>
                </a:lnTo>
                <a:lnTo>
                  <a:pt x="398469" y="93251"/>
                </a:lnTo>
                <a:lnTo>
                  <a:pt x="415502" y="97969"/>
                </a:lnTo>
                <a:lnTo>
                  <a:pt x="430856" y="105830"/>
                </a:lnTo>
                <a:lnTo>
                  <a:pt x="444730" y="116985"/>
                </a:lnTo>
                <a:lnTo>
                  <a:pt x="449134" y="122186"/>
                </a:lnTo>
                <a:lnTo>
                  <a:pt x="378056" y="122186"/>
                </a:lnTo>
                <a:lnTo>
                  <a:pt x="366402" y="123191"/>
                </a:lnTo>
                <a:lnTo>
                  <a:pt x="331206" y="146758"/>
                </a:lnTo>
                <a:lnTo>
                  <a:pt x="322428" y="178593"/>
                </a:lnTo>
                <a:lnTo>
                  <a:pt x="322493" y="180231"/>
                </a:lnTo>
                <a:lnTo>
                  <a:pt x="323351" y="190325"/>
                </a:lnTo>
                <a:lnTo>
                  <a:pt x="323388" y="190753"/>
                </a:lnTo>
                <a:lnTo>
                  <a:pt x="326271" y="200959"/>
                </a:lnTo>
                <a:lnTo>
                  <a:pt x="326375" y="201329"/>
                </a:lnTo>
                <a:lnTo>
                  <a:pt x="331352" y="210769"/>
                </a:lnTo>
                <a:lnTo>
                  <a:pt x="367496" y="233575"/>
                </a:lnTo>
                <a:lnTo>
                  <a:pt x="379541" y="234552"/>
                </a:lnTo>
                <a:lnTo>
                  <a:pt x="450836" y="234552"/>
                </a:lnTo>
                <a:lnTo>
                  <a:pt x="444435" y="241848"/>
                </a:lnTo>
                <a:lnTo>
                  <a:pt x="430484" y="252525"/>
                </a:lnTo>
                <a:lnTo>
                  <a:pt x="415043" y="260041"/>
                </a:lnTo>
                <a:lnTo>
                  <a:pt x="415234" y="260041"/>
                </a:lnTo>
                <a:lnTo>
                  <a:pt x="397543" y="264699"/>
                </a:lnTo>
                <a:lnTo>
                  <a:pt x="397780" y="264699"/>
                </a:lnTo>
                <a:lnTo>
                  <a:pt x="378351" y="266251"/>
                </a:lnTo>
                <a:close/>
              </a:path>
              <a:path w="1463040" h="266700">
                <a:moveTo>
                  <a:pt x="450836" y="234552"/>
                </a:moveTo>
                <a:lnTo>
                  <a:pt x="379541" y="234552"/>
                </a:lnTo>
                <a:lnTo>
                  <a:pt x="391413" y="233575"/>
                </a:lnTo>
                <a:lnTo>
                  <a:pt x="402167" y="230646"/>
                </a:lnTo>
                <a:lnTo>
                  <a:pt x="432269" y="200959"/>
                </a:lnTo>
                <a:lnTo>
                  <a:pt x="435137" y="190753"/>
                </a:lnTo>
                <a:lnTo>
                  <a:pt x="435257" y="190325"/>
                </a:lnTo>
                <a:lnTo>
                  <a:pt x="436114" y="180231"/>
                </a:lnTo>
                <a:lnTo>
                  <a:pt x="436190" y="179336"/>
                </a:lnTo>
                <a:lnTo>
                  <a:pt x="436253" y="178593"/>
                </a:lnTo>
                <a:lnTo>
                  <a:pt x="435242" y="167175"/>
                </a:lnTo>
                <a:lnTo>
                  <a:pt x="410930" y="131231"/>
                </a:lnTo>
                <a:lnTo>
                  <a:pt x="378056" y="122186"/>
                </a:lnTo>
                <a:lnTo>
                  <a:pt x="449134" y="122186"/>
                </a:lnTo>
                <a:lnTo>
                  <a:pt x="456062" y="130369"/>
                </a:lnTo>
                <a:lnTo>
                  <a:pt x="464155" y="145372"/>
                </a:lnTo>
                <a:lnTo>
                  <a:pt x="469011" y="161994"/>
                </a:lnTo>
                <a:lnTo>
                  <a:pt x="470483" y="178593"/>
                </a:lnTo>
                <a:lnTo>
                  <a:pt x="470549" y="179336"/>
                </a:lnTo>
                <a:lnTo>
                  <a:pt x="470629" y="180231"/>
                </a:lnTo>
                <a:lnTo>
                  <a:pt x="469066" y="197172"/>
                </a:lnTo>
                <a:lnTo>
                  <a:pt x="468991" y="197980"/>
                </a:lnTo>
                <a:lnTo>
                  <a:pt x="464079" y="214165"/>
                </a:lnTo>
                <a:lnTo>
                  <a:pt x="455894" y="228788"/>
                </a:lnTo>
                <a:lnTo>
                  <a:pt x="450836" y="234552"/>
                </a:lnTo>
                <a:close/>
              </a:path>
              <a:path w="1463040" h="266700">
                <a:moveTo>
                  <a:pt x="561365" y="131416"/>
                </a:moveTo>
                <a:lnTo>
                  <a:pt x="544524" y="131416"/>
                </a:lnTo>
                <a:lnTo>
                  <a:pt x="546457" y="128444"/>
                </a:lnTo>
                <a:lnTo>
                  <a:pt x="558736" y="111056"/>
                </a:lnTo>
                <a:lnTo>
                  <a:pt x="571013" y="98638"/>
                </a:lnTo>
                <a:lnTo>
                  <a:pt x="583289" y="91188"/>
                </a:lnTo>
                <a:lnTo>
                  <a:pt x="595568" y="88706"/>
                </a:lnTo>
                <a:lnTo>
                  <a:pt x="605203" y="89915"/>
                </a:lnTo>
                <a:lnTo>
                  <a:pt x="615063" y="93542"/>
                </a:lnTo>
                <a:lnTo>
                  <a:pt x="625148" y="99587"/>
                </a:lnTo>
                <a:lnTo>
                  <a:pt x="635459" y="108051"/>
                </a:lnTo>
                <a:lnTo>
                  <a:pt x="627601" y="121148"/>
                </a:lnTo>
                <a:lnTo>
                  <a:pt x="584852" y="121148"/>
                </a:lnTo>
                <a:lnTo>
                  <a:pt x="576935" y="122125"/>
                </a:lnTo>
                <a:lnTo>
                  <a:pt x="569559" y="125055"/>
                </a:lnTo>
                <a:lnTo>
                  <a:pt x="562723" y="129940"/>
                </a:lnTo>
                <a:lnTo>
                  <a:pt x="561365" y="131416"/>
                </a:lnTo>
                <a:close/>
              </a:path>
              <a:path w="1463040" h="266700">
                <a:moveTo>
                  <a:pt x="544524" y="263280"/>
                </a:moveTo>
                <a:lnTo>
                  <a:pt x="510443" y="263280"/>
                </a:lnTo>
                <a:lnTo>
                  <a:pt x="510443" y="92125"/>
                </a:lnTo>
                <a:lnTo>
                  <a:pt x="544524" y="92125"/>
                </a:lnTo>
                <a:lnTo>
                  <a:pt x="544524" y="131416"/>
                </a:lnTo>
                <a:lnTo>
                  <a:pt x="561365" y="131416"/>
                </a:lnTo>
                <a:lnTo>
                  <a:pt x="544524" y="173830"/>
                </a:lnTo>
                <a:lnTo>
                  <a:pt x="544524" y="263280"/>
                </a:lnTo>
                <a:close/>
              </a:path>
              <a:path w="1463040" h="266700">
                <a:moveTo>
                  <a:pt x="617599" y="137816"/>
                </a:moveTo>
                <a:lnTo>
                  <a:pt x="608964" y="130523"/>
                </a:lnTo>
                <a:lnTo>
                  <a:pt x="600629" y="125314"/>
                </a:lnTo>
                <a:lnTo>
                  <a:pt x="592427" y="122125"/>
                </a:lnTo>
                <a:lnTo>
                  <a:pt x="592114" y="122125"/>
                </a:lnTo>
                <a:lnTo>
                  <a:pt x="584852" y="121148"/>
                </a:lnTo>
                <a:lnTo>
                  <a:pt x="627601" y="121148"/>
                </a:lnTo>
                <a:lnTo>
                  <a:pt x="617599" y="137816"/>
                </a:lnTo>
                <a:close/>
              </a:path>
              <a:path w="1463040" h="266700">
                <a:moveTo>
                  <a:pt x="825615" y="263280"/>
                </a:moveTo>
                <a:lnTo>
                  <a:pt x="780229" y="263280"/>
                </a:lnTo>
                <a:lnTo>
                  <a:pt x="694504" y="176069"/>
                </a:lnTo>
                <a:lnTo>
                  <a:pt x="770409" y="92125"/>
                </a:lnTo>
                <a:lnTo>
                  <a:pt x="810737" y="92125"/>
                </a:lnTo>
                <a:lnTo>
                  <a:pt x="737662" y="176069"/>
                </a:lnTo>
                <a:lnTo>
                  <a:pt x="825615" y="263280"/>
                </a:lnTo>
                <a:close/>
              </a:path>
              <a:path w="1463040" h="266700">
                <a:moveTo>
                  <a:pt x="693018" y="263280"/>
                </a:moveTo>
                <a:lnTo>
                  <a:pt x="659081" y="263280"/>
                </a:lnTo>
                <a:lnTo>
                  <a:pt x="659081" y="3428"/>
                </a:lnTo>
                <a:lnTo>
                  <a:pt x="693018" y="3428"/>
                </a:lnTo>
                <a:lnTo>
                  <a:pt x="693018" y="263280"/>
                </a:lnTo>
                <a:close/>
              </a:path>
              <a:path w="1463040" h="266700">
                <a:moveTo>
                  <a:pt x="985235" y="92125"/>
                </a:moveTo>
                <a:lnTo>
                  <a:pt x="951450" y="92125"/>
                </a:lnTo>
                <a:lnTo>
                  <a:pt x="951450" y="81857"/>
                </a:lnTo>
                <a:lnTo>
                  <a:pt x="961331" y="31826"/>
                </a:lnTo>
                <a:lnTo>
                  <a:pt x="999291" y="1275"/>
                </a:lnTo>
                <a:lnTo>
                  <a:pt x="1011133" y="0"/>
                </a:lnTo>
                <a:lnTo>
                  <a:pt x="1018182" y="0"/>
                </a:lnTo>
                <a:lnTo>
                  <a:pt x="1026564" y="1142"/>
                </a:lnTo>
                <a:lnTo>
                  <a:pt x="1036289" y="3428"/>
                </a:lnTo>
                <a:lnTo>
                  <a:pt x="1036289" y="33489"/>
                </a:lnTo>
                <a:lnTo>
                  <a:pt x="1020658" y="33489"/>
                </a:lnTo>
                <a:lnTo>
                  <a:pt x="1011448" y="34159"/>
                </a:lnTo>
                <a:lnTo>
                  <a:pt x="985719" y="69346"/>
                </a:lnTo>
                <a:lnTo>
                  <a:pt x="985235" y="81857"/>
                </a:lnTo>
                <a:lnTo>
                  <a:pt x="985235" y="92125"/>
                </a:lnTo>
                <a:close/>
              </a:path>
              <a:path w="1463040" h="266700">
                <a:moveTo>
                  <a:pt x="1036289" y="36471"/>
                </a:moveTo>
                <a:lnTo>
                  <a:pt x="1030831" y="34480"/>
                </a:lnTo>
                <a:lnTo>
                  <a:pt x="1025621" y="33489"/>
                </a:lnTo>
                <a:lnTo>
                  <a:pt x="1036289" y="33489"/>
                </a:lnTo>
                <a:lnTo>
                  <a:pt x="1036289" y="36471"/>
                </a:lnTo>
                <a:close/>
              </a:path>
              <a:path w="1463040" h="266700">
                <a:moveTo>
                  <a:pt x="1015743" y="122634"/>
                </a:moveTo>
                <a:lnTo>
                  <a:pt x="926894" y="122634"/>
                </a:lnTo>
                <a:lnTo>
                  <a:pt x="926894" y="92125"/>
                </a:lnTo>
                <a:lnTo>
                  <a:pt x="1015743" y="92125"/>
                </a:lnTo>
                <a:lnTo>
                  <a:pt x="1015743" y="122634"/>
                </a:lnTo>
                <a:close/>
              </a:path>
              <a:path w="1463040" h="266700">
                <a:moveTo>
                  <a:pt x="985235" y="263280"/>
                </a:moveTo>
                <a:lnTo>
                  <a:pt x="951450" y="263280"/>
                </a:lnTo>
                <a:lnTo>
                  <a:pt x="951450" y="122634"/>
                </a:lnTo>
                <a:lnTo>
                  <a:pt x="985235" y="122634"/>
                </a:lnTo>
                <a:lnTo>
                  <a:pt x="985235" y="263280"/>
                </a:lnTo>
                <a:close/>
              </a:path>
              <a:path w="1463040" h="266700">
                <a:moveTo>
                  <a:pt x="1065807" y="60131"/>
                </a:moveTo>
                <a:lnTo>
                  <a:pt x="1054986" y="60131"/>
                </a:lnTo>
                <a:lnTo>
                  <a:pt x="1050376" y="58150"/>
                </a:lnTo>
                <a:lnTo>
                  <a:pt x="1046404" y="54178"/>
                </a:lnTo>
                <a:lnTo>
                  <a:pt x="1042432" y="50110"/>
                </a:lnTo>
                <a:lnTo>
                  <a:pt x="1040451" y="45396"/>
                </a:lnTo>
                <a:lnTo>
                  <a:pt x="1040578" y="34480"/>
                </a:lnTo>
                <a:lnTo>
                  <a:pt x="1042432" y="30165"/>
                </a:lnTo>
                <a:lnTo>
                  <a:pt x="1050593" y="22031"/>
                </a:lnTo>
                <a:lnTo>
                  <a:pt x="1054986" y="20097"/>
                </a:lnTo>
                <a:lnTo>
                  <a:pt x="1065807" y="20097"/>
                </a:lnTo>
                <a:lnTo>
                  <a:pt x="1070569" y="22031"/>
                </a:lnTo>
                <a:lnTo>
                  <a:pt x="1078504" y="29765"/>
                </a:lnTo>
                <a:lnTo>
                  <a:pt x="1080485" y="34480"/>
                </a:lnTo>
                <a:lnTo>
                  <a:pt x="1080485" y="45396"/>
                </a:lnTo>
                <a:lnTo>
                  <a:pt x="1078544" y="50110"/>
                </a:lnTo>
                <a:lnTo>
                  <a:pt x="1074536" y="54178"/>
                </a:lnTo>
                <a:lnTo>
                  <a:pt x="1070569" y="58150"/>
                </a:lnTo>
                <a:lnTo>
                  <a:pt x="1065807" y="60131"/>
                </a:lnTo>
                <a:close/>
              </a:path>
              <a:path w="1463040" h="266700">
                <a:moveTo>
                  <a:pt x="1077361" y="263280"/>
                </a:moveTo>
                <a:lnTo>
                  <a:pt x="1043433" y="263280"/>
                </a:lnTo>
                <a:lnTo>
                  <a:pt x="1043433" y="92125"/>
                </a:lnTo>
                <a:lnTo>
                  <a:pt x="1077361" y="92125"/>
                </a:lnTo>
                <a:lnTo>
                  <a:pt x="1077361" y="263280"/>
                </a:lnTo>
                <a:close/>
              </a:path>
              <a:path w="1463040" h="266700">
                <a:moveTo>
                  <a:pt x="1258918" y="113852"/>
                </a:moveTo>
                <a:lnTo>
                  <a:pt x="1160152" y="113852"/>
                </a:lnTo>
                <a:lnTo>
                  <a:pt x="1171851" y="102850"/>
                </a:lnTo>
                <a:lnTo>
                  <a:pt x="1184333" y="94992"/>
                </a:lnTo>
                <a:lnTo>
                  <a:pt x="1197597" y="90277"/>
                </a:lnTo>
                <a:lnTo>
                  <a:pt x="1211644" y="88706"/>
                </a:lnTo>
                <a:lnTo>
                  <a:pt x="1219531" y="89227"/>
                </a:lnTo>
                <a:lnTo>
                  <a:pt x="1253576" y="106897"/>
                </a:lnTo>
                <a:lnTo>
                  <a:pt x="1258918" y="113852"/>
                </a:lnTo>
                <a:close/>
              </a:path>
              <a:path w="1463040" h="266700">
                <a:moveTo>
                  <a:pt x="1160152" y="263280"/>
                </a:moveTo>
                <a:lnTo>
                  <a:pt x="1125471" y="263280"/>
                </a:lnTo>
                <a:lnTo>
                  <a:pt x="1125471" y="92125"/>
                </a:lnTo>
                <a:lnTo>
                  <a:pt x="1160152" y="92125"/>
                </a:lnTo>
                <a:lnTo>
                  <a:pt x="1160152" y="113852"/>
                </a:lnTo>
                <a:lnTo>
                  <a:pt x="1258918" y="113852"/>
                </a:lnTo>
                <a:lnTo>
                  <a:pt x="1260747" y="116985"/>
                </a:lnTo>
                <a:lnTo>
                  <a:pt x="1200928" y="116985"/>
                </a:lnTo>
                <a:lnTo>
                  <a:pt x="1189336" y="118491"/>
                </a:lnTo>
                <a:lnTo>
                  <a:pt x="1178675" y="123010"/>
                </a:lnTo>
                <a:lnTo>
                  <a:pt x="1168947" y="130543"/>
                </a:lnTo>
                <a:lnTo>
                  <a:pt x="1160152" y="141093"/>
                </a:lnTo>
                <a:lnTo>
                  <a:pt x="1160152" y="263280"/>
                </a:lnTo>
                <a:close/>
              </a:path>
              <a:path w="1463040" h="266700">
                <a:moveTo>
                  <a:pt x="1269537" y="263280"/>
                </a:moveTo>
                <a:lnTo>
                  <a:pt x="1235599" y="263280"/>
                </a:lnTo>
                <a:lnTo>
                  <a:pt x="1235581" y="165353"/>
                </a:lnTo>
                <a:lnTo>
                  <a:pt x="1235097" y="153631"/>
                </a:lnTo>
                <a:lnTo>
                  <a:pt x="1216947" y="119805"/>
                </a:lnTo>
                <a:lnTo>
                  <a:pt x="1200928" y="116985"/>
                </a:lnTo>
                <a:lnTo>
                  <a:pt x="1260747" y="116985"/>
                </a:lnTo>
                <a:lnTo>
                  <a:pt x="1269537" y="165353"/>
                </a:lnTo>
                <a:lnTo>
                  <a:pt x="1269537" y="263280"/>
                </a:lnTo>
                <a:close/>
              </a:path>
              <a:path w="1463040" h="266700">
                <a:moveTo>
                  <a:pt x="1392618" y="265956"/>
                </a:moveTo>
                <a:lnTo>
                  <a:pt x="1346775" y="254202"/>
                </a:lnTo>
                <a:lnTo>
                  <a:pt x="1318753" y="222539"/>
                </a:lnTo>
                <a:lnTo>
                  <a:pt x="1308379" y="176812"/>
                </a:lnTo>
                <a:lnTo>
                  <a:pt x="1309765" y="158159"/>
                </a:lnTo>
                <a:lnTo>
                  <a:pt x="1330554" y="113261"/>
                </a:lnTo>
                <a:lnTo>
                  <a:pt x="1371338" y="90193"/>
                </a:lnTo>
                <a:lnTo>
                  <a:pt x="1371693" y="90193"/>
                </a:lnTo>
                <a:lnTo>
                  <a:pt x="1387999" y="88706"/>
                </a:lnTo>
                <a:lnTo>
                  <a:pt x="1431342" y="102099"/>
                </a:lnTo>
                <a:lnTo>
                  <a:pt x="1446206" y="118176"/>
                </a:lnTo>
                <a:lnTo>
                  <a:pt x="1387999" y="118176"/>
                </a:lnTo>
                <a:lnTo>
                  <a:pt x="1379325" y="118864"/>
                </a:lnTo>
                <a:lnTo>
                  <a:pt x="1348525" y="142430"/>
                </a:lnTo>
                <a:lnTo>
                  <a:pt x="1343060" y="160438"/>
                </a:lnTo>
                <a:lnTo>
                  <a:pt x="1461509" y="160438"/>
                </a:lnTo>
                <a:lnTo>
                  <a:pt x="1462570" y="176364"/>
                </a:lnTo>
                <a:lnTo>
                  <a:pt x="1462570" y="180679"/>
                </a:lnTo>
                <a:lnTo>
                  <a:pt x="1342317" y="180679"/>
                </a:lnTo>
                <a:lnTo>
                  <a:pt x="1343785" y="192336"/>
                </a:lnTo>
                <a:lnTo>
                  <a:pt x="1366823" y="226136"/>
                </a:lnTo>
                <a:lnTo>
                  <a:pt x="1397829" y="234257"/>
                </a:lnTo>
                <a:lnTo>
                  <a:pt x="1459589" y="234257"/>
                </a:lnTo>
                <a:lnTo>
                  <a:pt x="1459589" y="246458"/>
                </a:lnTo>
                <a:lnTo>
                  <a:pt x="1420633" y="263445"/>
                </a:lnTo>
                <a:lnTo>
                  <a:pt x="1402627" y="265677"/>
                </a:lnTo>
                <a:lnTo>
                  <a:pt x="1392618" y="265956"/>
                </a:lnTo>
                <a:close/>
              </a:path>
              <a:path w="1463040" h="266700">
                <a:moveTo>
                  <a:pt x="1461509" y="160438"/>
                </a:moveTo>
                <a:lnTo>
                  <a:pt x="1429080" y="160438"/>
                </a:lnTo>
                <a:lnTo>
                  <a:pt x="1427882" y="150839"/>
                </a:lnTo>
                <a:lnTo>
                  <a:pt x="1425472" y="142430"/>
                </a:lnTo>
                <a:lnTo>
                  <a:pt x="1387999" y="118176"/>
                </a:lnTo>
                <a:lnTo>
                  <a:pt x="1446206" y="118176"/>
                </a:lnTo>
                <a:lnTo>
                  <a:pt x="1451182" y="125439"/>
                </a:lnTo>
                <a:lnTo>
                  <a:pt x="1457507" y="140387"/>
                </a:lnTo>
                <a:lnTo>
                  <a:pt x="1461304" y="157362"/>
                </a:lnTo>
                <a:lnTo>
                  <a:pt x="1461509" y="160438"/>
                </a:lnTo>
                <a:close/>
              </a:path>
              <a:path w="1463040" h="266700">
                <a:moveTo>
                  <a:pt x="1459589" y="234257"/>
                </a:moveTo>
                <a:lnTo>
                  <a:pt x="1397829" y="234257"/>
                </a:lnTo>
                <a:lnTo>
                  <a:pt x="1414243" y="232955"/>
                </a:lnTo>
                <a:lnTo>
                  <a:pt x="1430009" y="229049"/>
                </a:lnTo>
                <a:lnTo>
                  <a:pt x="1445125" y="222539"/>
                </a:lnTo>
                <a:lnTo>
                  <a:pt x="1459589" y="213426"/>
                </a:lnTo>
                <a:lnTo>
                  <a:pt x="1459589" y="23425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9044" y="4650695"/>
            <a:ext cx="3762958" cy="3504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920079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8749" y="5336494"/>
            <a:ext cx="6668525" cy="3504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87706" y="5336494"/>
            <a:ext cx="2358681" cy="350938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069429"/>
            <a:ext cx="4356822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148679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279098"/>
            <a:ext cx="1052219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3964897"/>
            <a:ext cx="3009894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0200" y="5356963"/>
            <a:ext cx="10203923" cy="42118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069429"/>
            <a:ext cx="4356822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148679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279098"/>
            <a:ext cx="1052219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3964897"/>
            <a:ext cx="3009894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05767" y="5356963"/>
            <a:ext cx="9392402" cy="42118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069429"/>
            <a:ext cx="5715990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9818" y="3340648"/>
            <a:ext cx="11109981" cy="56078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26093" y="4441384"/>
            <a:ext cx="2550795" cy="555625"/>
          </a:xfrm>
          <a:custGeom>
            <a:avLst/>
            <a:gdLst/>
            <a:ahLst/>
            <a:cxnLst/>
            <a:rect l="l" t="t" r="r" b="b"/>
            <a:pathLst>
              <a:path w="2550795" h="555625">
                <a:moveTo>
                  <a:pt x="55359" y="555420"/>
                </a:moveTo>
                <a:lnTo>
                  <a:pt x="0" y="555420"/>
                </a:lnTo>
                <a:lnTo>
                  <a:pt x="0" y="141979"/>
                </a:lnTo>
                <a:lnTo>
                  <a:pt x="94945" y="141979"/>
                </a:lnTo>
                <a:lnTo>
                  <a:pt x="129388" y="144249"/>
                </a:lnTo>
                <a:lnTo>
                  <a:pt x="159795" y="151057"/>
                </a:lnTo>
                <a:lnTo>
                  <a:pt x="186166" y="162404"/>
                </a:lnTo>
                <a:lnTo>
                  <a:pt x="208501" y="178288"/>
                </a:lnTo>
                <a:lnTo>
                  <a:pt x="221224" y="192576"/>
                </a:lnTo>
                <a:lnTo>
                  <a:pt x="55359" y="192576"/>
                </a:lnTo>
                <a:lnTo>
                  <a:pt x="55359" y="361053"/>
                </a:lnTo>
                <a:lnTo>
                  <a:pt x="68009" y="366654"/>
                </a:lnTo>
                <a:lnTo>
                  <a:pt x="80956" y="370655"/>
                </a:lnTo>
                <a:lnTo>
                  <a:pt x="94201" y="373055"/>
                </a:lnTo>
                <a:lnTo>
                  <a:pt x="107746" y="373855"/>
                </a:lnTo>
                <a:lnTo>
                  <a:pt x="216529" y="373855"/>
                </a:lnTo>
                <a:lnTo>
                  <a:pt x="210883" y="380999"/>
                </a:lnTo>
                <a:lnTo>
                  <a:pt x="190448" y="398319"/>
                </a:lnTo>
                <a:lnTo>
                  <a:pt x="170588" y="408974"/>
                </a:lnTo>
                <a:lnTo>
                  <a:pt x="55359" y="408974"/>
                </a:lnTo>
                <a:lnTo>
                  <a:pt x="55359" y="555420"/>
                </a:lnTo>
                <a:close/>
              </a:path>
              <a:path w="2550795" h="555625">
                <a:moveTo>
                  <a:pt x="216529" y="373855"/>
                </a:moveTo>
                <a:lnTo>
                  <a:pt x="107746" y="373855"/>
                </a:lnTo>
                <a:lnTo>
                  <a:pt x="125932" y="372199"/>
                </a:lnTo>
                <a:lnTo>
                  <a:pt x="142387" y="367232"/>
                </a:lnTo>
                <a:lnTo>
                  <a:pt x="180720" y="333164"/>
                </a:lnTo>
                <a:lnTo>
                  <a:pt x="194321" y="279796"/>
                </a:lnTo>
                <a:lnTo>
                  <a:pt x="194366" y="279196"/>
                </a:lnTo>
                <a:lnTo>
                  <a:pt x="193650" y="266192"/>
                </a:lnTo>
                <a:lnTo>
                  <a:pt x="176657" y="222297"/>
                </a:lnTo>
                <a:lnTo>
                  <a:pt x="140608" y="197856"/>
                </a:lnTo>
                <a:lnTo>
                  <a:pt x="93754" y="192576"/>
                </a:lnTo>
                <a:lnTo>
                  <a:pt x="221224" y="192576"/>
                </a:lnTo>
                <a:lnTo>
                  <a:pt x="226279" y="198251"/>
                </a:lnTo>
                <a:lnTo>
                  <a:pt x="238977" y="221823"/>
                </a:lnTo>
                <a:lnTo>
                  <a:pt x="246595" y="249004"/>
                </a:lnTo>
                <a:lnTo>
                  <a:pt x="249085" y="279196"/>
                </a:lnTo>
                <a:lnTo>
                  <a:pt x="249135" y="279796"/>
                </a:lnTo>
                <a:lnTo>
                  <a:pt x="246744" y="309224"/>
                </a:lnTo>
                <a:lnTo>
                  <a:pt x="239571" y="335902"/>
                </a:lnTo>
                <a:lnTo>
                  <a:pt x="227617" y="359827"/>
                </a:lnTo>
                <a:lnTo>
                  <a:pt x="216529" y="373855"/>
                </a:lnTo>
                <a:close/>
              </a:path>
              <a:path w="2550795" h="555625">
                <a:moveTo>
                  <a:pt x="113404" y="420585"/>
                </a:moveTo>
                <a:lnTo>
                  <a:pt x="99950" y="419859"/>
                </a:lnTo>
                <a:lnTo>
                  <a:pt x="85792" y="417683"/>
                </a:lnTo>
                <a:lnTo>
                  <a:pt x="70929" y="414055"/>
                </a:lnTo>
                <a:lnTo>
                  <a:pt x="55359" y="408974"/>
                </a:lnTo>
                <a:lnTo>
                  <a:pt x="170588" y="408974"/>
                </a:lnTo>
                <a:lnTo>
                  <a:pt x="167390" y="410689"/>
                </a:lnTo>
                <a:lnTo>
                  <a:pt x="141709" y="418111"/>
                </a:lnTo>
                <a:lnTo>
                  <a:pt x="113404" y="420585"/>
                </a:lnTo>
                <a:close/>
              </a:path>
              <a:path w="2550795" h="555625">
                <a:moveTo>
                  <a:pt x="436958" y="420585"/>
                </a:moveTo>
                <a:lnTo>
                  <a:pt x="380400" y="410649"/>
                </a:lnTo>
                <a:lnTo>
                  <a:pt x="333964" y="380846"/>
                </a:lnTo>
                <a:lnTo>
                  <a:pt x="302932" y="336162"/>
                </a:lnTo>
                <a:lnTo>
                  <a:pt x="292723" y="283063"/>
                </a:lnTo>
                <a:lnTo>
                  <a:pt x="292696" y="280386"/>
                </a:lnTo>
                <a:lnTo>
                  <a:pt x="295104" y="253851"/>
                </a:lnTo>
                <a:lnTo>
                  <a:pt x="295202" y="252772"/>
                </a:lnTo>
                <a:lnTo>
                  <a:pt x="316115" y="202694"/>
                </a:lnTo>
                <a:lnTo>
                  <a:pt x="356652" y="163906"/>
                </a:lnTo>
                <a:lnTo>
                  <a:pt x="409116" y="143882"/>
                </a:lnTo>
                <a:lnTo>
                  <a:pt x="439339" y="141379"/>
                </a:lnTo>
                <a:lnTo>
                  <a:pt x="469058" y="143882"/>
                </a:lnTo>
                <a:lnTo>
                  <a:pt x="469207" y="143882"/>
                </a:lnTo>
                <a:lnTo>
                  <a:pt x="496300" y="151392"/>
                </a:lnTo>
                <a:lnTo>
                  <a:pt x="521210" y="164070"/>
                </a:lnTo>
                <a:lnTo>
                  <a:pt x="543219" y="181717"/>
                </a:lnTo>
                <a:lnTo>
                  <a:pt x="550370" y="190194"/>
                </a:lnTo>
                <a:lnTo>
                  <a:pt x="436358" y="190194"/>
                </a:lnTo>
                <a:lnTo>
                  <a:pt x="417736" y="191795"/>
                </a:lnTo>
                <a:lnTo>
                  <a:pt x="372360" y="215797"/>
                </a:lnTo>
                <a:lnTo>
                  <a:pt x="349011" y="261729"/>
                </a:lnTo>
                <a:lnTo>
                  <a:pt x="348919" y="262066"/>
                </a:lnTo>
                <a:lnTo>
                  <a:pt x="347406" y="280386"/>
                </a:lnTo>
                <a:lnTo>
                  <a:pt x="347407" y="281577"/>
                </a:lnTo>
                <a:lnTo>
                  <a:pt x="348907" y="299148"/>
                </a:lnTo>
                <a:lnTo>
                  <a:pt x="372960" y="345128"/>
                </a:lnTo>
                <a:lnTo>
                  <a:pt x="402054" y="363692"/>
                </a:lnTo>
                <a:lnTo>
                  <a:pt x="401922" y="363692"/>
                </a:lnTo>
                <a:lnTo>
                  <a:pt x="419490" y="368407"/>
                </a:lnTo>
                <a:lnTo>
                  <a:pt x="419323" y="368407"/>
                </a:lnTo>
                <a:lnTo>
                  <a:pt x="438739" y="369978"/>
                </a:lnTo>
                <a:lnTo>
                  <a:pt x="552730" y="369978"/>
                </a:lnTo>
                <a:lnTo>
                  <a:pt x="542619" y="381446"/>
                </a:lnTo>
                <a:lnTo>
                  <a:pt x="520279" y="398568"/>
                </a:lnTo>
                <a:lnTo>
                  <a:pt x="495221" y="410799"/>
                </a:lnTo>
                <a:lnTo>
                  <a:pt x="467589" y="418100"/>
                </a:lnTo>
                <a:lnTo>
                  <a:pt x="467915" y="418100"/>
                </a:lnTo>
                <a:lnTo>
                  <a:pt x="436958" y="420585"/>
                </a:lnTo>
                <a:close/>
              </a:path>
              <a:path w="2550795" h="555625">
                <a:moveTo>
                  <a:pt x="552730" y="369978"/>
                </a:moveTo>
                <a:lnTo>
                  <a:pt x="438739" y="369978"/>
                </a:lnTo>
                <a:lnTo>
                  <a:pt x="457781" y="368407"/>
                </a:lnTo>
                <a:lnTo>
                  <a:pt x="475016" y="363692"/>
                </a:lnTo>
                <a:lnTo>
                  <a:pt x="515208" y="331370"/>
                </a:lnTo>
                <a:lnTo>
                  <a:pt x="529295" y="283063"/>
                </a:lnTo>
                <a:lnTo>
                  <a:pt x="529421" y="281577"/>
                </a:lnTo>
                <a:lnTo>
                  <a:pt x="529522" y="280386"/>
                </a:lnTo>
                <a:lnTo>
                  <a:pt x="527896" y="262066"/>
                </a:lnTo>
                <a:lnTo>
                  <a:pt x="527866" y="261729"/>
                </a:lnTo>
                <a:lnTo>
                  <a:pt x="503033" y="215797"/>
                </a:lnTo>
                <a:lnTo>
                  <a:pt x="455596" y="191795"/>
                </a:lnTo>
                <a:lnTo>
                  <a:pt x="436358" y="190194"/>
                </a:lnTo>
                <a:lnTo>
                  <a:pt x="550370" y="190194"/>
                </a:lnTo>
                <a:lnTo>
                  <a:pt x="561321" y="203177"/>
                </a:lnTo>
                <a:lnTo>
                  <a:pt x="574251" y="227221"/>
                </a:lnTo>
                <a:lnTo>
                  <a:pt x="582009" y="253851"/>
                </a:lnTo>
                <a:lnTo>
                  <a:pt x="584595" y="283063"/>
                </a:lnTo>
                <a:lnTo>
                  <a:pt x="582094" y="310107"/>
                </a:lnTo>
                <a:lnTo>
                  <a:pt x="581972" y="311425"/>
                </a:lnTo>
                <a:lnTo>
                  <a:pt x="574101" y="337277"/>
                </a:lnTo>
                <a:lnTo>
                  <a:pt x="560983" y="360617"/>
                </a:lnTo>
                <a:lnTo>
                  <a:pt x="552730" y="369978"/>
                </a:lnTo>
                <a:close/>
              </a:path>
              <a:path w="2550795" h="555625">
                <a:moveTo>
                  <a:pt x="696514" y="555420"/>
                </a:moveTo>
                <a:lnTo>
                  <a:pt x="641145" y="555420"/>
                </a:lnTo>
                <a:lnTo>
                  <a:pt x="641145" y="141979"/>
                </a:lnTo>
                <a:lnTo>
                  <a:pt x="736100" y="141979"/>
                </a:lnTo>
                <a:lnTo>
                  <a:pt x="770543" y="144249"/>
                </a:lnTo>
                <a:lnTo>
                  <a:pt x="800950" y="151057"/>
                </a:lnTo>
                <a:lnTo>
                  <a:pt x="827322" y="162404"/>
                </a:lnTo>
                <a:lnTo>
                  <a:pt x="849656" y="178288"/>
                </a:lnTo>
                <a:lnTo>
                  <a:pt x="862375" y="192576"/>
                </a:lnTo>
                <a:lnTo>
                  <a:pt x="696514" y="192576"/>
                </a:lnTo>
                <a:lnTo>
                  <a:pt x="696514" y="361053"/>
                </a:lnTo>
                <a:lnTo>
                  <a:pt x="709164" y="366654"/>
                </a:lnTo>
                <a:lnTo>
                  <a:pt x="722111" y="370655"/>
                </a:lnTo>
                <a:lnTo>
                  <a:pt x="735356" y="373055"/>
                </a:lnTo>
                <a:lnTo>
                  <a:pt x="748901" y="373855"/>
                </a:lnTo>
                <a:lnTo>
                  <a:pt x="857683" y="373855"/>
                </a:lnTo>
                <a:lnTo>
                  <a:pt x="852038" y="380999"/>
                </a:lnTo>
                <a:lnTo>
                  <a:pt x="831601" y="398319"/>
                </a:lnTo>
                <a:lnTo>
                  <a:pt x="811739" y="408974"/>
                </a:lnTo>
                <a:lnTo>
                  <a:pt x="696514" y="408974"/>
                </a:lnTo>
                <a:lnTo>
                  <a:pt x="696514" y="555420"/>
                </a:lnTo>
                <a:close/>
              </a:path>
              <a:path w="2550795" h="555625">
                <a:moveTo>
                  <a:pt x="857683" y="373855"/>
                </a:moveTo>
                <a:lnTo>
                  <a:pt x="748901" y="373855"/>
                </a:lnTo>
                <a:lnTo>
                  <a:pt x="767083" y="372199"/>
                </a:lnTo>
                <a:lnTo>
                  <a:pt x="783538" y="367232"/>
                </a:lnTo>
                <a:lnTo>
                  <a:pt x="821865" y="333164"/>
                </a:lnTo>
                <a:lnTo>
                  <a:pt x="835466" y="279796"/>
                </a:lnTo>
                <a:lnTo>
                  <a:pt x="835512" y="279196"/>
                </a:lnTo>
                <a:lnTo>
                  <a:pt x="834796" y="266192"/>
                </a:lnTo>
                <a:lnTo>
                  <a:pt x="817803" y="222297"/>
                </a:lnTo>
                <a:lnTo>
                  <a:pt x="781758" y="197856"/>
                </a:lnTo>
                <a:lnTo>
                  <a:pt x="734909" y="192576"/>
                </a:lnTo>
                <a:lnTo>
                  <a:pt x="862375" y="192576"/>
                </a:lnTo>
                <a:lnTo>
                  <a:pt x="867428" y="198251"/>
                </a:lnTo>
                <a:lnTo>
                  <a:pt x="880123" y="221823"/>
                </a:lnTo>
                <a:lnTo>
                  <a:pt x="887741" y="249004"/>
                </a:lnTo>
                <a:lnTo>
                  <a:pt x="890231" y="279196"/>
                </a:lnTo>
                <a:lnTo>
                  <a:pt x="890280" y="279796"/>
                </a:lnTo>
                <a:lnTo>
                  <a:pt x="887891" y="309224"/>
                </a:lnTo>
                <a:lnTo>
                  <a:pt x="880721" y="335902"/>
                </a:lnTo>
                <a:lnTo>
                  <a:pt x="868770" y="359827"/>
                </a:lnTo>
                <a:lnTo>
                  <a:pt x="857683" y="373855"/>
                </a:lnTo>
                <a:close/>
              </a:path>
              <a:path w="2550795" h="555625">
                <a:moveTo>
                  <a:pt x="754549" y="420585"/>
                </a:moveTo>
                <a:lnTo>
                  <a:pt x="741101" y="419859"/>
                </a:lnTo>
                <a:lnTo>
                  <a:pt x="726946" y="417683"/>
                </a:lnTo>
                <a:lnTo>
                  <a:pt x="712084" y="414055"/>
                </a:lnTo>
                <a:lnTo>
                  <a:pt x="696514" y="408974"/>
                </a:lnTo>
                <a:lnTo>
                  <a:pt x="811739" y="408974"/>
                </a:lnTo>
                <a:lnTo>
                  <a:pt x="808541" y="410689"/>
                </a:lnTo>
                <a:lnTo>
                  <a:pt x="782856" y="418111"/>
                </a:lnTo>
                <a:lnTo>
                  <a:pt x="754549" y="420585"/>
                </a:lnTo>
                <a:close/>
              </a:path>
              <a:path w="2550795" h="555625">
                <a:moveTo>
                  <a:pt x="1040299" y="420585"/>
                </a:moveTo>
                <a:lnTo>
                  <a:pt x="992531" y="407640"/>
                </a:lnTo>
                <a:lnTo>
                  <a:pt x="959489" y="372512"/>
                </a:lnTo>
                <a:lnTo>
                  <a:pt x="949024" y="322759"/>
                </a:lnTo>
                <a:lnTo>
                  <a:pt x="948326" y="298846"/>
                </a:lnTo>
                <a:lnTo>
                  <a:pt x="948326" y="141979"/>
                </a:lnTo>
                <a:lnTo>
                  <a:pt x="1002504" y="141979"/>
                </a:lnTo>
                <a:lnTo>
                  <a:pt x="1002527" y="298846"/>
                </a:lnTo>
                <a:lnTo>
                  <a:pt x="1003275" y="318198"/>
                </a:lnTo>
                <a:lnTo>
                  <a:pt x="1014848" y="358520"/>
                </a:lnTo>
                <a:lnTo>
                  <a:pt x="1058158" y="375636"/>
                </a:lnTo>
                <a:lnTo>
                  <a:pt x="1178116" y="375636"/>
                </a:lnTo>
                <a:lnTo>
                  <a:pt x="1178116" y="380999"/>
                </a:lnTo>
                <a:lnTo>
                  <a:pt x="1123947" y="380999"/>
                </a:lnTo>
                <a:lnTo>
                  <a:pt x="1115005" y="389851"/>
                </a:lnTo>
                <a:lnTo>
                  <a:pt x="1105451" y="397664"/>
                </a:lnTo>
                <a:lnTo>
                  <a:pt x="1062366" y="417978"/>
                </a:lnTo>
                <a:lnTo>
                  <a:pt x="1051323" y="419933"/>
                </a:lnTo>
                <a:lnTo>
                  <a:pt x="1040299" y="420585"/>
                </a:lnTo>
                <a:close/>
              </a:path>
              <a:path w="2550795" h="555625">
                <a:moveTo>
                  <a:pt x="1178116" y="375636"/>
                </a:moveTo>
                <a:lnTo>
                  <a:pt x="1058158" y="375636"/>
                </a:lnTo>
                <a:lnTo>
                  <a:pt x="1076784" y="373273"/>
                </a:lnTo>
                <a:lnTo>
                  <a:pt x="1093957" y="366185"/>
                </a:lnTo>
                <a:lnTo>
                  <a:pt x="1109678" y="354371"/>
                </a:lnTo>
                <a:lnTo>
                  <a:pt x="1123947" y="337832"/>
                </a:lnTo>
                <a:lnTo>
                  <a:pt x="1123947" y="141979"/>
                </a:lnTo>
                <a:lnTo>
                  <a:pt x="1178116" y="141979"/>
                </a:lnTo>
                <a:lnTo>
                  <a:pt x="1178116" y="375636"/>
                </a:lnTo>
                <a:close/>
              </a:path>
              <a:path w="2550795" h="555625">
                <a:moveTo>
                  <a:pt x="1178116" y="415822"/>
                </a:moveTo>
                <a:lnTo>
                  <a:pt x="1123947" y="415822"/>
                </a:lnTo>
                <a:lnTo>
                  <a:pt x="1123947" y="380999"/>
                </a:lnTo>
                <a:lnTo>
                  <a:pt x="1178116" y="380999"/>
                </a:lnTo>
                <a:lnTo>
                  <a:pt x="1178116" y="415822"/>
                </a:lnTo>
                <a:close/>
              </a:path>
              <a:path w="2550795" h="555625">
                <a:moveTo>
                  <a:pt x="1309684" y="415822"/>
                </a:moveTo>
                <a:lnTo>
                  <a:pt x="1255506" y="415822"/>
                </a:lnTo>
                <a:lnTo>
                  <a:pt x="1255506" y="0"/>
                </a:lnTo>
                <a:lnTo>
                  <a:pt x="1309684" y="0"/>
                </a:lnTo>
                <a:lnTo>
                  <a:pt x="1309684" y="415822"/>
                </a:lnTo>
                <a:close/>
              </a:path>
              <a:path w="2550795" h="555625">
                <a:moveTo>
                  <a:pt x="1370997" y="233057"/>
                </a:moveTo>
                <a:lnTo>
                  <a:pt x="1371068" y="173764"/>
                </a:lnTo>
                <a:lnTo>
                  <a:pt x="1409466" y="145922"/>
                </a:lnTo>
                <a:lnTo>
                  <a:pt x="1461779" y="136616"/>
                </a:lnTo>
                <a:lnTo>
                  <a:pt x="1482857" y="138068"/>
                </a:lnTo>
                <a:lnTo>
                  <a:pt x="1532921" y="159838"/>
                </a:lnTo>
                <a:lnTo>
                  <a:pt x="1552838" y="187223"/>
                </a:lnTo>
                <a:lnTo>
                  <a:pt x="1457322" y="187223"/>
                </a:lnTo>
                <a:lnTo>
                  <a:pt x="1435292" y="190087"/>
                </a:lnTo>
                <a:lnTo>
                  <a:pt x="1413563" y="198681"/>
                </a:lnTo>
                <a:lnTo>
                  <a:pt x="1392132" y="213004"/>
                </a:lnTo>
                <a:lnTo>
                  <a:pt x="1370997" y="233057"/>
                </a:lnTo>
                <a:close/>
              </a:path>
              <a:path w="2550795" h="555625">
                <a:moveTo>
                  <a:pt x="1432614" y="419984"/>
                </a:moveTo>
                <a:lnTo>
                  <a:pt x="1395108" y="409356"/>
                </a:lnTo>
                <a:lnTo>
                  <a:pt x="1370699" y="379769"/>
                </a:lnTo>
                <a:lnTo>
                  <a:pt x="1365939" y="353614"/>
                </a:lnTo>
                <a:lnTo>
                  <a:pt x="1367102" y="341008"/>
                </a:lnTo>
                <a:lnTo>
                  <a:pt x="1394819" y="297659"/>
                </a:lnTo>
                <a:lnTo>
                  <a:pt x="1437376" y="275033"/>
                </a:lnTo>
                <a:lnTo>
                  <a:pt x="1506728" y="251221"/>
                </a:lnTo>
                <a:lnTo>
                  <a:pt x="1506728" y="236629"/>
                </a:lnTo>
                <a:lnTo>
                  <a:pt x="1503640" y="215013"/>
                </a:lnTo>
                <a:lnTo>
                  <a:pt x="1494376" y="199574"/>
                </a:lnTo>
                <a:lnTo>
                  <a:pt x="1478937" y="190310"/>
                </a:lnTo>
                <a:lnTo>
                  <a:pt x="1457322" y="187223"/>
                </a:lnTo>
                <a:lnTo>
                  <a:pt x="1552838" y="187223"/>
                </a:lnTo>
                <a:lnTo>
                  <a:pt x="1559826" y="233057"/>
                </a:lnTo>
                <a:lnTo>
                  <a:pt x="1560010" y="280386"/>
                </a:lnTo>
                <a:lnTo>
                  <a:pt x="1506728" y="280386"/>
                </a:lnTo>
                <a:lnTo>
                  <a:pt x="1470418" y="294379"/>
                </a:lnTo>
                <a:lnTo>
                  <a:pt x="1431271" y="316553"/>
                </a:lnTo>
                <a:lnTo>
                  <a:pt x="1419812" y="344385"/>
                </a:lnTo>
                <a:lnTo>
                  <a:pt x="1420491" y="352475"/>
                </a:lnTo>
                <a:lnTo>
                  <a:pt x="1450576" y="382110"/>
                </a:lnTo>
                <a:lnTo>
                  <a:pt x="1458808" y="382780"/>
                </a:lnTo>
                <a:lnTo>
                  <a:pt x="1600196" y="382780"/>
                </a:lnTo>
                <a:lnTo>
                  <a:pt x="1600196" y="393200"/>
                </a:lnTo>
                <a:lnTo>
                  <a:pt x="1506137" y="393200"/>
                </a:lnTo>
                <a:lnTo>
                  <a:pt x="1488592" y="404920"/>
                </a:lnTo>
                <a:lnTo>
                  <a:pt x="1470490" y="413290"/>
                </a:lnTo>
                <a:lnTo>
                  <a:pt x="1451830" y="418311"/>
                </a:lnTo>
                <a:lnTo>
                  <a:pt x="1432614" y="419984"/>
                </a:lnTo>
                <a:close/>
              </a:path>
              <a:path w="2550795" h="555625">
                <a:moveTo>
                  <a:pt x="1600196" y="382780"/>
                </a:moveTo>
                <a:lnTo>
                  <a:pt x="1458808" y="382780"/>
                </a:lnTo>
                <a:lnTo>
                  <a:pt x="1471511" y="381460"/>
                </a:lnTo>
                <a:lnTo>
                  <a:pt x="1483732" y="377498"/>
                </a:lnTo>
                <a:lnTo>
                  <a:pt x="1495471" y="370894"/>
                </a:lnTo>
                <a:lnTo>
                  <a:pt x="1506728" y="361644"/>
                </a:lnTo>
                <a:lnTo>
                  <a:pt x="1506728" y="280386"/>
                </a:lnTo>
                <a:lnTo>
                  <a:pt x="1560010" y="280386"/>
                </a:lnTo>
                <a:lnTo>
                  <a:pt x="1560010" y="376932"/>
                </a:lnTo>
                <a:lnTo>
                  <a:pt x="1563094" y="381460"/>
                </a:lnTo>
                <a:lnTo>
                  <a:pt x="1563182" y="381589"/>
                </a:lnTo>
                <a:lnTo>
                  <a:pt x="1600196" y="381589"/>
                </a:lnTo>
                <a:lnTo>
                  <a:pt x="1600196" y="382780"/>
                </a:lnTo>
                <a:close/>
              </a:path>
              <a:path w="2550795" h="555625">
                <a:moveTo>
                  <a:pt x="1600196" y="381589"/>
                </a:moveTo>
                <a:lnTo>
                  <a:pt x="1569535" y="381589"/>
                </a:lnTo>
                <a:lnTo>
                  <a:pt x="1575133" y="380678"/>
                </a:lnTo>
                <a:lnTo>
                  <a:pt x="1582108" y="377945"/>
                </a:lnTo>
                <a:lnTo>
                  <a:pt x="1590463" y="373388"/>
                </a:lnTo>
                <a:lnTo>
                  <a:pt x="1600196" y="367007"/>
                </a:lnTo>
                <a:lnTo>
                  <a:pt x="1600196" y="381589"/>
                </a:lnTo>
                <a:close/>
              </a:path>
              <a:path w="2550795" h="555625">
                <a:moveTo>
                  <a:pt x="1555343" y="420585"/>
                </a:moveTo>
                <a:lnTo>
                  <a:pt x="1547209" y="420585"/>
                </a:lnTo>
                <a:lnTo>
                  <a:pt x="1530948" y="418804"/>
                </a:lnTo>
                <a:lnTo>
                  <a:pt x="1531420" y="418804"/>
                </a:lnTo>
                <a:lnTo>
                  <a:pt x="1519289" y="413637"/>
                </a:lnTo>
                <a:lnTo>
                  <a:pt x="1519428" y="413637"/>
                </a:lnTo>
                <a:lnTo>
                  <a:pt x="1511046" y="405182"/>
                </a:lnTo>
                <a:lnTo>
                  <a:pt x="1506137" y="393200"/>
                </a:lnTo>
                <a:lnTo>
                  <a:pt x="1600196" y="393200"/>
                </a:lnTo>
                <a:lnTo>
                  <a:pt x="1600196" y="400049"/>
                </a:lnTo>
                <a:lnTo>
                  <a:pt x="1563135" y="419146"/>
                </a:lnTo>
                <a:lnTo>
                  <a:pt x="1555343" y="420585"/>
                </a:lnTo>
                <a:close/>
              </a:path>
              <a:path w="2550795" h="555625">
                <a:moveTo>
                  <a:pt x="1798135" y="190794"/>
                </a:moveTo>
                <a:lnTo>
                  <a:pt x="1609721" y="190794"/>
                </a:lnTo>
                <a:lnTo>
                  <a:pt x="1609721" y="185441"/>
                </a:lnTo>
                <a:lnTo>
                  <a:pt x="1711515" y="85420"/>
                </a:lnTo>
                <a:lnTo>
                  <a:pt x="1711515" y="141979"/>
                </a:lnTo>
                <a:lnTo>
                  <a:pt x="1798135" y="141979"/>
                </a:lnTo>
                <a:lnTo>
                  <a:pt x="1798135" y="190794"/>
                </a:lnTo>
                <a:close/>
              </a:path>
              <a:path w="2550795" h="555625">
                <a:moveTo>
                  <a:pt x="1743957" y="420585"/>
                </a:moveTo>
                <a:lnTo>
                  <a:pt x="1695178" y="408365"/>
                </a:lnTo>
                <a:lnTo>
                  <a:pt x="1665871" y="378665"/>
                </a:lnTo>
                <a:lnTo>
                  <a:pt x="1657559" y="329343"/>
                </a:lnTo>
                <a:lnTo>
                  <a:pt x="1657346" y="312238"/>
                </a:lnTo>
                <a:lnTo>
                  <a:pt x="1657346" y="190794"/>
                </a:lnTo>
                <a:lnTo>
                  <a:pt x="1711515" y="190794"/>
                </a:lnTo>
                <a:lnTo>
                  <a:pt x="1711515" y="325039"/>
                </a:lnTo>
                <a:lnTo>
                  <a:pt x="1713952" y="345612"/>
                </a:lnTo>
                <a:lnTo>
                  <a:pt x="1721265" y="360307"/>
                </a:lnTo>
                <a:lnTo>
                  <a:pt x="1733451" y="369125"/>
                </a:lnTo>
                <a:lnTo>
                  <a:pt x="1750510" y="372064"/>
                </a:lnTo>
                <a:lnTo>
                  <a:pt x="1812127" y="372064"/>
                </a:lnTo>
                <a:lnTo>
                  <a:pt x="1812127" y="403021"/>
                </a:lnTo>
                <a:lnTo>
                  <a:pt x="1796145" y="410703"/>
                </a:lnTo>
                <a:lnTo>
                  <a:pt x="1779456" y="416192"/>
                </a:lnTo>
                <a:lnTo>
                  <a:pt x="1762061" y="419486"/>
                </a:lnTo>
                <a:lnTo>
                  <a:pt x="1743957" y="420585"/>
                </a:lnTo>
                <a:close/>
              </a:path>
              <a:path w="2550795" h="555625">
                <a:moveTo>
                  <a:pt x="1812127" y="372064"/>
                </a:moveTo>
                <a:lnTo>
                  <a:pt x="1750510" y="372064"/>
                </a:lnTo>
                <a:lnTo>
                  <a:pt x="1765297" y="370837"/>
                </a:lnTo>
                <a:lnTo>
                  <a:pt x="1780497" y="367155"/>
                </a:lnTo>
                <a:lnTo>
                  <a:pt x="1796108" y="361018"/>
                </a:lnTo>
                <a:lnTo>
                  <a:pt x="1812127" y="352424"/>
                </a:lnTo>
                <a:lnTo>
                  <a:pt x="1812127" y="372064"/>
                </a:lnTo>
                <a:close/>
              </a:path>
              <a:path w="2550795" h="555625">
                <a:moveTo>
                  <a:pt x="1888022" y="90782"/>
                </a:moveTo>
                <a:lnTo>
                  <a:pt x="1870763" y="90782"/>
                </a:lnTo>
                <a:lnTo>
                  <a:pt x="1863419" y="87553"/>
                </a:lnTo>
                <a:lnTo>
                  <a:pt x="1850722" y="74656"/>
                </a:lnTo>
                <a:lnTo>
                  <a:pt x="1847626" y="67370"/>
                </a:lnTo>
                <a:lnTo>
                  <a:pt x="1847541" y="50301"/>
                </a:lnTo>
                <a:lnTo>
                  <a:pt x="1850722" y="42910"/>
                </a:lnTo>
                <a:lnTo>
                  <a:pt x="1863419" y="30013"/>
                </a:lnTo>
                <a:lnTo>
                  <a:pt x="1870763" y="26784"/>
                </a:lnTo>
                <a:lnTo>
                  <a:pt x="1888022" y="26784"/>
                </a:lnTo>
                <a:lnTo>
                  <a:pt x="1895661" y="29860"/>
                </a:lnTo>
                <a:lnTo>
                  <a:pt x="1908368" y="42167"/>
                </a:lnTo>
                <a:lnTo>
                  <a:pt x="1911539" y="49701"/>
                </a:lnTo>
                <a:lnTo>
                  <a:pt x="1911539" y="67370"/>
                </a:lnTo>
                <a:lnTo>
                  <a:pt x="1908472" y="74656"/>
                </a:lnTo>
                <a:lnTo>
                  <a:pt x="1908368" y="74904"/>
                </a:lnTo>
                <a:lnTo>
                  <a:pt x="1895718" y="87553"/>
                </a:lnTo>
                <a:lnTo>
                  <a:pt x="1888022" y="90782"/>
                </a:lnTo>
                <a:close/>
              </a:path>
              <a:path w="2550795" h="555625">
                <a:moveTo>
                  <a:pt x="1906482" y="415822"/>
                </a:moveTo>
                <a:lnTo>
                  <a:pt x="1852304" y="415822"/>
                </a:lnTo>
                <a:lnTo>
                  <a:pt x="1852304" y="141979"/>
                </a:lnTo>
                <a:lnTo>
                  <a:pt x="1906482" y="141979"/>
                </a:lnTo>
                <a:lnTo>
                  <a:pt x="1906482" y="415822"/>
                </a:lnTo>
                <a:close/>
              </a:path>
              <a:path w="2550795" h="555625">
                <a:moveTo>
                  <a:pt x="2113355" y="420585"/>
                </a:moveTo>
                <a:lnTo>
                  <a:pt x="2056797" y="410649"/>
                </a:lnTo>
                <a:lnTo>
                  <a:pt x="2010361" y="380846"/>
                </a:lnTo>
                <a:lnTo>
                  <a:pt x="1979329" y="336162"/>
                </a:lnTo>
                <a:lnTo>
                  <a:pt x="1969119" y="283063"/>
                </a:lnTo>
                <a:lnTo>
                  <a:pt x="1969093" y="280386"/>
                </a:lnTo>
                <a:lnTo>
                  <a:pt x="1971501" y="253851"/>
                </a:lnTo>
                <a:lnTo>
                  <a:pt x="1971599" y="252772"/>
                </a:lnTo>
                <a:lnTo>
                  <a:pt x="1992512" y="202694"/>
                </a:lnTo>
                <a:lnTo>
                  <a:pt x="2033049" y="163906"/>
                </a:lnTo>
                <a:lnTo>
                  <a:pt x="2085513" y="143882"/>
                </a:lnTo>
                <a:lnTo>
                  <a:pt x="2115736" y="141379"/>
                </a:lnTo>
                <a:lnTo>
                  <a:pt x="2145455" y="143882"/>
                </a:lnTo>
                <a:lnTo>
                  <a:pt x="2145603" y="143882"/>
                </a:lnTo>
                <a:lnTo>
                  <a:pt x="2172696" y="151392"/>
                </a:lnTo>
                <a:lnTo>
                  <a:pt x="2197607" y="164070"/>
                </a:lnTo>
                <a:lnTo>
                  <a:pt x="2219615" y="181717"/>
                </a:lnTo>
                <a:lnTo>
                  <a:pt x="2226766" y="190194"/>
                </a:lnTo>
                <a:lnTo>
                  <a:pt x="2112755" y="190194"/>
                </a:lnTo>
                <a:lnTo>
                  <a:pt x="2094133" y="191795"/>
                </a:lnTo>
                <a:lnTo>
                  <a:pt x="2048756" y="215797"/>
                </a:lnTo>
                <a:lnTo>
                  <a:pt x="2025408" y="261729"/>
                </a:lnTo>
                <a:lnTo>
                  <a:pt x="2025316" y="262066"/>
                </a:lnTo>
                <a:lnTo>
                  <a:pt x="2023803" y="280386"/>
                </a:lnTo>
                <a:lnTo>
                  <a:pt x="2023804" y="281577"/>
                </a:lnTo>
                <a:lnTo>
                  <a:pt x="2025304" y="299148"/>
                </a:lnTo>
                <a:lnTo>
                  <a:pt x="2025353" y="299730"/>
                </a:lnTo>
                <a:lnTo>
                  <a:pt x="2049356" y="345128"/>
                </a:lnTo>
                <a:lnTo>
                  <a:pt x="2078450" y="363692"/>
                </a:lnTo>
                <a:lnTo>
                  <a:pt x="2078319" y="363692"/>
                </a:lnTo>
                <a:lnTo>
                  <a:pt x="2095886" y="368407"/>
                </a:lnTo>
                <a:lnTo>
                  <a:pt x="2095719" y="368407"/>
                </a:lnTo>
                <a:lnTo>
                  <a:pt x="2115136" y="369978"/>
                </a:lnTo>
                <a:lnTo>
                  <a:pt x="2229126" y="369978"/>
                </a:lnTo>
                <a:lnTo>
                  <a:pt x="2219015" y="381446"/>
                </a:lnTo>
                <a:lnTo>
                  <a:pt x="2196675" y="398568"/>
                </a:lnTo>
                <a:lnTo>
                  <a:pt x="2171618" y="410799"/>
                </a:lnTo>
                <a:lnTo>
                  <a:pt x="2143986" y="418100"/>
                </a:lnTo>
                <a:lnTo>
                  <a:pt x="2144311" y="418100"/>
                </a:lnTo>
                <a:lnTo>
                  <a:pt x="2113355" y="420585"/>
                </a:lnTo>
                <a:close/>
              </a:path>
              <a:path w="2550795" h="555625">
                <a:moveTo>
                  <a:pt x="2229126" y="369978"/>
                </a:moveTo>
                <a:lnTo>
                  <a:pt x="2115136" y="369978"/>
                </a:lnTo>
                <a:lnTo>
                  <a:pt x="2134178" y="368407"/>
                </a:lnTo>
                <a:lnTo>
                  <a:pt x="2151413" y="363692"/>
                </a:lnTo>
                <a:lnTo>
                  <a:pt x="2191605" y="331370"/>
                </a:lnTo>
                <a:lnTo>
                  <a:pt x="2205692" y="283063"/>
                </a:lnTo>
                <a:lnTo>
                  <a:pt x="2205918" y="280386"/>
                </a:lnTo>
                <a:lnTo>
                  <a:pt x="2204293" y="262066"/>
                </a:lnTo>
                <a:lnTo>
                  <a:pt x="2204263" y="261729"/>
                </a:lnTo>
                <a:lnTo>
                  <a:pt x="2179429" y="215797"/>
                </a:lnTo>
                <a:lnTo>
                  <a:pt x="2131993" y="191795"/>
                </a:lnTo>
                <a:lnTo>
                  <a:pt x="2112755" y="190194"/>
                </a:lnTo>
                <a:lnTo>
                  <a:pt x="2226766" y="190194"/>
                </a:lnTo>
                <a:lnTo>
                  <a:pt x="2237718" y="203177"/>
                </a:lnTo>
                <a:lnTo>
                  <a:pt x="2250648" y="227221"/>
                </a:lnTo>
                <a:lnTo>
                  <a:pt x="2258406" y="253851"/>
                </a:lnTo>
                <a:lnTo>
                  <a:pt x="2260992" y="283063"/>
                </a:lnTo>
                <a:lnTo>
                  <a:pt x="2258490" y="310107"/>
                </a:lnTo>
                <a:lnTo>
                  <a:pt x="2258368" y="311425"/>
                </a:lnTo>
                <a:lnTo>
                  <a:pt x="2250498" y="337277"/>
                </a:lnTo>
                <a:lnTo>
                  <a:pt x="2237380" y="360617"/>
                </a:lnTo>
                <a:lnTo>
                  <a:pt x="2229126" y="369978"/>
                </a:lnTo>
                <a:close/>
              </a:path>
              <a:path w="2550795" h="555625">
                <a:moveTo>
                  <a:pt x="2533357" y="176802"/>
                </a:moveTo>
                <a:lnTo>
                  <a:pt x="2375292" y="176802"/>
                </a:lnTo>
                <a:lnTo>
                  <a:pt x="2394060" y="159224"/>
                </a:lnTo>
                <a:lnTo>
                  <a:pt x="2414058" y="146665"/>
                </a:lnTo>
                <a:lnTo>
                  <a:pt x="2435286" y="139129"/>
                </a:lnTo>
                <a:lnTo>
                  <a:pt x="2457740" y="136616"/>
                </a:lnTo>
                <a:lnTo>
                  <a:pt x="2470313" y="137445"/>
                </a:lnTo>
                <a:lnTo>
                  <a:pt x="2515714" y="157102"/>
                </a:lnTo>
                <a:lnTo>
                  <a:pt x="2533357" y="176802"/>
                </a:lnTo>
                <a:close/>
              </a:path>
              <a:path w="2550795" h="555625">
                <a:moveTo>
                  <a:pt x="2375292" y="415822"/>
                </a:moveTo>
                <a:lnTo>
                  <a:pt x="2319923" y="415822"/>
                </a:lnTo>
                <a:lnTo>
                  <a:pt x="2319923" y="141979"/>
                </a:lnTo>
                <a:lnTo>
                  <a:pt x="2375292" y="141979"/>
                </a:lnTo>
                <a:lnTo>
                  <a:pt x="2375292" y="176802"/>
                </a:lnTo>
                <a:lnTo>
                  <a:pt x="2533357" y="176802"/>
                </a:lnTo>
                <a:lnTo>
                  <a:pt x="2536315" y="181860"/>
                </a:lnTo>
                <a:lnTo>
                  <a:pt x="2440471" y="181860"/>
                </a:lnTo>
                <a:lnTo>
                  <a:pt x="2422001" y="184260"/>
                </a:lnTo>
                <a:lnTo>
                  <a:pt x="2404981" y="191461"/>
                </a:lnTo>
                <a:lnTo>
                  <a:pt x="2389411" y="203463"/>
                </a:lnTo>
                <a:lnTo>
                  <a:pt x="2375292" y="220265"/>
                </a:lnTo>
                <a:lnTo>
                  <a:pt x="2375292" y="415822"/>
                </a:lnTo>
                <a:close/>
              </a:path>
              <a:path w="2550795" h="555625">
                <a:moveTo>
                  <a:pt x="2550313" y="415822"/>
                </a:moveTo>
                <a:lnTo>
                  <a:pt x="2496135" y="415822"/>
                </a:lnTo>
                <a:lnTo>
                  <a:pt x="2496110" y="259250"/>
                </a:lnTo>
                <a:lnTo>
                  <a:pt x="2495335" y="240362"/>
                </a:lnTo>
                <a:lnTo>
                  <a:pt x="2483334" y="199872"/>
                </a:lnTo>
                <a:lnTo>
                  <a:pt x="2440471" y="181860"/>
                </a:lnTo>
                <a:lnTo>
                  <a:pt x="2536315" y="181860"/>
                </a:lnTo>
                <a:lnTo>
                  <a:pt x="2549596" y="235936"/>
                </a:lnTo>
                <a:lnTo>
                  <a:pt x="2550313" y="259250"/>
                </a:lnTo>
                <a:lnTo>
                  <a:pt x="2550313" y="415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043" y="783491"/>
            <a:ext cx="4330065" cy="443865"/>
          </a:xfrm>
          <a:custGeom>
            <a:avLst/>
            <a:gdLst/>
            <a:ahLst/>
            <a:cxnLst/>
            <a:rect l="l" t="t" r="r" b="b"/>
            <a:pathLst>
              <a:path w="4330065" h="443865">
                <a:moveTo>
                  <a:pt x="227097" y="389036"/>
                </a:moveTo>
                <a:lnTo>
                  <a:pt x="118169" y="389036"/>
                </a:lnTo>
                <a:lnTo>
                  <a:pt x="132075" y="388022"/>
                </a:lnTo>
                <a:lnTo>
                  <a:pt x="144772" y="384980"/>
                </a:lnTo>
                <a:lnTo>
                  <a:pt x="181160" y="354396"/>
                </a:lnTo>
                <a:lnTo>
                  <a:pt x="186034" y="331886"/>
                </a:lnTo>
                <a:lnTo>
                  <a:pt x="182472" y="312352"/>
                </a:lnTo>
                <a:lnTo>
                  <a:pt x="171784" y="293339"/>
                </a:lnTo>
                <a:lnTo>
                  <a:pt x="153971" y="274847"/>
                </a:lnTo>
                <a:lnTo>
                  <a:pt x="129034" y="256877"/>
                </a:lnTo>
                <a:lnTo>
                  <a:pt x="81855" y="228450"/>
                </a:lnTo>
                <a:lnTo>
                  <a:pt x="61279" y="214963"/>
                </a:lnTo>
                <a:lnTo>
                  <a:pt x="29728" y="188323"/>
                </a:lnTo>
                <a:lnTo>
                  <a:pt x="4688" y="147004"/>
                </a:lnTo>
                <a:lnTo>
                  <a:pt x="47" y="115564"/>
                </a:lnTo>
                <a:lnTo>
                  <a:pt x="0" y="114895"/>
                </a:lnTo>
                <a:lnTo>
                  <a:pt x="8855" y="68646"/>
                </a:lnTo>
                <a:lnTo>
                  <a:pt x="35421" y="31998"/>
                </a:lnTo>
                <a:lnTo>
                  <a:pt x="76274" y="7999"/>
                </a:lnTo>
                <a:lnTo>
                  <a:pt x="101079" y="1897"/>
                </a:lnTo>
                <a:lnTo>
                  <a:pt x="102046" y="1897"/>
                </a:lnTo>
                <a:lnTo>
                  <a:pt x="127694" y="0"/>
                </a:lnTo>
                <a:lnTo>
                  <a:pt x="154287" y="1897"/>
                </a:lnTo>
                <a:lnTo>
                  <a:pt x="179746" y="7590"/>
                </a:lnTo>
                <a:lnTo>
                  <a:pt x="204070" y="17077"/>
                </a:lnTo>
                <a:lnTo>
                  <a:pt x="227259" y="30360"/>
                </a:lnTo>
                <a:lnTo>
                  <a:pt x="227259" y="55662"/>
                </a:lnTo>
                <a:lnTo>
                  <a:pt x="126503" y="55662"/>
                </a:lnTo>
                <a:lnTo>
                  <a:pt x="111992" y="56545"/>
                </a:lnTo>
                <a:lnTo>
                  <a:pt x="67967" y="77362"/>
                </a:lnTo>
                <a:lnTo>
                  <a:pt x="57001" y="105965"/>
                </a:lnTo>
                <a:lnTo>
                  <a:pt x="57831" y="114895"/>
                </a:lnTo>
                <a:lnTo>
                  <a:pt x="79529" y="151162"/>
                </a:lnTo>
                <a:lnTo>
                  <a:pt x="117425" y="178146"/>
                </a:lnTo>
                <a:lnTo>
                  <a:pt x="164901" y="206126"/>
                </a:lnTo>
                <a:lnTo>
                  <a:pt x="199606" y="231278"/>
                </a:lnTo>
                <a:lnTo>
                  <a:pt x="224395" y="259704"/>
                </a:lnTo>
                <a:lnTo>
                  <a:pt x="239268" y="291404"/>
                </a:lnTo>
                <a:lnTo>
                  <a:pt x="244100" y="325486"/>
                </a:lnTo>
                <a:lnTo>
                  <a:pt x="244226" y="326379"/>
                </a:lnTo>
                <a:lnTo>
                  <a:pt x="242049" y="351205"/>
                </a:lnTo>
                <a:lnTo>
                  <a:pt x="235519" y="373595"/>
                </a:lnTo>
                <a:lnTo>
                  <a:pt x="227097" y="389036"/>
                </a:lnTo>
                <a:close/>
              </a:path>
              <a:path w="4330065" h="443865">
                <a:moveTo>
                  <a:pt x="227259" y="100756"/>
                </a:moveTo>
                <a:lnTo>
                  <a:pt x="203382" y="81027"/>
                </a:lnTo>
                <a:lnTo>
                  <a:pt x="178630" y="66935"/>
                </a:lnTo>
                <a:lnTo>
                  <a:pt x="153004" y="58480"/>
                </a:lnTo>
                <a:lnTo>
                  <a:pt x="126503" y="55662"/>
                </a:lnTo>
                <a:lnTo>
                  <a:pt x="227259" y="55662"/>
                </a:lnTo>
                <a:lnTo>
                  <a:pt x="227259" y="100756"/>
                </a:lnTo>
                <a:close/>
              </a:path>
              <a:path w="4330065" h="443865">
                <a:moveTo>
                  <a:pt x="118764" y="443506"/>
                </a:moveTo>
                <a:lnTo>
                  <a:pt x="87398" y="441051"/>
                </a:lnTo>
                <a:lnTo>
                  <a:pt x="57447" y="433684"/>
                </a:lnTo>
                <a:lnTo>
                  <a:pt x="28909" y="421406"/>
                </a:lnTo>
                <a:lnTo>
                  <a:pt x="1785" y="404216"/>
                </a:lnTo>
                <a:lnTo>
                  <a:pt x="1785" y="325486"/>
                </a:lnTo>
                <a:lnTo>
                  <a:pt x="27923" y="353289"/>
                </a:lnTo>
                <a:lnTo>
                  <a:pt x="56033" y="373148"/>
                </a:lnTo>
                <a:lnTo>
                  <a:pt x="85903" y="384980"/>
                </a:lnTo>
                <a:lnTo>
                  <a:pt x="85436" y="384980"/>
                </a:lnTo>
                <a:lnTo>
                  <a:pt x="118169" y="389036"/>
                </a:lnTo>
                <a:lnTo>
                  <a:pt x="227097" y="389036"/>
                </a:lnTo>
                <a:lnTo>
                  <a:pt x="224636" y="393547"/>
                </a:lnTo>
                <a:lnTo>
                  <a:pt x="209400" y="411061"/>
                </a:lnTo>
                <a:lnTo>
                  <a:pt x="190676" y="425256"/>
                </a:lnTo>
                <a:lnTo>
                  <a:pt x="169328" y="435395"/>
                </a:lnTo>
                <a:lnTo>
                  <a:pt x="145358" y="441479"/>
                </a:lnTo>
                <a:lnTo>
                  <a:pt x="118764" y="443506"/>
                </a:lnTo>
                <a:close/>
              </a:path>
              <a:path w="4330065" h="443865">
                <a:moveTo>
                  <a:pt x="328294" y="438595"/>
                </a:moveTo>
                <a:lnTo>
                  <a:pt x="264744" y="438595"/>
                </a:lnTo>
                <a:lnTo>
                  <a:pt x="450778" y="2976"/>
                </a:lnTo>
                <a:lnTo>
                  <a:pt x="494534" y="2976"/>
                </a:lnTo>
                <a:lnTo>
                  <a:pt x="536871" y="98226"/>
                </a:lnTo>
                <a:lnTo>
                  <a:pt x="471764" y="98226"/>
                </a:lnTo>
                <a:lnTo>
                  <a:pt x="407023" y="255091"/>
                </a:lnTo>
                <a:lnTo>
                  <a:pt x="606594" y="255091"/>
                </a:lnTo>
                <a:lnTo>
                  <a:pt x="631136" y="310305"/>
                </a:lnTo>
                <a:lnTo>
                  <a:pt x="382913" y="310305"/>
                </a:lnTo>
                <a:lnTo>
                  <a:pt x="328294" y="438595"/>
                </a:lnTo>
                <a:close/>
              </a:path>
              <a:path w="4330065" h="443865">
                <a:moveTo>
                  <a:pt x="606594" y="255091"/>
                </a:moveTo>
                <a:lnTo>
                  <a:pt x="541564" y="255091"/>
                </a:lnTo>
                <a:lnTo>
                  <a:pt x="471764" y="98226"/>
                </a:lnTo>
                <a:lnTo>
                  <a:pt x="536871" y="98226"/>
                </a:lnTo>
                <a:lnTo>
                  <a:pt x="606594" y="255091"/>
                </a:lnTo>
                <a:close/>
              </a:path>
              <a:path w="4330065" h="443865">
                <a:moveTo>
                  <a:pt x="688159" y="438595"/>
                </a:moveTo>
                <a:lnTo>
                  <a:pt x="624609" y="438595"/>
                </a:lnTo>
                <a:lnTo>
                  <a:pt x="567013" y="310305"/>
                </a:lnTo>
                <a:lnTo>
                  <a:pt x="631136" y="310305"/>
                </a:lnTo>
                <a:lnTo>
                  <a:pt x="688159" y="438595"/>
                </a:lnTo>
                <a:close/>
              </a:path>
              <a:path w="4330065" h="443865">
                <a:moveTo>
                  <a:pt x="796712" y="438595"/>
                </a:moveTo>
                <a:lnTo>
                  <a:pt x="734651" y="438595"/>
                </a:lnTo>
                <a:lnTo>
                  <a:pt x="734651" y="5506"/>
                </a:lnTo>
                <a:lnTo>
                  <a:pt x="792992" y="5506"/>
                </a:lnTo>
                <a:lnTo>
                  <a:pt x="870887" y="101649"/>
                </a:lnTo>
                <a:lnTo>
                  <a:pt x="796712" y="101649"/>
                </a:lnTo>
                <a:lnTo>
                  <a:pt x="796712" y="438595"/>
                </a:lnTo>
                <a:close/>
              </a:path>
              <a:path w="4330065" h="443865">
                <a:moveTo>
                  <a:pt x="1010869" y="183504"/>
                </a:moveTo>
                <a:lnTo>
                  <a:pt x="937206" y="183504"/>
                </a:lnTo>
                <a:lnTo>
                  <a:pt x="1080672" y="5506"/>
                </a:lnTo>
                <a:lnTo>
                  <a:pt x="1138422" y="5506"/>
                </a:lnTo>
                <a:lnTo>
                  <a:pt x="1138422" y="101649"/>
                </a:lnTo>
                <a:lnTo>
                  <a:pt x="1076062" y="101649"/>
                </a:lnTo>
                <a:lnTo>
                  <a:pt x="1010869" y="183504"/>
                </a:lnTo>
                <a:close/>
              </a:path>
              <a:path w="4330065" h="443865">
                <a:moveTo>
                  <a:pt x="942712" y="269080"/>
                </a:moveTo>
                <a:lnTo>
                  <a:pt x="931253" y="269080"/>
                </a:lnTo>
                <a:lnTo>
                  <a:pt x="796712" y="101649"/>
                </a:lnTo>
                <a:lnTo>
                  <a:pt x="870887" y="101649"/>
                </a:lnTo>
                <a:lnTo>
                  <a:pt x="937206" y="183504"/>
                </a:lnTo>
                <a:lnTo>
                  <a:pt x="1010869" y="183504"/>
                </a:lnTo>
                <a:lnTo>
                  <a:pt x="942712" y="269080"/>
                </a:lnTo>
                <a:close/>
              </a:path>
              <a:path w="4330065" h="443865">
                <a:moveTo>
                  <a:pt x="1138422" y="438595"/>
                </a:moveTo>
                <a:lnTo>
                  <a:pt x="1076062" y="438595"/>
                </a:lnTo>
                <a:lnTo>
                  <a:pt x="1076062" y="101649"/>
                </a:lnTo>
                <a:lnTo>
                  <a:pt x="1138422" y="101649"/>
                </a:lnTo>
                <a:lnTo>
                  <a:pt x="1138422" y="438595"/>
                </a:lnTo>
                <a:close/>
              </a:path>
              <a:path w="4330065" h="443865">
                <a:moveTo>
                  <a:pt x="1290631" y="438595"/>
                </a:moveTo>
                <a:lnTo>
                  <a:pt x="1228271" y="438595"/>
                </a:lnTo>
                <a:lnTo>
                  <a:pt x="1228271" y="4911"/>
                </a:lnTo>
                <a:lnTo>
                  <a:pt x="1365640" y="4911"/>
                </a:lnTo>
                <a:lnTo>
                  <a:pt x="1421302" y="13282"/>
                </a:lnTo>
                <a:lnTo>
                  <a:pt x="1464462" y="38398"/>
                </a:lnTo>
                <a:lnTo>
                  <a:pt x="1482556" y="60126"/>
                </a:lnTo>
                <a:lnTo>
                  <a:pt x="1290631" y="60126"/>
                </a:lnTo>
                <a:lnTo>
                  <a:pt x="1290631" y="195560"/>
                </a:lnTo>
                <a:lnTo>
                  <a:pt x="1482247" y="195560"/>
                </a:lnTo>
                <a:lnTo>
                  <a:pt x="1472147" y="208852"/>
                </a:lnTo>
                <a:lnTo>
                  <a:pt x="1430677" y="237677"/>
                </a:lnTo>
                <a:lnTo>
                  <a:pt x="1390680" y="247500"/>
                </a:lnTo>
                <a:lnTo>
                  <a:pt x="1336475" y="250774"/>
                </a:lnTo>
                <a:lnTo>
                  <a:pt x="1290631" y="250774"/>
                </a:lnTo>
                <a:lnTo>
                  <a:pt x="1290631" y="438595"/>
                </a:lnTo>
                <a:close/>
              </a:path>
              <a:path w="4330065" h="443865">
                <a:moveTo>
                  <a:pt x="1482247" y="195560"/>
                </a:moveTo>
                <a:lnTo>
                  <a:pt x="1358496" y="195560"/>
                </a:lnTo>
                <a:lnTo>
                  <a:pt x="1376309" y="194444"/>
                </a:lnTo>
                <a:lnTo>
                  <a:pt x="1391945" y="191095"/>
                </a:lnTo>
                <a:lnTo>
                  <a:pt x="1425673" y="167813"/>
                </a:lnTo>
                <a:lnTo>
                  <a:pt x="1437230" y="126652"/>
                </a:lnTo>
                <a:lnTo>
                  <a:pt x="1432076" y="97547"/>
                </a:lnTo>
                <a:lnTo>
                  <a:pt x="1416614" y="76757"/>
                </a:lnTo>
                <a:lnTo>
                  <a:pt x="1390846" y="64284"/>
                </a:lnTo>
                <a:lnTo>
                  <a:pt x="1354772" y="60126"/>
                </a:lnTo>
                <a:lnTo>
                  <a:pt x="1482556" y="60126"/>
                </a:lnTo>
                <a:lnTo>
                  <a:pt x="1492143" y="77613"/>
                </a:lnTo>
                <a:lnTo>
                  <a:pt x="1499064" y="101519"/>
                </a:lnTo>
                <a:lnTo>
                  <a:pt x="1501371" y="128290"/>
                </a:lnTo>
                <a:lnTo>
                  <a:pt x="1500190" y="146651"/>
                </a:lnTo>
                <a:lnTo>
                  <a:pt x="1496648" y="163933"/>
                </a:lnTo>
                <a:lnTo>
                  <a:pt x="1490743" y="180137"/>
                </a:lnTo>
                <a:lnTo>
                  <a:pt x="1482474" y="195262"/>
                </a:lnTo>
                <a:lnTo>
                  <a:pt x="1482247" y="195560"/>
                </a:lnTo>
                <a:close/>
              </a:path>
              <a:path w="4330065" h="443865">
                <a:moveTo>
                  <a:pt x="1812371" y="438595"/>
                </a:moveTo>
                <a:lnTo>
                  <a:pt x="1555349" y="438595"/>
                </a:lnTo>
                <a:lnTo>
                  <a:pt x="1555349" y="5506"/>
                </a:lnTo>
                <a:lnTo>
                  <a:pt x="1617262" y="5506"/>
                </a:lnTo>
                <a:lnTo>
                  <a:pt x="1617262" y="382189"/>
                </a:lnTo>
                <a:lnTo>
                  <a:pt x="1812371" y="382189"/>
                </a:lnTo>
                <a:lnTo>
                  <a:pt x="1812371" y="438595"/>
                </a:lnTo>
                <a:close/>
              </a:path>
              <a:path w="4330065" h="443865">
                <a:moveTo>
                  <a:pt x="1929252" y="438595"/>
                </a:moveTo>
                <a:lnTo>
                  <a:pt x="1867188" y="438595"/>
                </a:lnTo>
                <a:lnTo>
                  <a:pt x="1867188" y="5506"/>
                </a:lnTo>
                <a:lnTo>
                  <a:pt x="1929252" y="5506"/>
                </a:lnTo>
                <a:lnTo>
                  <a:pt x="1929252" y="438595"/>
                </a:lnTo>
                <a:close/>
              </a:path>
              <a:path w="4330065" h="443865">
                <a:moveTo>
                  <a:pt x="2085443" y="438595"/>
                </a:moveTo>
                <a:lnTo>
                  <a:pt x="2027102" y="438595"/>
                </a:lnTo>
                <a:lnTo>
                  <a:pt x="2027102" y="5506"/>
                </a:lnTo>
                <a:lnTo>
                  <a:pt x="2077413" y="5506"/>
                </a:lnTo>
                <a:lnTo>
                  <a:pt x="2164185" y="105370"/>
                </a:lnTo>
                <a:lnTo>
                  <a:pt x="2085443" y="105370"/>
                </a:lnTo>
                <a:lnTo>
                  <a:pt x="2085443" y="438595"/>
                </a:lnTo>
                <a:close/>
              </a:path>
              <a:path w="4330065" h="443865">
                <a:moveTo>
                  <a:pt x="2428342" y="341560"/>
                </a:moveTo>
                <a:lnTo>
                  <a:pt x="2369411" y="341560"/>
                </a:lnTo>
                <a:lnTo>
                  <a:pt x="2369411" y="5506"/>
                </a:lnTo>
                <a:lnTo>
                  <a:pt x="2428342" y="5506"/>
                </a:lnTo>
                <a:lnTo>
                  <a:pt x="2428342" y="341560"/>
                </a:lnTo>
                <a:close/>
              </a:path>
              <a:path w="4330065" h="443865">
                <a:moveTo>
                  <a:pt x="2428342" y="438595"/>
                </a:moveTo>
                <a:lnTo>
                  <a:pt x="2374917" y="438595"/>
                </a:lnTo>
                <a:lnTo>
                  <a:pt x="2085443" y="105370"/>
                </a:lnTo>
                <a:lnTo>
                  <a:pt x="2164185" y="105370"/>
                </a:lnTo>
                <a:lnTo>
                  <a:pt x="2369411" y="341560"/>
                </a:lnTo>
                <a:lnTo>
                  <a:pt x="2428342" y="341560"/>
                </a:lnTo>
                <a:lnTo>
                  <a:pt x="2428342" y="438595"/>
                </a:lnTo>
                <a:close/>
              </a:path>
              <a:path w="4330065" h="443865">
                <a:moveTo>
                  <a:pt x="2741733" y="443506"/>
                </a:moveTo>
                <a:lnTo>
                  <a:pt x="2690641" y="439590"/>
                </a:lnTo>
                <a:lnTo>
                  <a:pt x="2644963" y="427842"/>
                </a:lnTo>
                <a:lnTo>
                  <a:pt x="2604698" y="408262"/>
                </a:lnTo>
                <a:lnTo>
                  <a:pt x="2569845" y="380850"/>
                </a:lnTo>
                <a:lnTo>
                  <a:pt x="2541717" y="347615"/>
                </a:lnTo>
                <a:lnTo>
                  <a:pt x="2521625" y="310715"/>
                </a:lnTo>
                <a:lnTo>
                  <a:pt x="2509570" y="270150"/>
                </a:lnTo>
                <a:lnTo>
                  <a:pt x="2505552" y="225921"/>
                </a:lnTo>
                <a:lnTo>
                  <a:pt x="2509709" y="179440"/>
                </a:lnTo>
                <a:lnTo>
                  <a:pt x="2522182" y="137033"/>
                </a:lnTo>
                <a:lnTo>
                  <a:pt x="2542971" y="98700"/>
                </a:lnTo>
                <a:lnTo>
                  <a:pt x="2572074" y="64442"/>
                </a:lnTo>
                <a:lnTo>
                  <a:pt x="2607525" y="36248"/>
                </a:lnTo>
                <a:lnTo>
                  <a:pt x="2647198" y="16110"/>
                </a:lnTo>
                <a:lnTo>
                  <a:pt x="2691092" y="4027"/>
                </a:lnTo>
                <a:lnTo>
                  <a:pt x="2739209" y="0"/>
                </a:lnTo>
                <a:lnTo>
                  <a:pt x="2757281" y="492"/>
                </a:lnTo>
                <a:lnTo>
                  <a:pt x="2808713" y="7887"/>
                </a:lnTo>
                <a:lnTo>
                  <a:pt x="2845917" y="19049"/>
                </a:lnTo>
                <a:lnTo>
                  <a:pt x="2891752" y="36760"/>
                </a:lnTo>
                <a:lnTo>
                  <a:pt x="2891752" y="55066"/>
                </a:lnTo>
                <a:lnTo>
                  <a:pt x="2738018" y="55066"/>
                </a:lnTo>
                <a:lnTo>
                  <a:pt x="2703918" y="58089"/>
                </a:lnTo>
                <a:lnTo>
                  <a:pt x="2644088" y="82274"/>
                </a:lnTo>
                <a:lnTo>
                  <a:pt x="2597066" y="128996"/>
                </a:lnTo>
                <a:lnTo>
                  <a:pt x="2572734" y="188378"/>
                </a:lnTo>
                <a:lnTo>
                  <a:pt x="2569693" y="222199"/>
                </a:lnTo>
                <a:lnTo>
                  <a:pt x="2572734" y="257425"/>
                </a:lnTo>
                <a:lnTo>
                  <a:pt x="2597066" y="317775"/>
                </a:lnTo>
                <a:lnTo>
                  <a:pt x="2644433" y="363344"/>
                </a:lnTo>
                <a:lnTo>
                  <a:pt x="2707016" y="386710"/>
                </a:lnTo>
                <a:lnTo>
                  <a:pt x="2743524" y="389630"/>
                </a:lnTo>
                <a:lnTo>
                  <a:pt x="2900391" y="389630"/>
                </a:lnTo>
                <a:lnTo>
                  <a:pt x="2900391" y="408830"/>
                </a:lnTo>
                <a:lnTo>
                  <a:pt x="2860504" y="424001"/>
                </a:lnTo>
                <a:lnTo>
                  <a:pt x="2820766" y="434837"/>
                </a:lnTo>
                <a:lnTo>
                  <a:pt x="2781176" y="441339"/>
                </a:lnTo>
                <a:lnTo>
                  <a:pt x="2741733" y="443506"/>
                </a:lnTo>
                <a:close/>
              </a:path>
              <a:path w="4330065" h="443865">
                <a:moveTo>
                  <a:pt x="2891752" y="100012"/>
                </a:moveTo>
                <a:lnTo>
                  <a:pt x="2853067" y="80348"/>
                </a:lnTo>
                <a:lnTo>
                  <a:pt x="2814549" y="66303"/>
                </a:lnTo>
                <a:lnTo>
                  <a:pt x="2776200" y="57875"/>
                </a:lnTo>
                <a:lnTo>
                  <a:pt x="2738018" y="55066"/>
                </a:lnTo>
                <a:lnTo>
                  <a:pt x="2891752" y="55066"/>
                </a:lnTo>
                <a:lnTo>
                  <a:pt x="2891752" y="100012"/>
                </a:lnTo>
                <a:close/>
              </a:path>
              <a:path w="4330065" h="443865">
                <a:moveTo>
                  <a:pt x="2900391" y="389630"/>
                </a:moveTo>
                <a:lnTo>
                  <a:pt x="2743524" y="389630"/>
                </a:lnTo>
                <a:lnTo>
                  <a:pt x="2763039" y="388561"/>
                </a:lnTo>
                <a:lnTo>
                  <a:pt x="2784378" y="385352"/>
                </a:lnTo>
                <a:lnTo>
                  <a:pt x="2807540" y="380004"/>
                </a:lnTo>
                <a:lnTo>
                  <a:pt x="2838478" y="370730"/>
                </a:lnTo>
                <a:lnTo>
                  <a:pt x="2838478" y="280540"/>
                </a:lnTo>
                <a:lnTo>
                  <a:pt x="2754982" y="280540"/>
                </a:lnTo>
                <a:lnTo>
                  <a:pt x="2754982" y="225325"/>
                </a:lnTo>
                <a:lnTo>
                  <a:pt x="2900391" y="225325"/>
                </a:lnTo>
                <a:lnTo>
                  <a:pt x="2900391" y="389630"/>
                </a:lnTo>
                <a:close/>
              </a:path>
              <a:path w="4330065" h="443865">
                <a:moveTo>
                  <a:pt x="3313994" y="438595"/>
                </a:moveTo>
                <a:lnTo>
                  <a:pt x="3167395" y="438595"/>
                </a:lnTo>
                <a:lnTo>
                  <a:pt x="3167395" y="5506"/>
                </a:lnTo>
                <a:lnTo>
                  <a:pt x="3280800" y="5506"/>
                </a:lnTo>
                <a:lnTo>
                  <a:pt x="3328614" y="9115"/>
                </a:lnTo>
                <a:lnTo>
                  <a:pt x="3378728" y="27840"/>
                </a:lnTo>
                <a:lnTo>
                  <a:pt x="3410435" y="59679"/>
                </a:lnTo>
                <a:lnTo>
                  <a:pt x="3410984" y="60721"/>
                </a:lnTo>
                <a:lnTo>
                  <a:pt x="3229307" y="60721"/>
                </a:lnTo>
                <a:lnTo>
                  <a:pt x="3229307" y="190946"/>
                </a:lnTo>
                <a:lnTo>
                  <a:pt x="3391540" y="190946"/>
                </a:lnTo>
                <a:lnTo>
                  <a:pt x="3389034" y="193448"/>
                </a:lnTo>
                <a:lnTo>
                  <a:pt x="3360124" y="209549"/>
                </a:lnTo>
                <a:lnTo>
                  <a:pt x="3382644" y="215335"/>
                </a:lnTo>
                <a:lnTo>
                  <a:pt x="3402728" y="223762"/>
                </a:lnTo>
                <a:lnTo>
                  <a:pt x="3420373" y="234831"/>
                </a:lnTo>
                <a:lnTo>
                  <a:pt x="3432774" y="246012"/>
                </a:lnTo>
                <a:lnTo>
                  <a:pt x="3229307" y="246012"/>
                </a:lnTo>
                <a:lnTo>
                  <a:pt x="3229307" y="383380"/>
                </a:lnTo>
                <a:lnTo>
                  <a:pt x="3443760" y="383380"/>
                </a:lnTo>
                <a:lnTo>
                  <a:pt x="3437110" y="392087"/>
                </a:lnTo>
                <a:lnTo>
                  <a:pt x="3396595" y="422224"/>
                </a:lnTo>
                <a:lnTo>
                  <a:pt x="3359420" y="434503"/>
                </a:lnTo>
                <a:lnTo>
                  <a:pt x="3337738" y="437572"/>
                </a:lnTo>
                <a:lnTo>
                  <a:pt x="3313994" y="438595"/>
                </a:lnTo>
                <a:close/>
              </a:path>
              <a:path w="4330065" h="443865">
                <a:moveTo>
                  <a:pt x="3391540" y="190946"/>
                </a:moveTo>
                <a:lnTo>
                  <a:pt x="3270532" y="190946"/>
                </a:lnTo>
                <a:lnTo>
                  <a:pt x="3293581" y="189764"/>
                </a:lnTo>
                <a:lnTo>
                  <a:pt x="3313021" y="186220"/>
                </a:lnTo>
                <a:lnTo>
                  <a:pt x="3350257" y="161887"/>
                </a:lnTo>
                <a:lnTo>
                  <a:pt x="3362067" y="122932"/>
                </a:lnTo>
                <a:lnTo>
                  <a:pt x="3357107" y="95715"/>
                </a:lnTo>
                <a:lnTo>
                  <a:pt x="3342231" y="76274"/>
                </a:lnTo>
                <a:lnTo>
                  <a:pt x="3317439" y="64609"/>
                </a:lnTo>
                <a:lnTo>
                  <a:pt x="3282733" y="60721"/>
                </a:lnTo>
                <a:lnTo>
                  <a:pt x="3410984" y="60721"/>
                </a:lnTo>
                <a:lnTo>
                  <a:pt x="3417335" y="72757"/>
                </a:lnTo>
                <a:lnTo>
                  <a:pt x="3422265" y="86840"/>
                </a:lnTo>
                <a:lnTo>
                  <a:pt x="3425222" y="101928"/>
                </a:lnTo>
                <a:lnTo>
                  <a:pt x="3426208" y="118020"/>
                </a:lnTo>
                <a:lnTo>
                  <a:pt x="3422077" y="147683"/>
                </a:lnTo>
                <a:lnTo>
                  <a:pt x="3409686" y="172826"/>
                </a:lnTo>
                <a:lnTo>
                  <a:pt x="3391540" y="190946"/>
                </a:lnTo>
                <a:close/>
              </a:path>
              <a:path w="4330065" h="443865">
                <a:moveTo>
                  <a:pt x="3443760" y="383380"/>
                </a:moveTo>
                <a:lnTo>
                  <a:pt x="3290477" y="383380"/>
                </a:lnTo>
                <a:lnTo>
                  <a:pt x="3313814" y="382887"/>
                </a:lnTo>
                <a:lnTo>
                  <a:pt x="3333076" y="381408"/>
                </a:lnTo>
                <a:lnTo>
                  <a:pt x="3375754" y="365409"/>
                </a:lnTo>
                <a:lnTo>
                  <a:pt x="3396815" y="333523"/>
                </a:lnTo>
                <a:lnTo>
                  <a:pt x="3399567" y="314919"/>
                </a:lnTo>
                <a:lnTo>
                  <a:pt x="3398841" y="305236"/>
                </a:lnTo>
                <a:lnTo>
                  <a:pt x="3381541" y="271024"/>
                </a:lnTo>
                <a:lnTo>
                  <a:pt x="3342663" y="250616"/>
                </a:lnTo>
                <a:lnTo>
                  <a:pt x="3287353" y="246012"/>
                </a:lnTo>
                <a:lnTo>
                  <a:pt x="3432774" y="246012"/>
                </a:lnTo>
                <a:lnTo>
                  <a:pt x="3456677" y="281544"/>
                </a:lnTo>
                <a:lnTo>
                  <a:pt x="3463708" y="320426"/>
                </a:lnTo>
                <a:lnTo>
                  <a:pt x="3462638" y="336573"/>
                </a:lnTo>
                <a:lnTo>
                  <a:pt x="3459430" y="351828"/>
                </a:lnTo>
                <a:lnTo>
                  <a:pt x="3454084" y="366191"/>
                </a:lnTo>
                <a:lnTo>
                  <a:pt x="3446601" y="379660"/>
                </a:lnTo>
                <a:lnTo>
                  <a:pt x="3443760" y="383380"/>
                </a:lnTo>
                <a:close/>
              </a:path>
              <a:path w="4330065" h="443865">
                <a:moveTo>
                  <a:pt x="3587494" y="438595"/>
                </a:moveTo>
                <a:lnTo>
                  <a:pt x="3525430" y="438595"/>
                </a:lnTo>
                <a:lnTo>
                  <a:pt x="3525430" y="5506"/>
                </a:lnTo>
                <a:lnTo>
                  <a:pt x="3587494" y="5506"/>
                </a:lnTo>
                <a:lnTo>
                  <a:pt x="3587494" y="438595"/>
                </a:lnTo>
                <a:close/>
              </a:path>
              <a:path w="4330065" h="443865">
                <a:moveTo>
                  <a:pt x="3699337" y="438595"/>
                </a:moveTo>
                <a:lnTo>
                  <a:pt x="3635786" y="438595"/>
                </a:lnTo>
                <a:lnTo>
                  <a:pt x="3821818" y="2976"/>
                </a:lnTo>
                <a:lnTo>
                  <a:pt x="3865576" y="2976"/>
                </a:lnTo>
                <a:lnTo>
                  <a:pt x="3907913" y="98226"/>
                </a:lnTo>
                <a:lnTo>
                  <a:pt x="3842802" y="98226"/>
                </a:lnTo>
                <a:lnTo>
                  <a:pt x="3778070" y="255091"/>
                </a:lnTo>
                <a:lnTo>
                  <a:pt x="3977636" y="255091"/>
                </a:lnTo>
                <a:lnTo>
                  <a:pt x="4002178" y="310305"/>
                </a:lnTo>
                <a:lnTo>
                  <a:pt x="3753953" y="310305"/>
                </a:lnTo>
                <a:lnTo>
                  <a:pt x="3699337" y="438595"/>
                </a:lnTo>
                <a:close/>
              </a:path>
              <a:path w="4330065" h="443865">
                <a:moveTo>
                  <a:pt x="3977636" y="255091"/>
                </a:moveTo>
                <a:lnTo>
                  <a:pt x="3912611" y="255091"/>
                </a:lnTo>
                <a:lnTo>
                  <a:pt x="3842802" y="98226"/>
                </a:lnTo>
                <a:lnTo>
                  <a:pt x="3907913" y="98226"/>
                </a:lnTo>
                <a:lnTo>
                  <a:pt x="3977636" y="255091"/>
                </a:lnTo>
                <a:close/>
              </a:path>
              <a:path w="4330065" h="443865">
                <a:moveTo>
                  <a:pt x="4059200" y="438595"/>
                </a:moveTo>
                <a:lnTo>
                  <a:pt x="3995649" y="438595"/>
                </a:lnTo>
                <a:lnTo>
                  <a:pt x="3938061" y="310305"/>
                </a:lnTo>
                <a:lnTo>
                  <a:pt x="4002178" y="310305"/>
                </a:lnTo>
                <a:lnTo>
                  <a:pt x="4059200" y="438595"/>
                </a:lnTo>
                <a:close/>
              </a:path>
              <a:path w="4330065" h="443865">
                <a:moveTo>
                  <a:pt x="4312403" y="389036"/>
                </a:moveTo>
                <a:lnTo>
                  <a:pt x="4203475" y="389036"/>
                </a:lnTo>
                <a:lnTo>
                  <a:pt x="4217380" y="388022"/>
                </a:lnTo>
                <a:lnTo>
                  <a:pt x="4230077" y="384980"/>
                </a:lnTo>
                <a:lnTo>
                  <a:pt x="4266467" y="354396"/>
                </a:lnTo>
                <a:lnTo>
                  <a:pt x="4271340" y="331886"/>
                </a:lnTo>
                <a:lnTo>
                  <a:pt x="4267778" y="312352"/>
                </a:lnTo>
                <a:lnTo>
                  <a:pt x="4257090" y="293339"/>
                </a:lnTo>
                <a:lnTo>
                  <a:pt x="4239278" y="274847"/>
                </a:lnTo>
                <a:lnTo>
                  <a:pt x="4214343" y="256877"/>
                </a:lnTo>
                <a:lnTo>
                  <a:pt x="4167156" y="228450"/>
                </a:lnTo>
                <a:lnTo>
                  <a:pt x="4146582" y="214963"/>
                </a:lnTo>
                <a:lnTo>
                  <a:pt x="4115031" y="188323"/>
                </a:lnTo>
                <a:lnTo>
                  <a:pt x="4089994" y="147004"/>
                </a:lnTo>
                <a:lnTo>
                  <a:pt x="4085308" y="114895"/>
                </a:lnTo>
                <a:lnTo>
                  <a:pt x="4087521" y="90571"/>
                </a:lnTo>
                <a:lnTo>
                  <a:pt x="4105227" y="49122"/>
                </a:lnTo>
                <a:lnTo>
                  <a:pt x="4139830" y="17998"/>
                </a:lnTo>
                <a:lnTo>
                  <a:pt x="4186384" y="1897"/>
                </a:lnTo>
                <a:lnTo>
                  <a:pt x="4187351" y="1897"/>
                </a:lnTo>
                <a:lnTo>
                  <a:pt x="4213000" y="0"/>
                </a:lnTo>
                <a:lnTo>
                  <a:pt x="4239593" y="1897"/>
                </a:lnTo>
                <a:lnTo>
                  <a:pt x="4265050" y="7590"/>
                </a:lnTo>
                <a:lnTo>
                  <a:pt x="4289374" y="17077"/>
                </a:lnTo>
                <a:lnTo>
                  <a:pt x="4312565" y="30360"/>
                </a:lnTo>
                <a:lnTo>
                  <a:pt x="4312565" y="55662"/>
                </a:lnTo>
                <a:lnTo>
                  <a:pt x="4211809" y="55662"/>
                </a:lnTo>
                <a:lnTo>
                  <a:pt x="4197299" y="56545"/>
                </a:lnTo>
                <a:lnTo>
                  <a:pt x="4153272" y="77362"/>
                </a:lnTo>
                <a:lnTo>
                  <a:pt x="4142306" y="105965"/>
                </a:lnTo>
                <a:lnTo>
                  <a:pt x="4143136" y="114895"/>
                </a:lnTo>
                <a:lnTo>
                  <a:pt x="4143198" y="115564"/>
                </a:lnTo>
                <a:lnTo>
                  <a:pt x="4164835" y="151162"/>
                </a:lnTo>
                <a:lnTo>
                  <a:pt x="4202732" y="178146"/>
                </a:lnTo>
                <a:lnTo>
                  <a:pt x="4250204" y="206126"/>
                </a:lnTo>
                <a:lnTo>
                  <a:pt x="4284909" y="231278"/>
                </a:lnTo>
                <a:lnTo>
                  <a:pt x="4309698" y="259704"/>
                </a:lnTo>
                <a:lnTo>
                  <a:pt x="4324571" y="291404"/>
                </a:lnTo>
                <a:lnTo>
                  <a:pt x="4329402" y="325486"/>
                </a:lnTo>
                <a:lnTo>
                  <a:pt x="4329529" y="326379"/>
                </a:lnTo>
                <a:lnTo>
                  <a:pt x="4327353" y="351205"/>
                </a:lnTo>
                <a:lnTo>
                  <a:pt x="4320825" y="373595"/>
                </a:lnTo>
                <a:lnTo>
                  <a:pt x="4312403" y="389036"/>
                </a:lnTo>
                <a:close/>
              </a:path>
              <a:path w="4330065" h="443865">
                <a:moveTo>
                  <a:pt x="4312565" y="100756"/>
                </a:moveTo>
                <a:lnTo>
                  <a:pt x="4288688" y="81027"/>
                </a:lnTo>
                <a:lnTo>
                  <a:pt x="4263937" y="66935"/>
                </a:lnTo>
                <a:lnTo>
                  <a:pt x="4238311" y="58480"/>
                </a:lnTo>
                <a:lnTo>
                  <a:pt x="4211809" y="55662"/>
                </a:lnTo>
                <a:lnTo>
                  <a:pt x="4312565" y="55662"/>
                </a:lnTo>
                <a:lnTo>
                  <a:pt x="4312565" y="100756"/>
                </a:lnTo>
                <a:close/>
              </a:path>
              <a:path w="4330065" h="443865">
                <a:moveTo>
                  <a:pt x="4204065" y="443506"/>
                </a:moveTo>
                <a:lnTo>
                  <a:pt x="4172703" y="441051"/>
                </a:lnTo>
                <a:lnTo>
                  <a:pt x="4142752" y="433684"/>
                </a:lnTo>
                <a:lnTo>
                  <a:pt x="4114214" y="421406"/>
                </a:lnTo>
                <a:lnTo>
                  <a:pt x="4087089" y="404216"/>
                </a:lnTo>
                <a:lnTo>
                  <a:pt x="4087089" y="325486"/>
                </a:lnTo>
                <a:lnTo>
                  <a:pt x="4113228" y="353289"/>
                </a:lnTo>
                <a:lnTo>
                  <a:pt x="4141339" y="373148"/>
                </a:lnTo>
                <a:lnTo>
                  <a:pt x="4171209" y="384980"/>
                </a:lnTo>
                <a:lnTo>
                  <a:pt x="4170743" y="384980"/>
                </a:lnTo>
                <a:lnTo>
                  <a:pt x="4203475" y="389036"/>
                </a:lnTo>
                <a:lnTo>
                  <a:pt x="4312403" y="389036"/>
                </a:lnTo>
                <a:lnTo>
                  <a:pt x="4309943" y="393547"/>
                </a:lnTo>
                <a:lnTo>
                  <a:pt x="4294705" y="411061"/>
                </a:lnTo>
                <a:lnTo>
                  <a:pt x="4275983" y="425256"/>
                </a:lnTo>
                <a:lnTo>
                  <a:pt x="4254636" y="435395"/>
                </a:lnTo>
                <a:lnTo>
                  <a:pt x="4230663" y="441479"/>
                </a:lnTo>
                <a:lnTo>
                  <a:pt x="4204065" y="44350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262" y="2235638"/>
            <a:ext cx="4131353" cy="3975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261" y="2753708"/>
            <a:ext cx="4392601" cy="3933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915" y="3268059"/>
            <a:ext cx="5489574" cy="3933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1496" y="3782407"/>
            <a:ext cx="3855512" cy="39335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768994" y="5361930"/>
            <a:ext cx="2767330" cy="394335"/>
          </a:xfrm>
          <a:custGeom>
            <a:avLst/>
            <a:gdLst/>
            <a:ahLst/>
            <a:cxnLst/>
            <a:rect l="l" t="t" r="r" b="b"/>
            <a:pathLst>
              <a:path w="2767329" h="394335">
                <a:moveTo>
                  <a:pt x="73370" y="294530"/>
                </a:moveTo>
                <a:lnTo>
                  <a:pt x="0" y="294530"/>
                </a:lnTo>
                <a:lnTo>
                  <a:pt x="0" y="0"/>
                </a:lnTo>
                <a:lnTo>
                  <a:pt x="67274" y="0"/>
                </a:lnTo>
                <a:lnTo>
                  <a:pt x="159623" y="105816"/>
                </a:lnTo>
                <a:lnTo>
                  <a:pt x="73370" y="105816"/>
                </a:lnTo>
                <a:lnTo>
                  <a:pt x="73370" y="294530"/>
                </a:lnTo>
                <a:close/>
              </a:path>
              <a:path w="2767329" h="394335">
                <a:moveTo>
                  <a:pt x="297808" y="180082"/>
                </a:moveTo>
                <a:lnTo>
                  <a:pt x="224437" y="180082"/>
                </a:lnTo>
                <a:lnTo>
                  <a:pt x="224437" y="0"/>
                </a:lnTo>
                <a:lnTo>
                  <a:pt x="297808" y="0"/>
                </a:lnTo>
                <a:lnTo>
                  <a:pt x="297808" y="180082"/>
                </a:lnTo>
                <a:close/>
              </a:path>
              <a:path w="2767329" h="394335">
                <a:moveTo>
                  <a:pt x="297808" y="294530"/>
                </a:moveTo>
                <a:lnTo>
                  <a:pt x="236038" y="294530"/>
                </a:lnTo>
                <a:lnTo>
                  <a:pt x="73370" y="105816"/>
                </a:lnTo>
                <a:lnTo>
                  <a:pt x="159623" y="105816"/>
                </a:lnTo>
                <a:lnTo>
                  <a:pt x="224437" y="180082"/>
                </a:lnTo>
                <a:lnTo>
                  <a:pt x="297808" y="180082"/>
                </a:lnTo>
                <a:lnTo>
                  <a:pt x="297808" y="294530"/>
                </a:lnTo>
                <a:close/>
              </a:path>
              <a:path w="2767329" h="394335">
                <a:moveTo>
                  <a:pt x="459751" y="298250"/>
                </a:moveTo>
                <a:lnTo>
                  <a:pt x="414693" y="291070"/>
                </a:lnTo>
                <a:lnTo>
                  <a:pt x="378637" y="269527"/>
                </a:lnTo>
                <a:lnTo>
                  <a:pt x="355084" y="236487"/>
                </a:lnTo>
                <a:lnTo>
                  <a:pt x="347273" y="195262"/>
                </a:lnTo>
                <a:lnTo>
                  <a:pt x="347354" y="193476"/>
                </a:lnTo>
                <a:lnTo>
                  <a:pt x="355269" y="152697"/>
                </a:lnTo>
                <a:lnTo>
                  <a:pt x="379380" y="119806"/>
                </a:lnTo>
                <a:lnTo>
                  <a:pt x="415547" y="98598"/>
                </a:lnTo>
                <a:lnTo>
                  <a:pt x="436867" y="93240"/>
                </a:lnTo>
                <a:lnTo>
                  <a:pt x="437375" y="93240"/>
                </a:lnTo>
                <a:lnTo>
                  <a:pt x="459751" y="91529"/>
                </a:lnTo>
                <a:lnTo>
                  <a:pt x="503021" y="98375"/>
                </a:lnTo>
                <a:lnTo>
                  <a:pt x="539075" y="118913"/>
                </a:lnTo>
                <a:lnTo>
                  <a:pt x="548528" y="128885"/>
                </a:lnTo>
                <a:lnTo>
                  <a:pt x="459751" y="128885"/>
                </a:lnTo>
                <a:lnTo>
                  <a:pt x="449613" y="129954"/>
                </a:lnTo>
                <a:lnTo>
                  <a:pt x="420843" y="155413"/>
                </a:lnTo>
                <a:lnTo>
                  <a:pt x="414127" y="193476"/>
                </a:lnTo>
                <a:lnTo>
                  <a:pt x="414104" y="195262"/>
                </a:lnTo>
                <a:lnTo>
                  <a:pt x="416842" y="223102"/>
                </a:lnTo>
                <a:lnTo>
                  <a:pt x="416916" y="223855"/>
                </a:lnTo>
                <a:lnTo>
                  <a:pt x="425483" y="244598"/>
                </a:lnTo>
                <a:lnTo>
                  <a:pt x="439665" y="256960"/>
                </a:lnTo>
                <a:lnTo>
                  <a:pt x="439358" y="256960"/>
                </a:lnTo>
                <a:lnTo>
                  <a:pt x="459751" y="261193"/>
                </a:lnTo>
                <a:lnTo>
                  <a:pt x="548368" y="261193"/>
                </a:lnTo>
                <a:lnTo>
                  <a:pt x="538475" y="271313"/>
                </a:lnTo>
                <a:lnTo>
                  <a:pt x="521168" y="283098"/>
                </a:lnTo>
                <a:lnTo>
                  <a:pt x="502278" y="291516"/>
                </a:lnTo>
                <a:lnTo>
                  <a:pt x="482258" y="296455"/>
                </a:lnTo>
                <a:lnTo>
                  <a:pt x="483268" y="296455"/>
                </a:lnTo>
                <a:lnTo>
                  <a:pt x="459751" y="298250"/>
                </a:lnTo>
                <a:close/>
              </a:path>
              <a:path w="2767329" h="394335">
                <a:moveTo>
                  <a:pt x="548368" y="261193"/>
                </a:moveTo>
                <a:lnTo>
                  <a:pt x="459751" y="261193"/>
                </a:lnTo>
                <a:lnTo>
                  <a:pt x="479416" y="256960"/>
                </a:lnTo>
                <a:lnTo>
                  <a:pt x="493463" y="244263"/>
                </a:lnTo>
                <a:lnTo>
                  <a:pt x="501890" y="223102"/>
                </a:lnTo>
                <a:lnTo>
                  <a:pt x="504530" y="195262"/>
                </a:lnTo>
                <a:lnTo>
                  <a:pt x="504573" y="194815"/>
                </a:lnTo>
                <a:lnTo>
                  <a:pt x="504700" y="193476"/>
                </a:lnTo>
                <a:lnTo>
                  <a:pt x="501890" y="165217"/>
                </a:lnTo>
                <a:lnTo>
                  <a:pt x="493463" y="145033"/>
                </a:lnTo>
                <a:lnTo>
                  <a:pt x="479416" y="132922"/>
                </a:lnTo>
                <a:lnTo>
                  <a:pt x="459751" y="128885"/>
                </a:lnTo>
                <a:lnTo>
                  <a:pt x="548528" y="128885"/>
                </a:lnTo>
                <a:lnTo>
                  <a:pt x="569632" y="172128"/>
                </a:lnTo>
                <a:lnTo>
                  <a:pt x="571630" y="194815"/>
                </a:lnTo>
                <a:lnTo>
                  <a:pt x="571670" y="195262"/>
                </a:lnTo>
                <a:lnTo>
                  <a:pt x="569595" y="218432"/>
                </a:lnTo>
                <a:lnTo>
                  <a:pt x="563370" y="238831"/>
                </a:lnTo>
                <a:lnTo>
                  <a:pt x="552997" y="256458"/>
                </a:lnTo>
                <a:lnTo>
                  <a:pt x="548368" y="261193"/>
                </a:lnTo>
                <a:close/>
              </a:path>
              <a:path w="2767329" h="394335">
                <a:moveTo>
                  <a:pt x="802611" y="123973"/>
                </a:moveTo>
                <a:lnTo>
                  <a:pt x="676273" y="123973"/>
                </a:lnTo>
                <a:lnTo>
                  <a:pt x="690644" y="109779"/>
                </a:lnTo>
                <a:lnTo>
                  <a:pt x="706226" y="99640"/>
                </a:lnTo>
                <a:lnTo>
                  <a:pt x="723016" y="93557"/>
                </a:lnTo>
                <a:lnTo>
                  <a:pt x="741014" y="91529"/>
                </a:lnTo>
                <a:lnTo>
                  <a:pt x="755852" y="92766"/>
                </a:lnTo>
                <a:lnTo>
                  <a:pt x="792659" y="111323"/>
                </a:lnTo>
                <a:lnTo>
                  <a:pt x="802611" y="123973"/>
                </a:lnTo>
                <a:close/>
              </a:path>
              <a:path w="2767329" h="394335">
                <a:moveTo>
                  <a:pt x="676273" y="294530"/>
                </a:moveTo>
                <a:lnTo>
                  <a:pt x="613618" y="294530"/>
                </a:lnTo>
                <a:lnTo>
                  <a:pt x="613618" y="95547"/>
                </a:lnTo>
                <a:lnTo>
                  <a:pt x="676273" y="95547"/>
                </a:lnTo>
                <a:lnTo>
                  <a:pt x="676273" y="123973"/>
                </a:lnTo>
                <a:lnTo>
                  <a:pt x="802611" y="123973"/>
                </a:lnTo>
                <a:lnTo>
                  <a:pt x="807344" y="133498"/>
                </a:lnTo>
                <a:lnTo>
                  <a:pt x="719888" y="133498"/>
                </a:lnTo>
                <a:lnTo>
                  <a:pt x="708842" y="135554"/>
                </a:lnTo>
                <a:lnTo>
                  <a:pt x="697891" y="141721"/>
                </a:lnTo>
                <a:lnTo>
                  <a:pt x="687035" y="152000"/>
                </a:lnTo>
                <a:lnTo>
                  <a:pt x="676273" y="166389"/>
                </a:lnTo>
                <a:lnTo>
                  <a:pt x="676273" y="294530"/>
                </a:lnTo>
                <a:close/>
              </a:path>
              <a:path w="2767329" h="394335">
                <a:moveTo>
                  <a:pt x="813500" y="294530"/>
                </a:moveTo>
                <a:lnTo>
                  <a:pt x="750844" y="294530"/>
                </a:lnTo>
                <a:lnTo>
                  <a:pt x="750844" y="173384"/>
                </a:lnTo>
                <a:lnTo>
                  <a:pt x="748909" y="155934"/>
                </a:lnTo>
                <a:lnTo>
                  <a:pt x="743103" y="143470"/>
                </a:lnTo>
                <a:lnTo>
                  <a:pt x="733429" y="135991"/>
                </a:lnTo>
                <a:lnTo>
                  <a:pt x="719888" y="133498"/>
                </a:lnTo>
                <a:lnTo>
                  <a:pt x="807344" y="133498"/>
                </a:lnTo>
                <a:lnTo>
                  <a:pt x="808287" y="135396"/>
                </a:lnTo>
                <a:lnTo>
                  <a:pt x="812196" y="150641"/>
                </a:lnTo>
                <a:lnTo>
                  <a:pt x="813377" y="166389"/>
                </a:lnTo>
                <a:lnTo>
                  <a:pt x="813500" y="294530"/>
                </a:lnTo>
                <a:close/>
              </a:path>
              <a:path w="2767329" h="394335">
                <a:moveTo>
                  <a:pt x="967576" y="223241"/>
                </a:moveTo>
                <a:lnTo>
                  <a:pt x="855067" y="223241"/>
                </a:lnTo>
                <a:lnTo>
                  <a:pt x="855067" y="165943"/>
                </a:lnTo>
                <a:lnTo>
                  <a:pt x="967576" y="165943"/>
                </a:lnTo>
                <a:lnTo>
                  <a:pt x="967576" y="223241"/>
                </a:lnTo>
                <a:close/>
              </a:path>
              <a:path w="2767329" h="394335">
                <a:moveTo>
                  <a:pt x="1113705" y="152399"/>
                </a:moveTo>
                <a:lnTo>
                  <a:pt x="1074294" y="152399"/>
                </a:lnTo>
                <a:lnTo>
                  <a:pt x="1088473" y="125768"/>
                </a:lnTo>
                <a:lnTo>
                  <a:pt x="1103765" y="106746"/>
                </a:lnTo>
                <a:lnTo>
                  <a:pt x="1120174" y="95333"/>
                </a:lnTo>
                <a:lnTo>
                  <a:pt x="1137701" y="91529"/>
                </a:lnTo>
                <a:lnTo>
                  <a:pt x="1146769" y="92664"/>
                </a:lnTo>
                <a:lnTo>
                  <a:pt x="1156711" y="96068"/>
                </a:lnTo>
                <a:lnTo>
                  <a:pt x="1167528" y="101742"/>
                </a:lnTo>
                <a:lnTo>
                  <a:pt x="1179221" y="109685"/>
                </a:lnTo>
                <a:lnTo>
                  <a:pt x="1166547" y="150316"/>
                </a:lnTo>
                <a:lnTo>
                  <a:pt x="1124900" y="150316"/>
                </a:lnTo>
                <a:lnTo>
                  <a:pt x="1114463" y="152000"/>
                </a:lnTo>
                <a:lnTo>
                  <a:pt x="1113705" y="152399"/>
                </a:lnTo>
                <a:close/>
              </a:path>
              <a:path w="2767329" h="394335">
                <a:moveTo>
                  <a:pt x="1073408" y="294530"/>
                </a:moveTo>
                <a:lnTo>
                  <a:pt x="1010895" y="294530"/>
                </a:lnTo>
                <a:lnTo>
                  <a:pt x="1010895" y="95547"/>
                </a:lnTo>
                <a:lnTo>
                  <a:pt x="1073408" y="95547"/>
                </a:lnTo>
                <a:lnTo>
                  <a:pt x="1073408" y="152399"/>
                </a:lnTo>
                <a:lnTo>
                  <a:pt x="1113705" y="152399"/>
                </a:lnTo>
                <a:lnTo>
                  <a:pt x="1081774" y="189253"/>
                </a:lnTo>
                <a:lnTo>
                  <a:pt x="1073408" y="208507"/>
                </a:lnTo>
                <a:lnTo>
                  <a:pt x="1073408" y="294530"/>
                </a:lnTo>
                <a:close/>
              </a:path>
              <a:path w="2767329" h="394335">
                <a:moveTo>
                  <a:pt x="1161952" y="165049"/>
                </a:moveTo>
                <a:lnTo>
                  <a:pt x="1150931" y="158604"/>
                </a:lnTo>
                <a:lnTo>
                  <a:pt x="1141083" y="153999"/>
                </a:lnTo>
                <a:lnTo>
                  <a:pt x="1132406" y="151237"/>
                </a:lnTo>
                <a:lnTo>
                  <a:pt x="1124900" y="150316"/>
                </a:lnTo>
                <a:lnTo>
                  <a:pt x="1166547" y="150316"/>
                </a:lnTo>
                <a:lnTo>
                  <a:pt x="1161952" y="165049"/>
                </a:lnTo>
                <a:close/>
              </a:path>
              <a:path w="2767329" h="394335">
                <a:moveTo>
                  <a:pt x="1308008" y="298250"/>
                </a:moveTo>
                <a:lnTo>
                  <a:pt x="1260865" y="291218"/>
                </a:lnTo>
                <a:lnTo>
                  <a:pt x="1224217" y="270122"/>
                </a:lnTo>
                <a:lnTo>
                  <a:pt x="1200664" y="237454"/>
                </a:lnTo>
                <a:lnTo>
                  <a:pt x="1192813" y="195708"/>
                </a:lnTo>
                <a:lnTo>
                  <a:pt x="1194656" y="173952"/>
                </a:lnTo>
                <a:lnTo>
                  <a:pt x="1209393" y="136521"/>
                </a:lnTo>
                <a:lnTo>
                  <a:pt x="1238042" y="108021"/>
                </a:lnTo>
                <a:lnTo>
                  <a:pt x="1275694" y="93361"/>
                </a:lnTo>
                <a:lnTo>
                  <a:pt x="1297588" y="91529"/>
                </a:lnTo>
                <a:lnTo>
                  <a:pt x="1318329" y="93361"/>
                </a:lnTo>
                <a:lnTo>
                  <a:pt x="1319137" y="93361"/>
                </a:lnTo>
                <a:lnTo>
                  <a:pt x="1339338" y="99268"/>
                </a:lnTo>
                <a:lnTo>
                  <a:pt x="1357142" y="108942"/>
                </a:lnTo>
                <a:lnTo>
                  <a:pt x="1372902" y="122485"/>
                </a:lnTo>
                <a:lnTo>
                  <a:pt x="1377791" y="128885"/>
                </a:lnTo>
                <a:lnTo>
                  <a:pt x="1301903" y="128885"/>
                </a:lnTo>
                <a:lnTo>
                  <a:pt x="1284750" y="131592"/>
                </a:lnTo>
                <a:lnTo>
                  <a:pt x="1271840" y="139712"/>
                </a:lnTo>
                <a:lnTo>
                  <a:pt x="1263172" y="153246"/>
                </a:lnTo>
                <a:lnTo>
                  <a:pt x="1258745" y="172193"/>
                </a:lnTo>
                <a:lnTo>
                  <a:pt x="1397575" y="172193"/>
                </a:lnTo>
                <a:lnTo>
                  <a:pt x="1399436" y="180500"/>
                </a:lnTo>
                <a:lnTo>
                  <a:pt x="1400429" y="205085"/>
                </a:lnTo>
                <a:lnTo>
                  <a:pt x="1257554" y="205085"/>
                </a:lnTo>
                <a:lnTo>
                  <a:pt x="1259396" y="217716"/>
                </a:lnTo>
                <a:lnTo>
                  <a:pt x="1286037" y="253072"/>
                </a:lnTo>
                <a:lnTo>
                  <a:pt x="1323038" y="261193"/>
                </a:lnTo>
                <a:lnTo>
                  <a:pt x="1396857" y="261193"/>
                </a:lnTo>
                <a:lnTo>
                  <a:pt x="1396857" y="272205"/>
                </a:lnTo>
                <a:lnTo>
                  <a:pt x="1377855" y="283600"/>
                </a:lnTo>
                <a:lnTo>
                  <a:pt x="1356712" y="291739"/>
                </a:lnTo>
                <a:lnTo>
                  <a:pt x="1333429" y="296623"/>
                </a:lnTo>
                <a:lnTo>
                  <a:pt x="1308008" y="298250"/>
                </a:lnTo>
                <a:close/>
              </a:path>
              <a:path w="2767329" h="394335">
                <a:moveTo>
                  <a:pt x="1397575" y="172193"/>
                </a:moveTo>
                <a:lnTo>
                  <a:pt x="1345213" y="172193"/>
                </a:lnTo>
                <a:lnTo>
                  <a:pt x="1340609" y="153246"/>
                </a:lnTo>
                <a:lnTo>
                  <a:pt x="1331855" y="139712"/>
                </a:lnTo>
                <a:lnTo>
                  <a:pt x="1318953" y="131592"/>
                </a:lnTo>
                <a:lnTo>
                  <a:pt x="1301903" y="128885"/>
                </a:lnTo>
                <a:lnTo>
                  <a:pt x="1377791" y="128885"/>
                </a:lnTo>
                <a:lnTo>
                  <a:pt x="1385671" y="139200"/>
                </a:lnTo>
                <a:lnTo>
                  <a:pt x="1394516" y="158539"/>
                </a:lnTo>
                <a:lnTo>
                  <a:pt x="1397575" y="172193"/>
                </a:lnTo>
                <a:close/>
              </a:path>
              <a:path w="2767329" h="394335">
                <a:moveTo>
                  <a:pt x="1396857" y="261193"/>
                </a:moveTo>
                <a:lnTo>
                  <a:pt x="1323038" y="261193"/>
                </a:lnTo>
                <a:lnTo>
                  <a:pt x="1340880" y="259416"/>
                </a:lnTo>
                <a:lnTo>
                  <a:pt x="1359130" y="254086"/>
                </a:lnTo>
                <a:lnTo>
                  <a:pt x="1377788" y="245203"/>
                </a:lnTo>
                <a:lnTo>
                  <a:pt x="1396857" y="232766"/>
                </a:lnTo>
                <a:lnTo>
                  <a:pt x="1396857" y="261193"/>
                </a:lnTo>
                <a:close/>
              </a:path>
              <a:path w="2767329" h="394335">
                <a:moveTo>
                  <a:pt x="1583710" y="256579"/>
                </a:moveTo>
                <a:lnTo>
                  <a:pt x="1499498" y="256579"/>
                </a:lnTo>
                <a:lnTo>
                  <a:pt x="1512780" y="255658"/>
                </a:lnTo>
                <a:lnTo>
                  <a:pt x="1522267" y="252895"/>
                </a:lnTo>
                <a:lnTo>
                  <a:pt x="1527968" y="248254"/>
                </a:lnTo>
                <a:lnTo>
                  <a:pt x="1529854" y="241844"/>
                </a:lnTo>
                <a:lnTo>
                  <a:pt x="1529854" y="238074"/>
                </a:lnTo>
                <a:lnTo>
                  <a:pt x="1486554" y="213568"/>
                </a:lnTo>
                <a:lnTo>
                  <a:pt x="1471818" y="207168"/>
                </a:lnTo>
                <a:lnTo>
                  <a:pt x="1437651" y="178463"/>
                </a:lnTo>
                <a:lnTo>
                  <a:pt x="1431114" y="152102"/>
                </a:lnTo>
                <a:lnTo>
                  <a:pt x="1432447" y="139870"/>
                </a:lnTo>
                <a:lnTo>
                  <a:pt x="1465881" y="101156"/>
                </a:lnTo>
                <a:lnTo>
                  <a:pt x="1513490" y="91529"/>
                </a:lnTo>
                <a:lnTo>
                  <a:pt x="1530844" y="92450"/>
                </a:lnTo>
                <a:lnTo>
                  <a:pt x="1547345" y="95212"/>
                </a:lnTo>
                <a:lnTo>
                  <a:pt x="1562991" y="99817"/>
                </a:lnTo>
                <a:lnTo>
                  <a:pt x="1577784" y="106263"/>
                </a:lnTo>
                <a:lnTo>
                  <a:pt x="1577784" y="128885"/>
                </a:lnTo>
                <a:lnTo>
                  <a:pt x="1511252" y="128885"/>
                </a:lnTo>
                <a:lnTo>
                  <a:pt x="1501420" y="129843"/>
                </a:lnTo>
                <a:lnTo>
                  <a:pt x="1494399" y="132717"/>
                </a:lnTo>
                <a:lnTo>
                  <a:pt x="1490187" y="137507"/>
                </a:lnTo>
                <a:lnTo>
                  <a:pt x="1488783" y="144213"/>
                </a:lnTo>
                <a:lnTo>
                  <a:pt x="1488783" y="146893"/>
                </a:lnTo>
                <a:lnTo>
                  <a:pt x="1529854" y="168621"/>
                </a:lnTo>
                <a:lnTo>
                  <a:pt x="1544480" y="175123"/>
                </a:lnTo>
                <a:lnTo>
                  <a:pt x="1580239" y="206033"/>
                </a:lnTo>
                <a:lnTo>
                  <a:pt x="1587604" y="233660"/>
                </a:lnTo>
                <a:lnTo>
                  <a:pt x="1586386" y="247119"/>
                </a:lnTo>
                <a:lnTo>
                  <a:pt x="1586283" y="248254"/>
                </a:lnTo>
                <a:lnTo>
                  <a:pt x="1583710" y="256579"/>
                </a:lnTo>
                <a:close/>
              </a:path>
              <a:path w="2767329" h="394335">
                <a:moveTo>
                  <a:pt x="1577784" y="150762"/>
                </a:moveTo>
                <a:lnTo>
                  <a:pt x="1560173" y="141191"/>
                </a:lnTo>
                <a:lnTo>
                  <a:pt x="1543214" y="134354"/>
                </a:lnTo>
                <a:lnTo>
                  <a:pt x="1526908" y="130252"/>
                </a:lnTo>
                <a:lnTo>
                  <a:pt x="1511252" y="128885"/>
                </a:lnTo>
                <a:lnTo>
                  <a:pt x="1577784" y="128885"/>
                </a:lnTo>
                <a:lnTo>
                  <a:pt x="1577784" y="150762"/>
                </a:lnTo>
                <a:close/>
              </a:path>
              <a:path w="2767329" h="394335">
                <a:moveTo>
                  <a:pt x="1506490" y="298250"/>
                </a:moveTo>
                <a:lnTo>
                  <a:pt x="1487021" y="297348"/>
                </a:lnTo>
                <a:lnTo>
                  <a:pt x="1468650" y="294641"/>
                </a:lnTo>
                <a:lnTo>
                  <a:pt x="1451378" y="290130"/>
                </a:lnTo>
                <a:lnTo>
                  <a:pt x="1435205" y="283814"/>
                </a:lnTo>
                <a:lnTo>
                  <a:pt x="1435205" y="239761"/>
                </a:lnTo>
                <a:lnTo>
                  <a:pt x="1453619" y="247119"/>
                </a:lnTo>
                <a:lnTo>
                  <a:pt x="1470473" y="252374"/>
                </a:lnTo>
                <a:lnTo>
                  <a:pt x="1485766" y="255528"/>
                </a:lnTo>
                <a:lnTo>
                  <a:pt x="1499498" y="256579"/>
                </a:lnTo>
                <a:lnTo>
                  <a:pt x="1583710" y="256579"/>
                </a:lnTo>
                <a:lnTo>
                  <a:pt x="1582319" y="261081"/>
                </a:lnTo>
                <a:lnTo>
                  <a:pt x="1554849" y="288791"/>
                </a:lnTo>
                <a:lnTo>
                  <a:pt x="1524860" y="297199"/>
                </a:lnTo>
                <a:lnTo>
                  <a:pt x="1506490" y="298250"/>
                </a:lnTo>
                <a:close/>
              </a:path>
              <a:path w="2767329" h="394335">
                <a:moveTo>
                  <a:pt x="1800093" y="112811"/>
                </a:moveTo>
                <a:lnTo>
                  <a:pt x="1686426" y="112811"/>
                </a:lnTo>
                <a:lnTo>
                  <a:pt x="1699424" y="103500"/>
                </a:lnTo>
                <a:lnTo>
                  <a:pt x="1713258" y="96850"/>
                </a:lnTo>
                <a:lnTo>
                  <a:pt x="1727928" y="92859"/>
                </a:lnTo>
                <a:lnTo>
                  <a:pt x="1743433" y="91529"/>
                </a:lnTo>
                <a:lnTo>
                  <a:pt x="1762089" y="93361"/>
                </a:lnTo>
                <a:lnTo>
                  <a:pt x="1779222" y="98858"/>
                </a:lnTo>
                <a:lnTo>
                  <a:pt x="1794832" y="108021"/>
                </a:lnTo>
                <a:lnTo>
                  <a:pt x="1800093" y="112811"/>
                </a:lnTo>
                <a:close/>
              </a:path>
              <a:path w="2767329" h="394335">
                <a:moveTo>
                  <a:pt x="1686426" y="393798"/>
                </a:moveTo>
                <a:lnTo>
                  <a:pt x="1623923" y="393798"/>
                </a:lnTo>
                <a:lnTo>
                  <a:pt x="1623923" y="95547"/>
                </a:lnTo>
                <a:lnTo>
                  <a:pt x="1686426" y="95547"/>
                </a:lnTo>
                <a:lnTo>
                  <a:pt x="1686426" y="112811"/>
                </a:lnTo>
                <a:lnTo>
                  <a:pt x="1800093" y="112811"/>
                </a:lnTo>
                <a:lnTo>
                  <a:pt x="1808917" y="120848"/>
                </a:lnTo>
                <a:lnTo>
                  <a:pt x="1820405" y="136029"/>
                </a:lnTo>
                <a:lnTo>
                  <a:pt x="1725269" y="136029"/>
                </a:lnTo>
                <a:lnTo>
                  <a:pt x="1715902" y="137014"/>
                </a:lnTo>
                <a:lnTo>
                  <a:pt x="1706308" y="139972"/>
                </a:lnTo>
                <a:lnTo>
                  <a:pt x="1696557" y="144902"/>
                </a:lnTo>
                <a:lnTo>
                  <a:pt x="1686426" y="151952"/>
                </a:lnTo>
                <a:lnTo>
                  <a:pt x="1686426" y="243482"/>
                </a:lnTo>
                <a:lnTo>
                  <a:pt x="1695340" y="249212"/>
                </a:lnTo>
                <a:lnTo>
                  <a:pt x="1704364" y="253305"/>
                </a:lnTo>
                <a:lnTo>
                  <a:pt x="1713499" y="255760"/>
                </a:lnTo>
                <a:lnTo>
                  <a:pt x="1722745" y="256579"/>
                </a:lnTo>
                <a:lnTo>
                  <a:pt x="1818422" y="256579"/>
                </a:lnTo>
                <a:lnTo>
                  <a:pt x="1808765" y="269378"/>
                </a:lnTo>
                <a:lnTo>
                  <a:pt x="1794283" y="282010"/>
                </a:lnTo>
                <a:lnTo>
                  <a:pt x="1789577" y="284558"/>
                </a:lnTo>
                <a:lnTo>
                  <a:pt x="1686426" y="284558"/>
                </a:lnTo>
                <a:lnTo>
                  <a:pt x="1686426" y="393798"/>
                </a:lnTo>
                <a:close/>
              </a:path>
              <a:path w="2767329" h="394335">
                <a:moveTo>
                  <a:pt x="1818422" y="256579"/>
                </a:moveTo>
                <a:lnTo>
                  <a:pt x="1722745" y="256579"/>
                </a:lnTo>
                <a:lnTo>
                  <a:pt x="1733545" y="255556"/>
                </a:lnTo>
                <a:lnTo>
                  <a:pt x="1743171" y="252486"/>
                </a:lnTo>
                <a:lnTo>
                  <a:pt x="1768954" y="220972"/>
                </a:lnTo>
                <a:lnTo>
                  <a:pt x="1772303" y="196006"/>
                </a:lnTo>
                <a:lnTo>
                  <a:pt x="1771532" y="182584"/>
                </a:lnTo>
                <a:lnTo>
                  <a:pt x="1753148" y="144902"/>
                </a:lnTo>
                <a:lnTo>
                  <a:pt x="1725269" y="136029"/>
                </a:lnTo>
                <a:lnTo>
                  <a:pt x="1820405" y="136029"/>
                </a:lnTo>
                <a:lnTo>
                  <a:pt x="1820637" y="136335"/>
                </a:lnTo>
                <a:lnTo>
                  <a:pt x="1829007" y="153478"/>
                </a:lnTo>
                <a:lnTo>
                  <a:pt x="1834028" y="172277"/>
                </a:lnTo>
                <a:lnTo>
                  <a:pt x="1835701" y="192732"/>
                </a:lnTo>
                <a:lnTo>
                  <a:pt x="1834018" y="215437"/>
                </a:lnTo>
                <a:lnTo>
                  <a:pt x="1828966" y="235780"/>
                </a:lnTo>
                <a:lnTo>
                  <a:pt x="1820548" y="253760"/>
                </a:lnTo>
                <a:lnTo>
                  <a:pt x="1818422" y="256579"/>
                </a:lnTo>
                <a:close/>
              </a:path>
              <a:path w="2767329" h="394335">
                <a:moveTo>
                  <a:pt x="1737775" y="298250"/>
                </a:moveTo>
                <a:lnTo>
                  <a:pt x="1724241" y="297395"/>
                </a:lnTo>
                <a:lnTo>
                  <a:pt x="1711172" y="294827"/>
                </a:lnTo>
                <a:lnTo>
                  <a:pt x="1698567" y="290548"/>
                </a:lnTo>
                <a:lnTo>
                  <a:pt x="1686426" y="284558"/>
                </a:lnTo>
                <a:lnTo>
                  <a:pt x="1789577" y="284558"/>
                </a:lnTo>
                <a:lnTo>
                  <a:pt x="1777624" y="291032"/>
                </a:lnTo>
                <a:lnTo>
                  <a:pt x="1758789" y="296446"/>
                </a:lnTo>
                <a:lnTo>
                  <a:pt x="1737775" y="298250"/>
                </a:lnTo>
                <a:close/>
              </a:path>
              <a:path w="2767329" h="394335">
                <a:moveTo>
                  <a:pt x="1979519" y="298250"/>
                </a:moveTo>
                <a:lnTo>
                  <a:pt x="1934458" y="291070"/>
                </a:lnTo>
                <a:lnTo>
                  <a:pt x="1898404" y="269527"/>
                </a:lnTo>
                <a:lnTo>
                  <a:pt x="1874852" y="236487"/>
                </a:lnTo>
                <a:lnTo>
                  <a:pt x="1867041" y="195262"/>
                </a:lnTo>
                <a:lnTo>
                  <a:pt x="1867122" y="193476"/>
                </a:lnTo>
                <a:lnTo>
                  <a:pt x="1875037" y="152697"/>
                </a:lnTo>
                <a:lnTo>
                  <a:pt x="1899147" y="119806"/>
                </a:lnTo>
                <a:lnTo>
                  <a:pt x="1935315" y="98598"/>
                </a:lnTo>
                <a:lnTo>
                  <a:pt x="1956635" y="93240"/>
                </a:lnTo>
                <a:lnTo>
                  <a:pt x="1957143" y="93240"/>
                </a:lnTo>
                <a:lnTo>
                  <a:pt x="1979519" y="91529"/>
                </a:lnTo>
                <a:lnTo>
                  <a:pt x="2022789" y="98375"/>
                </a:lnTo>
                <a:lnTo>
                  <a:pt x="2058843" y="118913"/>
                </a:lnTo>
                <a:lnTo>
                  <a:pt x="2068296" y="128885"/>
                </a:lnTo>
                <a:lnTo>
                  <a:pt x="1979519" y="128885"/>
                </a:lnTo>
                <a:lnTo>
                  <a:pt x="1969380" y="129954"/>
                </a:lnTo>
                <a:lnTo>
                  <a:pt x="1940607" y="155413"/>
                </a:lnTo>
                <a:lnTo>
                  <a:pt x="1933895" y="193476"/>
                </a:lnTo>
                <a:lnTo>
                  <a:pt x="1933872" y="195262"/>
                </a:lnTo>
                <a:lnTo>
                  <a:pt x="1936609" y="223102"/>
                </a:lnTo>
                <a:lnTo>
                  <a:pt x="1936684" y="223855"/>
                </a:lnTo>
                <a:lnTo>
                  <a:pt x="1945251" y="244598"/>
                </a:lnTo>
                <a:lnTo>
                  <a:pt x="1959433" y="256960"/>
                </a:lnTo>
                <a:lnTo>
                  <a:pt x="1959126" y="256960"/>
                </a:lnTo>
                <a:lnTo>
                  <a:pt x="1979519" y="261193"/>
                </a:lnTo>
                <a:lnTo>
                  <a:pt x="2068136" y="261193"/>
                </a:lnTo>
                <a:lnTo>
                  <a:pt x="2058243" y="271313"/>
                </a:lnTo>
                <a:lnTo>
                  <a:pt x="2040936" y="283098"/>
                </a:lnTo>
                <a:lnTo>
                  <a:pt x="2022046" y="291516"/>
                </a:lnTo>
                <a:lnTo>
                  <a:pt x="2002026" y="296455"/>
                </a:lnTo>
                <a:lnTo>
                  <a:pt x="2003036" y="296455"/>
                </a:lnTo>
                <a:lnTo>
                  <a:pt x="1979519" y="298250"/>
                </a:lnTo>
                <a:close/>
              </a:path>
              <a:path w="2767329" h="394335">
                <a:moveTo>
                  <a:pt x="2068136" y="261193"/>
                </a:moveTo>
                <a:lnTo>
                  <a:pt x="1979519" y="261193"/>
                </a:lnTo>
                <a:lnTo>
                  <a:pt x="1999183" y="256960"/>
                </a:lnTo>
                <a:lnTo>
                  <a:pt x="2013226" y="244263"/>
                </a:lnTo>
                <a:lnTo>
                  <a:pt x="2021650" y="223102"/>
                </a:lnTo>
                <a:lnTo>
                  <a:pt x="2024289" y="195262"/>
                </a:lnTo>
                <a:lnTo>
                  <a:pt x="2024331" y="194815"/>
                </a:lnTo>
                <a:lnTo>
                  <a:pt x="2013226" y="145033"/>
                </a:lnTo>
                <a:lnTo>
                  <a:pt x="1979519" y="128885"/>
                </a:lnTo>
                <a:lnTo>
                  <a:pt x="2068296" y="128885"/>
                </a:lnTo>
                <a:lnTo>
                  <a:pt x="2089400" y="172128"/>
                </a:lnTo>
                <a:lnTo>
                  <a:pt x="2091438" y="195262"/>
                </a:lnTo>
                <a:lnTo>
                  <a:pt x="2089363" y="218432"/>
                </a:lnTo>
                <a:lnTo>
                  <a:pt x="2083138" y="238831"/>
                </a:lnTo>
                <a:lnTo>
                  <a:pt x="2072764" y="256458"/>
                </a:lnTo>
                <a:lnTo>
                  <a:pt x="2068136" y="261193"/>
                </a:lnTo>
                <a:close/>
              </a:path>
              <a:path w="2767329" h="394335">
                <a:moveTo>
                  <a:pt x="2322378" y="123973"/>
                </a:moveTo>
                <a:lnTo>
                  <a:pt x="2196041" y="123973"/>
                </a:lnTo>
                <a:lnTo>
                  <a:pt x="2210412" y="109779"/>
                </a:lnTo>
                <a:lnTo>
                  <a:pt x="2225994" y="99640"/>
                </a:lnTo>
                <a:lnTo>
                  <a:pt x="2242784" y="93557"/>
                </a:lnTo>
                <a:lnTo>
                  <a:pt x="2260782" y="91529"/>
                </a:lnTo>
                <a:lnTo>
                  <a:pt x="2275620" y="92766"/>
                </a:lnTo>
                <a:lnTo>
                  <a:pt x="2312427" y="111323"/>
                </a:lnTo>
                <a:lnTo>
                  <a:pt x="2322378" y="123973"/>
                </a:lnTo>
                <a:close/>
              </a:path>
              <a:path w="2767329" h="394335">
                <a:moveTo>
                  <a:pt x="2196041" y="294530"/>
                </a:moveTo>
                <a:lnTo>
                  <a:pt x="2133386" y="294530"/>
                </a:lnTo>
                <a:lnTo>
                  <a:pt x="2133386" y="95547"/>
                </a:lnTo>
                <a:lnTo>
                  <a:pt x="2196041" y="95547"/>
                </a:lnTo>
                <a:lnTo>
                  <a:pt x="2196041" y="123973"/>
                </a:lnTo>
                <a:lnTo>
                  <a:pt x="2322378" y="123973"/>
                </a:lnTo>
                <a:lnTo>
                  <a:pt x="2327112" y="133498"/>
                </a:lnTo>
                <a:lnTo>
                  <a:pt x="2239646" y="133498"/>
                </a:lnTo>
                <a:lnTo>
                  <a:pt x="2228606" y="135554"/>
                </a:lnTo>
                <a:lnTo>
                  <a:pt x="2217658" y="141721"/>
                </a:lnTo>
                <a:lnTo>
                  <a:pt x="2206803" y="152000"/>
                </a:lnTo>
                <a:lnTo>
                  <a:pt x="2196041" y="166389"/>
                </a:lnTo>
                <a:lnTo>
                  <a:pt x="2196041" y="294530"/>
                </a:lnTo>
                <a:close/>
              </a:path>
              <a:path w="2767329" h="394335">
                <a:moveTo>
                  <a:pt x="2333267" y="294530"/>
                </a:moveTo>
                <a:lnTo>
                  <a:pt x="2270603" y="294530"/>
                </a:lnTo>
                <a:lnTo>
                  <a:pt x="2270603" y="173384"/>
                </a:lnTo>
                <a:lnTo>
                  <a:pt x="2268668" y="155934"/>
                </a:lnTo>
                <a:lnTo>
                  <a:pt x="2262865" y="143470"/>
                </a:lnTo>
                <a:lnTo>
                  <a:pt x="2253191" y="135991"/>
                </a:lnTo>
                <a:lnTo>
                  <a:pt x="2239646" y="133498"/>
                </a:lnTo>
                <a:lnTo>
                  <a:pt x="2327112" y="133498"/>
                </a:lnTo>
                <a:lnTo>
                  <a:pt x="2328055" y="135396"/>
                </a:lnTo>
                <a:lnTo>
                  <a:pt x="2331964" y="150641"/>
                </a:lnTo>
                <a:lnTo>
                  <a:pt x="2333145" y="166389"/>
                </a:lnTo>
                <a:lnTo>
                  <a:pt x="2333267" y="294530"/>
                </a:lnTo>
                <a:close/>
              </a:path>
              <a:path w="2767329" h="394335">
                <a:moveTo>
                  <a:pt x="2527950" y="256579"/>
                </a:moveTo>
                <a:lnTo>
                  <a:pt x="2443738" y="256579"/>
                </a:lnTo>
                <a:lnTo>
                  <a:pt x="2457022" y="255658"/>
                </a:lnTo>
                <a:lnTo>
                  <a:pt x="2466511" y="252895"/>
                </a:lnTo>
                <a:lnTo>
                  <a:pt x="2472216" y="248254"/>
                </a:lnTo>
                <a:lnTo>
                  <a:pt x="2474104" y="241844"/>
                </a:lnTo>
                <a:lnTo>
                  <a:pt x="2474104" y="238074"/>
                </a:lnTo>
                <a:lnTo>
                  <a:pt x="2430794" y="213568"/>
                </a:lnTo>
                <a:lnTo>
                  <a:pt x="2416058" y="207168"/>
                </a:lnTo>
                <a:lnTo>
                  <a:pt x="2381892" y="178463"/>
                </a:lnTo>
                <a:lnTo>
                  <a:pt x="2375363" y="152102"/>
                </a:lnTo>
                <a:lnTo>
                  <a:pt x="2376695" y="139870"/>
                </a:lnTo>
                <a:lnTo>
                  <a:pt x="2410125" y="101156"/>
                </a:lnTo>
                <a:lnTo>
                  <a:pt x="2457730" y="91529"/>
                </a:lnTo>
                <a:lnTo>
                  <a:pt x="2475084" y="92450"/>
                </a:lnTo>
                <a:lnTo>
                  <a:pt x="2491585" y="95212"/>
                </a:lnTo>
                <a:lnTo>
                  <a:pt x="2507231" y="99817"/>
                </a:lnTo>
                <a:lnTo>
                  <a:pt x="2522024" y="106263"/>
                </a:lnTo>
                <a:lnTo>
                  <a:pt x="2522024" y="128885"/>
                </a:lnTo>
                <a:lnTo>
                  <a:pt x="2455492" y="128885"/>
                </a:lnTo>
                <a:lnTo>
                  <a:pt x="2445660" y="129843"/>
                </a:lnTo>
                <a:lnTo>
                  <a:pt x="2438639" y="132717"/>
                </a:lnTo>
                <a:lnTo>
                  <a:pt x="2434426" y="137507"/>
                </a:lnTo>
                <a:lnTo>
                  <a:pt x="2433023" y="144213"/>
                </a:lnTo>
                <a:lnTo>
                  <a:pt x="2433023" y="146893"/>
                </a:lnTo>
                <a:lnTo>
                  <a:pt x="2474104" y="168621"/>
                </a:lnTo>
                <a:lnTo>
                  <a:pt x="2488724" y="175123"/>
                </a:lnTo>
                <a:lnTo>
                  <a:pt x="2524479" y="206033"/>
                </a:lnTo>
                <a:lnTo>
                  <a:pt x="2531844" y="233660"/>
                </a:lnTo>
                <a:lnTo>
                  <a:pt x="2530626" y="247119"/>
                </a:lnTo>
                <a:lnTo>
                  <a:pt x="2530523" y="248254"/>
                </a:lnTo>
                <a:lnTo>
                  <a:pt x="2527950" y="256579"/>
                </a:lnTo>
                <a:close/>
              </a:path>
              <a:path w="2767329" h="394335">
                <a:moveTo>
                  <a:pt x="2522024" y="150762"/>
                </a:moveTo>
                <a:lnTo>
                  <a:pt x="2504413" y="141191"/>
                </a:lnTo>
                <a:lnTo>
                  <a:pt x="2487454" y="134354"/>
                </a:lnTo>
                <a:lnTo>
                  <a:pt x="2471148" y="130252"/>
                </a:lnTo>
                <a:lnTo>
                  <a:pt x="2455492" y="128885"/>
                </a:lnTo>
                <a:lnTo>
                  <a:pt x="2522024" y="128885"/>
                </a:lnTo>
                <a:lnTo>
                  <a:pt x="2522024" y="150762"/>
                </a:lnTo>
                <a:close/>
              </a:path>
              <a:path w="2767329" h="394335">
                <a:moveTo>
                  <a:pt x="2450730" y="298250"/>
                </a:moveTo>
                <a:lnTo>
                  <a:pt x="2431263" y="297348"/>
                </a:lnTo>
                <a:lnTo>
                  <a:pt x="2412894" y="294641"/>
                </a:lnTo>
                <a:lnTo>
                  <a:pt x="2395622" y="290130"/>
                </a:lnTo>
                <a:lnTo>
                  <a:pt x="2379445" y="283814"/>
                </a:lnTo>
                <a:lnTo>
                  <a:pt x="2379445" y="239761"/>
                </a:lnTo>
                <a:lnTo>
                  <a:pt x="2397865" y="247119"/>
                </a:lnTo>
                <a:lnTo>
                  <a:pt x="2414720" y="252374"/>
                </a:lnTo>
                <a:lnTo>
                  <a:pt x="2430012" y="255528"/>
                </a:lnTo>
                <a:lnTo>
                  <a:pt x="2443738" y="256579"/>
                </a:lnTo>
                <a:lnTo>
                  <a:pt x="2527950" y="256579"/>
                </a:lnTo>
                <a:lnTo>
                  <a:pt x="2526559" y="261081"/>
                </a:lnTo>
                <a:lnTo>
                  <a:pt x="2499094" y="288791"/>
                </a:lnTo>
                <a:lnTo>
                  <a:pt x="2469105" y="297199"/>
                </a:lnTo>
                <a:lnTo>
                  <a:pt x="2450730" y="298250"/>
                </a:lnTo>
                <a:close/>
              </a:path>
              <a:path w="2767329" h="394335">
                <a:moveTo>
                  <a:pt x="2674719" y="298250"/>
                </a:moveTo>
                <a:lnTo>
                  <a:pt x="2627581" y="291218"/>
                </a:lnTo>
                <a:lnTo>
                  <a:pt x="2590937" y="270122"/>
                </a:lnTo>
                <a:lnTo>
                  <a:pt x="2567384" y="237454"/>
                </a:lnTo>
                <a:lnTo>
                  <a:pt x="2561535" y="217846"/>
                </a:lnTo>
                <a:lnTo>
                  <a:pt x="2561496" y="217716"/>
                </a:lnTo>
                <a:lnTo>
                  <a:pt x="2559533" y="195708"/>
                </a:lnTo>
                <a:lnTo>
                  <a:pt x="2561375" y="173952"/>
                </a:lnTo>
                <a:lnTo>
                  <a:pt x="2566899" y="154223"/>
                </a:lnTo>
                <a:lnTo>
                  <a:pt x="2588994" y="120848"/>
                </a:lnTo>
                <a:lnTo>
                  <a:pt x="2622558" y="98858"/>
                </a:lnTo>
                <a:lnTo>
                  <a:pt x="2664308" y="91529"/>
                </a:lnTo>
                <a:lnTo>
                  <a:pt x="2685044" y="93361"/>
                </a:lnTo>
                <a:lnTo>
                  <a:pt x="2685852" y="93361"/>
                </a:lnTo>
                <a:lnTo>
                  <a:pt x="2706050" y="99268"/>
                </a:lnTo>
                <a:lnTo>
                  <a:pt x="2723853" y="108942"/>
                </a:lnTo>
                <a:lnTo>
                  <a:pt x="2739613" y="122485"/>
                </a:lnTo>
                <a:lnTo>
                  <a:pt x="2744502" y="128885"/>
                </a:lnTo>
                <a:lnTo>
                  <a:pt x="2668623" y="128885"/>
                </a:lnTo>
                <a:lnTo>
                  <a:pt x="2651469" y="131592"/>
                </a:lnTo>
                <a:lnTo>
                  <a:pt x="2638557" y="139712"/>
                </a:lnTo>
                <a:lnTo>
                  <a:pt x="2629889" y="153246"/>
                </a:lnTo>
                <a:lnTo>
                  <a:pt x="2625465" y="172193"/>
                </a:lnTo>
                <a:lnTo>
                  <a:pt x="2764289" y="172193"/>
                </a:lnTo>
                <a:lnTo>
                  <a:pt x="2766151" y="180500"/>
                </a:lnTo>
                <a:lnTo>
                  <a:pt x="2767149" y="205085"/>
                </a:lnTo>
                <a:lnTo>
                  <a:pt x="2624275" y="205085"/>
                </a:lnTo>
                <a:lnTo>
                  <a:pt x="2626115" y="217716"/>
                </a:lnTo>
                <a:lnTo>
                  <a:pt x="2652753" y="253072"/>
                </a:lnTo>
                <a:lnTo>
                  <a:pt x="2689759" y="261193"/>
                </a:lnTo>
                <a:lnTo>
                  <a:pt x="2763578" y="261193"/>
                </a:lnTo>
                <a:lnTo>
                  <a:pt x="2763578" y="272205"/>
                </a:lnTo>
                <a:lnTo>
                  <a:pt x="2744571" y="283600"/>
                </a:lnTo>
                <a:lnTo>
                  <a:pt x="2723427" y="291739"/>
                </a:lnTo>
                <a:lnTo>
                  <a:pt x="2700144" y="296623"/>
                </a:lnTo>
                <a:lnTo>
                  <a:pt x="2674719" y="298250"/>
                </a:lnTo>
                <a:close/>
              </a:path>
              <a:path w="2767329" h="394335">
                <a:moveTo>
                  <a:pt x="2764289" y="172193"/>
                </a:moveTo>
                <a:lnTo>
                  <a:pt x="2711933" y="172193"/>
                </a:lnTo>
                <a:lnTo>
                  <a:pt x="2707325" y="153246"/>
                </a:lnTo>
                <a:lnTo>
                  <a:pt x="2698572" y="139712"/>
                </a:lnTo>
                <a:lnTo>
                  <a:pt x="2685672" y="131592"/>
                </a:lnTo>
                <a:lnTo>
                  <a:pt x="2668623" y="128885"/>
                </a:lnTo>
                <a:lnTo>
                  <a:pt x="2744502" y="128885"/>
                </a:lnTo>
                <a:lnTo>
                  <a:pt x="2752382" y="139200"/>
                </a:lnTo>
                <a:lnTo>
                  <a:pt x="2761228" y="158539"/>
                </a:lnTo>
                <a:lnTo>
                  <a:pt x="2764289" y="172193"/>
                </a:lnTo>
                <a:close/>
              </a:path>
              <a:path w="2767329" h="394335">
                <a:moveTo>
                  <a:pt x="2763578" y="261193"/>
                </a:moveTo>
                <a:lnTo>
                  <a:pt x="2689759" y="261193"/>
                </a:lnTo>
                <a:lnTo>
                  <a:pt x="2707597" y="259416"/>
                </a:lnTo>
                <a:lnTo>
                  <a:pt x="2725847" y="254086"/>
                </a:lnTo>
                <a:lnTo>
                  <a:pt x="2744508" y="245203"/>
                </a:lnTo>
                <a:lnTo>
                  <a:pt x="2763578" y="232766"/>
                </a:lnTo>
                <a:lnTo>
                  <a:pt x="2763578" y="26119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3031" y="5872558"/>
            <a:ext cx="6518781" cy="3970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484" y="6390624"/>
            <a:ext cx="8073187" cy="3933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6743" y="7415607"/>
            <a:ext cx="5596193" cy="39706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7333" y="6904973"/>
            <a:ext cx="5769852" cy="39335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31428" y="2482267"/>
            <a:ext cx="3909366" cy="3937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3838" y="2992448"/>
            <a:ext cx="6495898" cy="3975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4780" y="3510965"/>
            <a:ext cx="3678972" cy="393353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8507707" y="4667240"/>
            <a:ext cx="4102735" cy="2222500"/>
            <a:chOff x="8507707" y="4667240"/>
            <a:chExt cx="4102735" cy="2222500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34707" y="4756140"/>
              <a:ext cx="3848092" cy="18923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7707" y="4667240"/>
              <a:ext cx="4102191" cy="222239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533107" y="6908786"/>
            <a:ext cx="4051300" cy="1969135"/>
            <a:chOff x="8533107" y="6908786"/>
            <a:chExt cx="4051300" cy="1969135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60107" y="6997685"/>
              <a:ext cx="3797392" cy="16382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33107" y="6908786"/>
              <a:ext cx="4051191" cy="1968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043" y="782747"/>
            <a:ext cx="6048375" cy="444500"/>
          </a:xfrm>
          <a:custGeom>
            <a:avLst/>
            <a:gdLst/>
            <a:ahLst/>
            <a:cxnLst/>
            <a:rect l="l" t="t" r="r" b="b"/>
            <a:pathLst>
              <a:path w="6048375" h="444500">
                <a:moveTo>
                  <a:pt x="227097" y="389780"/>
                </a:moveTo>
                <a:lnTo>
                  <a:pt x="118169" y="389780"/>
                </a:lnTo>
                <a:lnTo>
                  <a:pt x="132075" y="388766"/>
                </a:lnTo>
                <a:lnTo>
                  <a:pt x="144772" y="385724"/>
                </a:lnTo>
                <a:lnTo>
                  <a:pt x="181160" y="355140"/>
                </a:lnTo>
                <a:lnTo>
                  <a:pt x="186034" y="332630"/>
                </a:lnTo>
                <a:lnTo>
                  <a:pt x="182472" y="313096"/>
                </a:lnTo>
                <a:lnTo>
                  <a:pt x="171784" y="294083"/>
                </a:lnTo>
                <a:lnTo>
                  <a:pt x="153971" y="275591"/>
                </a:lnTo>
                <a:lnTo>
                  <a:pt x="129034" y="257621"/>
                </a:lnTo>
                <a:lnTo>
                  <a:pt x="81855" y="229194"/>
                </a:lnTo>
                <a:lnTo>
                  <a:pt x="61279" y="215707"/>
                </a:lnTo>
                <a:lnTo>
                  <a:pt x="29728" y="189066"/>
                </a:lnTo>
                <a:lnTo>
                  <a:pt x="4688" y="147748"/>
                </a:lnTo>
                <a:lnTo>
                  <a:pt x="47" y="116308"/>
                </a:lnTo>
                <a:lnTo>
                  <a:pt x="0" y="115638"/>
                </a:lnTo>
                <a:lnTo>
                  <a:pt x="8855" y="69390"/>
                </a:lnTo>
                <a:lnTo>
                  <a:pt x="35421" y="32742"/>
                </a:lnTo>
                <a:lnTo>
                  <a:pt x="76274" y="8743"/>
                </a:lnTo>
                <a:lnTo>
                  <a:pt x="101079" y="2641"/>
                </a:lnTo>
                <a:lnTo>
                  <a:pt x="102046" y="2641"/>
                </a:lnTo>
                <a:lnTo>
                  <a:pt x="127694" y="743"/>
                </a:lnTo>
                <a:lnTo>
                  <a:pt x="154287" y="2641"/>
                </a:lnTo>
                <a:lnTo>
                  <a:pt x="179746" y="8334"/>
                </a:lnTo>
                <a:lnTo>
                  <a:pt x="204070" y="17821"/>
                </a:lnTo>
                <a:lnTo>
                  <a:pt x="227259" y="31104"/>
                </a:lnTo>
                <a:lnTo>
                  <a:pt x="227259" y="56405"/>
                </a:lnTo>
                <a:lnTo>
                  <a:pt x="126503" y="56405"/>
                </a:lnTo>
                <a:lnTo>
                  <a:pt x="111992" y="57289"/>
                </a:lnTo>
                <a:lnTo>
                  <a:pt x="67967" y="78106"/>
                </a:lnTo>
                <a:lnTo>
                  <a:pt x="57001" y="106709"/>
                </a:lnTo>
                <a:lnTo>
                  <a:pt x="57831" y="115638"/>
                </a:lnTo>
                <a:lnTo>
                  <a:pt x="79529" y="151906"/>
                </a:lnTo>
                <a:lnTo>
                  <a:pt x="117425" y="178890"/>
                </a:lnTo>
                <a:lnTo>
                  <a:pt x="164901" y="206870"/>
                </a:lnTo>
                <a:lnTo>
                  <a:pt x="199606" y="232022"/>
                </a:lnTo>
                <a:lnTo>
                  <a:pt x="224395" y="260448"/>
                </a:lnTo>
                <a:lnTo>
                  <a:pt x="239268" y="292148"/>
                </a:lnTo>
                <a:lnTo>
                  <a:pt x="244100" y="326230"/>
                </a:lnTo>
                <a:lnTo>
                  <a:pt x="244226" y="327123"/>
                </a:lnTo>
                <a:lnTo>
                  <a:pt x="242049" y="351949"/>
                </a:lnTo>
                <a:lnTo>
                  <a:pt x="235519" y="374339"/>
                </a:lnTo>
                <a:lnTo>
                  <a:pt x="227097" y="389780"/>
                </a:lnTo>
                <a:close/>
              </a:path>
              <a:path w="6048375" h="444500">
                <a:moveTo>
                  <a:pt x="227259" y="101500"/>
                </a:moveTo>
                <a:lnTo>
                  <a:pt x="203382" y="81771"/>
                </a:lnTo>
                <a:lnTo>
                  <a:pt x="178630" y="67679"/>
                </a:lnTo>
                <a:lnTo>
                  <a:pt x="153004" y="59224"/>
                </a:lnTo>
                <a:lnTo>
                  <a:pt x="126503" y="56405"/>
                </a:lnTo>
                <a:lnTo>
                  <a:pt x="227259" y="56405"/>
                </a:lnTo>
                <a:lnTo>
                  <a:pt x="227259" y="101500"/>
                </a:lnTo>
                <a:close/>
              </a:path>
              <a:path w="6048375" h="444500">
                <a:moveTo>
                  <a:pt x="118764" y="444250"/>
                </a:moveTo>
                <a:lnTo>
                  <a:pt x="87398" y="441795"/>
                </a:lnTo>
                <a:lnTo>
                  <a:pt x="57447" y="434428"/>
                </a:lnTo>
                <a:lnTo>
                  <a:pt x="28909" y="422149"/>
                </a:lnTo>
                <a:lnTo>
                  <a:pt x="1785" y="404960"/>
                </a:lnTo>
                <a:lnTo>
                  <a:pt x="1785" y="326230"/>
                </a:lnTo>
                <a:lnTo>
                  <a:pt x="27923" y="354033"/>
                </a:lnTo>
                <a:lnTo>
                  <a:pt x="56033" y="373892"/>
                </a:lnTo>
                <a:lnTo>
                  <a:pt x="85903" y="385724"/>
                </a:lnTo>
                <a:lnTo>
                  <a:pt x="85436" y="385724"/>
                </a:lnTo>
                <a:lnTo>
                  <a:pt x="118169" y="389780"/>
                </a:lnTo>
                <a:lnTo>
                  <a:pt x="227097" y="389780"/>
                </a:lnTo>
                <a:lnTo>
                  <a:pt x="224636" y="394291"/>
                </a:lnTo>
                <a:lnTo>
                  <a:pt x="209400" y="411805"/>
                </a:lnTo>
                <a:lnTo>
                  <a:pt x="190676" y="426000"/>
                </a:lnTo>
                <a:lnTo>
                  <a:pt x="169328" y="436139"/>
                </a:lnTo>
                <a:lnTo>
                  <a:pt x="145358" y="442223"/>
                </a:lnTo>
                <a:lnTo>
                  <a:pt x="118764" y="444250"/>
                </a:lnTo>
                <a:close/>
              </a:path>
              <a:path w="6048375" h="444500">
                <a:moveTo>
                  <a:pt x="328294" y="439339"/>
                </a:moveTo>
                <a:lnTo>
                  <a:pt x="264744" y="439339"/>
                </a:lnTo>
                <a:lnTo>
                  <a:pt x="450778" y="3720"/>
                </a:lnTo>
                <a:lnTo>
                  <a:pt x="494534" y="3720"/>
                </a:lnTo>
                <a:lnTo>
                  <a:pt x="536871" y="98970"/>
                </a:lnTo>
                <a:lnTo>
                  <a:pt x="471764" y="98970"/>
                </a:lnTo>
                <a:lnTo>
                  <a:pt x="407023" y="255835"/>
                </a:lnTo>
                <a:lnTo>
                  <a:pt x="606594" y="255835"/>
                </a:lnTo>
                <a:lnTo>
                  <a:pt x="631136" y="311049"/>
                </a:lnTo>
                <a:lnTo>
                  <a:pt x="382913" y="311049"/>
                </a:lnTo>
                <a:lnTo>
                  <a:pt x="328294" y="439339"/>
                </a:lnTo>
                <a:close/>
              </a:path>
              <a:path w="6048375" h="444500">
                <a:moveTo>
                  <a:pt x="606594" y="255835"/>
                </a:moveTo>
                <a:lnTo>
                  <a:pt x="541564" y="255835"/>
                </a:lnTo>
                <a:lnTo>
                  <a:pt x="471764" y="98970"/>
                </a:lnTo>
                <a:lnTo>
                  <a:pt x="536871" y="98970"/>
                </a:lnTo>
                <a:lnTo>
                  <a:pt x="606594" y="255835"/>
                </a:lnTo>
                <a:close/>
              </a:path>
              <a:path w="6048375" h="444500">
                <a:moveTo>
                  <a:pt x="688159" y="439339"/>
                </a:moveTo>
                <a:lnTo>
                  <a:pt x="624609" y="439339"/>
                </a:lnTo>
                <a:lnTo>
                  <a:pt x="567013" y="311049"/>
                </a:lnTo>
                <a:lnTo>
                  <a:pt x="631136" y="311049"/>
                </a:lnTo>
                <a:lnTo>
                  <a:pt x="688159" y="439339"/>
                </a:lnTo>
                <a:close/>
              </a:path>
              <a:path w="6048375" h="444500">
                <a:moveTo>
                  <a:pt x="796712" y="439339"/>
                </a:moveTo>
                <a:lnTo>
                  <a:pt x="734651" y="439339"/>
                </a:lnTo>
                <a:lnTo>
                  <a:pt x="734651" y="6250"/>
                </a:lnTo>
                <a:lnTo>
                  <a:pt x="792992" y="6250"/>
                </a:lnTo>
                <a:lnTo>
                  <a:pt x="870887" y="102393"/>
                </a:lnTo>
                <a:lnTo>
                  <a:pt x="796712" y="102393"/>
                </a:lnTo>
                <a:lnTo>
                  <a:pt x="796712" y="439339"/>
                </a:lnTo>
                <a:close/>
              </a:path>
              <a:path w="6048375" h="444500">
                <a:moveTo>
                  <a:pt x="1010869" y="184248"/>
                </a:moveTo>
                <a:lnTo>
                  <a:pt x="937206" y="184248"/>
                </a:lnTo>
                <a:lnTo>
                  <a:pt x="1080672" y="6250"/>
                </a:lnTo>
                <a:lnTo>
                  <a:pt x="1138422" y="6250"/>
                </a:lnTo>
                <a:lnTo>
                  <a:pt x="1138422" y="102393"/>
                </a:lnTo>
                <a:lnTo>
                  <a:pt x="1076062" y="102393"/>
                </a:lnTo>
                <a:lnTo>
                  <a:pt x="1010869" y="184248"/>
                </a:lnTo>
                <a:close/>
              </a:path>
              <a:path w="6048375" h="444500">
                <a:moveTo>
                  <a:pt x="942712" y="269824"/>
                </a:moveTo>
                <a:lnTo>
                  <a:pt x="931253" y="269824"/>
                </a:lnTo>
                <a:lnTo>
                  <a:pt x="796712" y="102393"/>
                </a:lnTo>
                <a:lnTo>
                  <a:pt x="870887" y="102393"/>
                </a:lnTo>
                <a:lnTo>
                  <a:pt x="937206" y="184248"/>
                </a:lnTo>
                <a:lnTo>
                  <a:pt x="1010869" y="184248"/>
                </a:lnTo>
                <a:lnTo>
                  <a:pt x="942712" y="269824"/>
                </a:lnTo>
                <a:close/>
              </a:path>
              <a:path w="6048375" h="444500">
                <a:moveTo>
                  <a:pt x="1138422" y="439339"/>
                </a:moveTo>
                <a:lnTo>
                  <a:pt x="1076062" y="439339"/>
                </a:lnTo>
                <a:lnTo>
                  <a:pt x="1076062" y="102393"/>
                </a:lnTo>
                <a:lnTo>
                  <a:pt x="1138422" y="102393"/>
                </a:lnTo>
                <a:lnTo>
                  <a:pt x="1138422" y="439339"/>
                </a:lnTo>
                <a:close/>
              </a:path>
              <a:path w="6048375" h="444500">
                <a:moveTo>
                  <a:pt x="1290631" y="439339"/>
                </a:moveTo>
                <a:lnTo>
                  <a:pt x="1228271" y="439339"/>
                </a:lnTo>
                <a:lnTo>
                  <a:pt x="1228271" y="5654"/>
                </a:lnTo>
                <a:lnTo>
                  <a:pt x="1365640" y="5654"/>
                </a:lnTo>
                <a:lnTo>
                  <a:pt x="1421302" y="14026"/>
                </a:lnTo>
                <a:lnTo>
                  <a:pt x="1464462" y="39141"/>
                </a:lnTo>
                <a:lnTo>
                  <a:pt x="1482556" y="60870"/>
                </a:lnTo>
                <a:lnTo>
                  <a:pt x="1290631" y="60870"/>
                </a:lnTo>
                <a:lnTo>
                  <a:pt x="1290631" y="196304"/>
                </a:lnTo>
                <a:lnTo>
                  <a:pt x="1482247" y="196304"/>
                </a:lnTo>
                <a:lnTo>
                  <a:pt x="1472147" y="209595"/>
                </a:lnTo>
                <a:lnTo>
                  <a:pt x="1430677" y="238421"/>
                </a:lnTo>
                <a:lnTo>
                  <a:pt x="1390680" y="248244"/>
                </a:lnTo>
                <a:lnTo>
                  <a:pt x="1336475" y="251518"/>
                </a:lnTo>
                <a:lnTo>
                  <a:pt x="1290631" y="251518"/>
                </a:lnTo>
                <a:lnTo>
                  <a:pt x="1290631" y="439339"/>
                </a:lnTo>
                <a:close/>
              </a:path>
              <a:path w="6048375" h="444500">
                <a:moveTo>
                  <a:pt x="1482247" y="196304"/>
                </a:moveTo>
                <a:lnTo>
                  <a:pt x="1358496" y="196304"/>
                </a:lnTo>
                <a:lnTo>
                  <a:pt x="1376309" y="195187"/>
                </a:lnTo>
                <a:lnTo>
                  <a:pt x="1391945" y="191839"/>
                </a:lnTo>
                <a:lnTo>
                  <a:pt x="1425673" y="168556"/>
                </a:lnTo>
                <a:lnTo>
                  <a:pt x="1437230" y="127396"/>
                </a:lnTo>
                <a:lnTo>
                  <a:pt x="1432076" y="98291"/>
                </a:lnTo>
                <a:lnTo>
                  <a:pt x="1416614" y="77501"/>
                </a:lnTo>
                <a:lnTo>
                  <a:pt x="1390846" y="65028"/>
                </a:lnTo>
                <a:lnTo>
                  <a:pt x="1354772" y="60870"/>
                </a:lnTo>
                <a:lnTo>
                  <a:pt x="1482556" y="60870"/>
                </a:lnTo>
                <a:lnTo>
                  <a:pt x="1492143" y="78357"/>
                </a:lnTo>
                <a:lnTo>
                  <a:pt x="1499064" y="102263"/>
                </a:lnTo>
                <a:lnTo>
                  <a:pt x="1501371" y="129033"/>
                </a:lnTo>
                <a:lnTo>
                  <a:pt x="1500190" y="147395"/>
                </a:lnTo>
                <a:lnTo>
                  <a:pt x="1496648" y="164677"/>
                </a:lnTo>
                <a:lnTo>
                  <a:pt x="1490743" y="180881"/>
                </a:lnTo>
                <a:lnTo>
                  <a:pt x="1482474" y="196006"/>
                </a:lnTo>
                <a:lnTo>
                  <a:pt x="1482247" y="196304"/>
                </a:lnTo>
                <a:close/>
              </a:path>
              <a:path w="6048375" h="444500">
                <a:moveTo>
                  <a:pt x="1812371" y="439339"/>
                </a:moveTo>
                <a:lnTo>
                  <a:pt x="1555349" y="439339"/>
                </a:lnTo>
                <a:lnTo>
                  <a:pt x="1555349" y="6250"/>
                </a:lnTo>
                <a:lnTo>
                  <a:pt x="1617262" y="6250"/>
                </a:lnTo>
                <a:lnTo>
                  <a:pt x="1617262" y="382933"/>
                </a:lnTo>
                <a:lnTo>
                  <a:pt x="1812371" y="382933"/>
                </a:lnTo>
                <a:lnTo>
                  <a:pt x="1812371" y="439339"/>
                </a:lnTo>
                <a:close/>
              </a:path>
              <a:path w="6048375" h="444500">
                <a:moveTo>
                  <a:pt x="1929252" y="439339"/>
                </a:moveTo>
                <a:lnTo>
                  <a:pt x="1867188" y="439339"/>
                </a:lnTo>
                <a:lnTo>
                  <a:pt x="1867188" y="6250"/>
                </a:lnTo>
                <a:lnTo>
                  <a:pt x="1929252" y="6250"/>
                </a:lnTo>
                <a:lnTo>
                  <a:pt x="1929252" y="439339"/>
                </a:lnTo>
                <a:close/>
              </a:path>
              <a:path w="6048375" h="444500">
                <a:moveTo>
                  <a:pt x="2085443" y="439339"/>
                </a:moveTo>
                <a:lnTo>
                  <a:pt x="2027102" y="439339"/>
                </a:lnTo>
                <a:lnTo>
                  <a:pt x="2027102" y="6250"/>
                </a:lnTo>
                <a:lnTo>
                  <a:pt x="2077413" y="6250"/>
                </a:lnTo>
                <a:lnTo>
                  <a:pt x="2164185" y="106114"/>
                </a:lnTo>
                <a:lnTo>
                  <a:pt x="2085443" y="106114"/>
                </a:lnTo>
                <a:lnTo>
                  <a:pt x="2085443" y="439339"/>
                </a:lnTo>
                <a:close/>
              </a:path>
              <a:path w="6048375" h="444500">
                <a:moveTo>
                  <a:pt x="2428342" y="342304"/>
                </a:moveTo>
                <a:lnTo>
                  <a:pt x="2369411" y="342304"/>
                </a:lnTo>
                <a:lnTo>
                  <a:pt x="2369411" y="6250"/>
                </a:lnTo>
                <a:lnTo>
                  <a:pt x="2428342" y="6250"/>
                </a:lnTo>
                <a:lnTo>
                  <a:pt x="2428342" y="342304"/>
                </a:lnTo>
                <a:close/>
              </a:path>
              <a:path w="6048375" h="444500">
                <a:moveTo>
                  <a:pt x="2428342" y="439339"/>
                </a:moveTo>
                <a:lnTo>
                  <a:pt x="2374917" y="439339"/>
                </a:lnTo>
                <a:lnTo>
                  <a:pt x="2085443" y="106114"/>
                </a:lnTo>
                <a:lnTo>
                  <a:pt x="2164185" y="106114"/>
                </a:lnTo>
                <a:lnTo>
                  <a:pt x="2369411" y="342304"/>
                </a:lnTo>
                <a:lnTo>
                  <a:pt x="2428342" y="342304"/>
                </a:lnTo>
                <a:lnTo>
                  <a:pt x="2428342" y="439339"/>
                </a:lnTo>
                <a:close/>
              </a:path>
              <a:path w="6048375" h="444500">
                <a:moveTo>
                  <a:pt x="2741733" y="444250"/>
                </a:moveTo>
                <a:lnTo>
                  <a:pt x="2690641" y="440334"/>
                </a:lnTo>
                <a:lnTo>
                  <a:pt x="2644963" y="428586"/>
                </a:lnTo>
                <a:lnTo>
                  <a:pt x="2604698" y="409006"/>
                </a:lnTo>
                <a:lnTo>
                  <a:pt x="2569845" y="381594"/>
                </a:lnTo>
                <a:lnTo>
                  <a:pt x="2541717" y="348359"/>
                </a:lnTo>
                <a:lnTo>
                  <a:pt x="2521625" y="311459"/>
                </a:lnTo>
                <a:lnTo>
                  <a:pt x="2509570" y="270894"/>
                </a:lnTo>
                <a:lnTo>
                  <a:pt x="2505552" y="226665"/>
                </a:lnTo>
                <a:lnTo>
                  <a:pt x="2509709" y="180183"/>
                </a:lnTo>
                <a:lnTo>
                  <a:pt x="2522182" y="137777"/>
                </a:lnTo>
                <a:lnTo>
                  <a:pt x="2542971" y="99444"/>
                </a:lnTo>
                <a:lnTo>
                  <a:pt x="2572074" y="65186"/>
                </a:lnTo>
                <a:lnTo>
                  <a:pt x="2607525" y="36992"/>
                </a:lnTo>
                <a:lnTo>
                  <a:pt x="2647198" y="16854"/>
                </a:lnTo>
                <a:lnTo>
                  <a:pt x="2691092" y="4771"/>
                </a:lnTo>
                <a:lnTo>
                  <a:pt x="2739209" y="743"/>
                </a:lnTo>
                <a:lnTo>
                  <a:pt x="2757281" y="1236"/>
                </a:lnTo>
                <a:lnTo>
                  <a:pt x="2808713" y="8631"/>
                </a:lnTo>
                <a:lnTo>
                  <a:pt x="2845917" y="19793"/>
                </a:lnTo>
                <a:lnTo>
                  <a:pt x="2891752" y="37504"/>
                </a:lnTo>
                <a:lnTo>
                  <a:pt x="2891752" y="55810"/>
                </a:lnTo>
                <a:lnTo>
                  <a:pt x="2738018" y="55810"/>
                </a:lnTo>
                <a:lnTo>
                  <a:pt x="2703918" y="58833"/>
                </a:lnTo>
                <a:lnTo>
                  <a:pt x="2644088" y="83018"/>
                </a:lnTo>
                <a:lnTo>
                  <a:pt x="2597066" y="129740"/>
                </a:lnTo>
                <a:lnTo>
                  <a:pt x="2572734" y="189122"/>
                </a:lnTo>
                <a:lnTo>
                  <a:pt x="2569693" y="222943"/>
                </a:lnTo>
                <a:lnTo>
                  <a:pt x="2572734" y="258169"/>
                </a:lnTo>
                <a:lnTo>
                  <a:pt x="2597066" y="318519"/>
                </a:lnTo>
                <a:lnTo>
                  <a:pt x="2644433" y="364088"/>
                </a:lnTo>
                <a:lnTo>
                  <a:pt x="2707016" y="387453"/>
                </a:lnTo>
                <a:lnTo>
                  <a:pt x="2743524" y="390374"/>
                </a:lnTo>
                <a:lnTo>
                  <a:pt x="2900391" y="390374"/>
                </a:lnTo>
                <a:lnTo>
                  <a:pt x="2900391" y="409574"/>
                </a:lnTo>
                <a:lnTo>
                  <a:pt x="2860504" y="424745"/>
                </a:lnTo>
                <a:lnTo>
                  <a:pt x="2820766" y="435581"/>
                </a:lnTo>
                <a:lnTo>
                  <a:pt x="2781176" y="442083"/>
                </a:lnTo>
                <a:lnTo>
                  <a:pt x="2741733" y="444250"/>
                </a:lnTo>
                <a:close/>
              </a:path>
              <a:path w="6048375" h="444500">
                <a:moveTo>
                  <a:pt x="2891752" y="100756"/>
                </a:moveTo>
                <a:lnTo>
                  <a:pt x="2853067" y="81092"/>
                </a:lnTo>
                <a:lnTo>
                  <a:pt x="2814549" y="67047"/>
                </a:lnTo>
                <a:lnTo>
                  <a:pt x="2776200" y="58619"/>
                </a:lnTo>
                <a:lnTo>
                  <a:pt x="2738018" y="55810"/>
                </a:lnTo>
                <a:lnTo>
                  <a:pt x="2891752" y="55810"/>
                </a:lnTo>
                <a:lnTo>
                  <a:pt x="2891752" y="100756"/>
                </a:lnTo>
                <a:close/>
              </a:path>
              <a:path w="6048375" h="444500">
                <a:moveTo>
                  <a:pt x="2900391" y="390374"/>
                </a:moveTo>
                <a:lnTo>
                  <a:pt x="2743524" y="390374"/>
                </a:lnTo>
                <a:lnTo>
                  <a:pt x="2763039" y="389305"/>
                </a:lnTo>
                <a:lnTo>
                  <a:pt x="2784378" y="386096"/>
                </a:lnTo>
                <a:lnTo>
                  <a:pt x="2807540" y="380747"/>
                </a:lnTo>
                <a:lnTo>
                  <a:pt x="2838478" y="371474"/>
                </a:lnTo>
                <a:lnTo>
                  <a:pt x="2838478" y="281284"/>
                </a:lnTo>
                <a:lnTo>
                  <a:pt x="2754982" y="281284"/>
                </a:lnTo>
                <a:lnTo>
                  <a:pt x="2754982" y="226069"/>
                </a:lnTo>
                <a:lnTo>
                  <a:pt x="2900391" y="226069"/>
                </a:lnTo>
                <a:lnTo>
                  <a:pt x="2900391" y="390374"/>
                </a:lnTo>
                <a:close/>
              </a:path>
              <a:path w="6048375" h="444500">
                <a:moveTo>
                  <a:pt x="3228117" y="439339"/>
                </a:moveTo>
                <a:lnTo>
                  <a:pt x="3166052" y="439339"/>
                </a:lnTo>
                <a:lnTo>
                  <a:pt x="3166052" y="6250"/>
                </a:lnTo>
                <a:lnTo>
                  <a:pt x="3224393" y="6250"/>
                </a:lnTo>
                <a:lnTo>
                  <a:pt x="3302290" y="102393"/>
                </a:lnTo>
                <a:lnTo>
                  <a:pt x="3228117" y="102393"/>
                </a:lnTo>
                <a:lnTo>
                  <a:pt x="3228117" y="439339"/>
                </a:lnTo>
                <a:close/>
              </a:path>
              <a:path w="6048375" h="444500">
                <a:moveTo>
                  <a:pt x="3442273" y="184248"/>
                </a:moveTo>
                <a:lnTo>
                  <a:pt x="3368610" y="184248"/>
                </a:lnTo>
                <a:lnTo>
                  <a:pt x="3512085" y="6250"/>
                </a:lnTo>
                <a:lnTo>
                  <a:pt x="3569826" y="6250"/>
                </a:lnTo>
                <a:lnTo>
                  <a:pt x="3569826" y="102393"/>
                </a:lnTo>
                <a:lnTo>
                  <a:pt x="3507466" y="102393"/>
                </a:lnTo>
                <a:lnTo>
                  <a:pt x="3442273" y="184248"/>
                </a:lnTo>
                <a:close/>
              </a:path>
              <a:path w="6048375" h="444500">
                <a:moveTo>
                  <a:pt x="3374116" y="269824"/>
                </a:moveTo>
                <a:lnTo>
                  <a:pt x="3362657" y="269824"/>
                </a:lnTo>
                <a:lnTo>
                  <a:pt x="3228117" y="102393"/>
                </a:lnTo>
                <a:lnTo>
                  <a:pt x="3302290" y="102393"/>
                </a:lnTo>
                <a:lnTo>
                  <a:pt x="3368610" y="184248"/>
                </a:lnTo>
                <a:lnTo>
                  <a:pt x="3442273" y="184248"/>
                </a:lnTo>
                <a:lnTo>
                  <a:pt x="3374116" y="269824"/>
                </a:lnTo>
                <a:close/>
              </a:path>
              <a:path w="6048375" h="444500">
                <a:moveTo>
                  <a:pt x="3569826" y="439339"/>
                </a:moveTo>
                <a:lnTo>
                  <a:pt x="3507466" y="439339"/>
                </a:lnTo>
                <a:lnTo>
                  <a:pt x="3507466" y="102393"/>
                </a:lnTo>
                <a:lnTo>
                  <a:pt x="3569826" y="102393"/>
                </a:lnTo>
                <a:lnTo>
                  <a:pt x="3569826" y="439339"/>
                </a:lnTo>
                <a:close/>
              </a:path>
              <a:path w="6048375" h="444500">
                <a:moveTo>
                  <a:pt x="3914468" y="438744"/>
                </a:moveTo>
                <a:lnTo>
                  <a:pt x="3663104" y="438744"/>
                </a:lnTo>
                <a:lnTo>
                  <a:pt x="3663104" y="6250"/>
                </a:lnTo>
                <a:lnTo>
                  <a:pt x="3908667" y="6250"/>
                </a:lnTo>
                <a:lnTo>
                  <a:pt x="3908667" y="61465"/>
                </a:lnTo>
                <a:lnTo>
                  <a:pt x="3725016" y="61465"/>
                </a:lnTo>
                <a:lnTo>
                  <a:pt x="3725016" y="193476"/>
                </a:lnTo>
                <a:lnTo>
                  <a:pt x="3902419" y="193476"/>
                </a:lnTo>
                <a:lnTo>
                  <a:pt x="3902419" y="248988"/>
                </a:lnTo>
                <a:lnTo>
                  <a:pt x="3725016" y="248988"/>
                </a:lnTo>
                <a:lnTo>
                  <a:pt x="3725016" y="383529"/>
                </a:lnTo>
                <a:lnTo>
                  <a:pt x="3914468" y="383529"/>
                </a:lnTo>
                <a:lnTo>
                  <a:pt x="3914468" y="438744"/>
                </a:lnTo>
                <a:close/>
              </a:path>
              <a:path w="6048375" h="444500">
                <a:moveTo>
                  <a:pt x="4305440" y="60870"/>
                </a:moveTo>
                <a:lnTo>
                  <a:pt x="3943643" y="60870"/>
                </a:lnTo>
                <a:lnTo>
                  <a:pt x="3943643" y="5654"/>
                </a:lnTo>
                <a:lnTo>
                  <a:pt x="4305440" y="5654"/>
                </a:lnTo>
                <a:lnTo>
                  <a:pt x="4305440" y="60870"/>
                </a:lnTo>
                <a:close/>
              </a:path>
              <a:path w="6048375" h="444500">
                <a:moveTo>
                  <a:pt x="4154383" y="439339"/>
                </a:moveTo>
                <a:lnTo>
                  <a:pt x="4092176" y="439339"/>
                </a:lnTo>
                <a:lnTo>
                  <a:pt x="4092176" y="60870"/>
                </a:lnTo>
                <a:lnTo>
                  <a:pt x="4154383" y="60870"/>
                </a:lnTo>
                <a:lnTo>
                  <a:pt x="4154383" y="439339"/>
                </a:lnTo>
                <a:close/>
              </a:path>
              <a:path w="6048375" h="444500">
                <a:moveTo>
                  <a:pt x="4425940" y="439339"/>
                </a:moveTo>
                <a:lnTo>
                  <a:pt x="4364028" y="439339"/>
                </a:lnTo>
                <a:lnTo>
                  <a:pt x="4364028" y="6250"/>
                </a:lnTo>
                <a:lnTo>
                  <a:pt x="4425940" y="6250"/>
                </a:lnTo>
                <a:lnTo>
                  <a:pt x="4425940" y="193476"/>
                </a:lnTo>
                <a:lnTo>
                  <a:pt x="4731340" y="193476"/>
                </a:lnTo>
                <a:lnTo>
                  <a:pt x="4731340" y="250923"/>
                </a:lnTo>
                <a:lnTo>
                  <a:pt x="4425940" y="250923"/>
                </a:lnTo>
                <a:lnTo>
                  <a:pt x="4425940" y="439339"/>
                </a:lnTo>
                <a:close/>
              </a:path>
              <a:path w="6048375" h="444500">
                <a:moveTo>
                  <a:pt x="4731340" y="193476"/>
                </a:moveTo>
                <a:lnTo>
                  <a:pt x="4669427" y="193476"/>
                </a:lnTo>
                <a:lnTo>
                  <a:pt x="4669427" y="6250"/>
                </a:lnTo>
                <a:lnTo>
                  <a:pt x="4731340" y="6250"/>
                </a:lnTo>
                <a:lnTo>
                  <a:pt x="4731340" y="193476"/>
                </a:lnTo>
                <a:close/>
              </a:path>
              <a:path w="6048375" h="444500">
                <a:moveTo>
                  <a:pt x="4731340" y="439339"/>
                </a:moveTo>
                <a:lnTo>
                  <a:pt x="4669427" y="439339"/>
                </a:lnTo>
                <a:lnTo>
                  <a:pt x="4669427" y="250923"/>
                </a:lnTo>
                <a:lnTo>
                  <a:pt x="4731340" y="250923"/>
                </a:lnTo>
                <a:lnTo>
                  <a:pt x="4731340" y="439339"/>
                </a:lnTo>
                <a:close/>
              </a:path>
              <a:path w="6048375" h="444500">
                <a:moveTo>
                  <a:pt x="5036130" y="444250"/>
                </a:moveTo>
                <a:lnTo>
                  <a:pt x="4989203" y="440334"/>
                </a:lnTo>
                <a:lnTo>
                  <a:pt x="4946348" y="428586"/>
                </a:lnTo>
                <a:lnTo>
                  <a:pt x="4907568" y="409006"/>
                </a:lnTo>
                <a:lnTo>
                  <a:pt x="4872862" y="381594"/>
                </a:lnTo>
                <a:lnTo>
                  <a:pt x="4844304" y="348127"/>
                </a:lnTo>
                <a:lnTo>
                  <a:pt x="4823973" y="310826"/>
                </a:lnTo>
                <a:lnTo>
                  <a:pt x="4811748" y="269470"/>
                </a:lnTo>
                <a:lnTo>
                  <a:pt x="4807673" y="224134"/>
                </a:lnTo>
                <a:lnTo>
                  <a:pt x="4811775" y="177709"/>
                </a:lnTo>
                <a:lnTo>
                  <a:pt x="4824082" y="135470"/>
                </a:lnTo>
                <a:lnTo>
                  <a:pt x="4844657" y="97342"/>
                </a:lnTo>
                <a:lnTo>
                  <a:pt x="4873310" y="63549"/>
                </a:lnTo>
                <a:lnTo>
                  <a:pt x="4908367" y="35746"/>
                </a:lnTo>
                <a:lnTo>
                  <a:pt x="4947761" y="15887"/>
                </a:lnTo>
                <a:lnTo>
                  <a:pt x="4991488" y="3971"/>
                </a:lnTo>
                <a:lnTo>
                  <a:pt x="5039549" y="0"/>
                </a:lnTo>
                <a:lnTo>
                  <a:pt x="5087666" y="3971"/>
                </a:lnTo>
                <a:lnTo>
                  <a:pt x="5131561" y="15887"/>
                </a:lnTo>
                <a:lnTo>
                  <a:pt x="5171233" y="35746"/>
                </a:lnTo>
                <a:lnTo>
                  <a:pt x="5200801" y="58935"/>
                </a:lnTo>
                <a:lnTo>
                  <a:pt x="5041930" y="58935"/>
                </a:lnTo>
                <a:lnTo>
                  <a:pt x="5006381" y="61847"/>
                </a:lnTo>
                <a:lnTo>
                  <a:pt x="4945213" y="85138"/>
                </a:lnTo>
                <a:lnTo>
                  <a:pt x="4898695" y="130344"/>
                </a:lnTo>
                <a:lnTo>
                  <a:pt x="4874810" y="189652"/>
                </a:lnTo>
                <a:lnTo>
                  <a:pt x="4871927" y="222943"/>
                </a:lnTo>
                <a:lnTo>
                  <a:pt x="4871824" y="224134"/>
                </a:lnTo>
                <a:lnTo>
                  <a:pt x="4883841" y="288353"/>
                </a:lnTo>
                <a:lnTo>
                  <a:pt x="4919896" y="340815"/>
                </a:lnTo>
                <a:lnTo>
                  <a:pt x="4973994" y="375640"/>
                </a:lnTo>
                <a:lnTo>
                  <a:pt x="5005363" y="384291"/>
                </a:lnTo>
                <a:lnTo>
                  <a:pt x="5004901" y="384291"/>
                </a:lnTo>
                <a:lnTo>
                  <a:pt x="5040149" y="387249"/>
                </a:lnTo>
                <a:lnTo>
                  <a:pt x="5198686" y="387249"/>
                </a:lnTo>
                <a:lnTo>
                  <a:pt x="5170187" y="409006"/>
                </a:lnTo>
                <a:lnTo>
                  <a:pt x="5129891" y="428586"/>
                </a:lnTo>
                <a:lnTo>
                  <a:pt x="5085205" y="440334"/>
                </a:lnTo>
                <a:lnTo>
                  <a:pt x="5036130" y="444250"/>
                </a:lnTo>
                <a:close/>
              </a:path>
              <a:path w="6048375" h="444500">
                <a:moveTo>
                  <a:pt x="5198686" y="387249"/>
                </a:moveTo>
                <a:lnTo>
                  <a:pt x="5040149" y="387249"/>
                </a:lnTo>
                <a:lnTo>
                  <a:pt x="5074891" y="384291"/>
                </a:lnTo>
                <a:lnTo>
                  <a:pt x="5106637" y="375417"/>
                </a:lnTo>
                <a:lnTo>
                  <a:pt x="5161145" y="339922"/>
                </a:lnTo>
                <a:lnTo>
                  <a:pt x="5197535" y="286642"/>
                </a:lnTo>
                <a:lnTo>
                  <a:pt x="5209452" y="224134"/>
                </a:lnTo>
                <a:lnTo>
                  <a:pt x="5209559" y="222943"/>
                </a:lnTo>
                <a:lnTo>
                  <a:pt x="5209665" y="221752"/>
                </a:lnTo>
                <a:lnTo>
                  <a:pt x="5206722" y="189652"/>
                </a:lnTo>
                <a:lnTo>
                  <a:pt x="5206633" y="188676"/>
                </a:lnTo>
                <a:lnTo>
                  <a:pt x="5182373" y="130782"/>
                </a:lnTo>
                <a:lnTo>
                  <a:pt x="5135499" y="85389"/>
                </a:lnTo>
                <a:lnTo>
                  <a:pt x="5106866" y="70581"/>
                </a:lnTo>
                <a:lnTo>
                  <a:pt x="5106687" y="70581"/>
                </a:lnTo>
                <a:lnTo>
                  <a:pt x="5075793" y="61847"/>
                </a:lnTo>
                <a:lnTo>
                  <a:pt x="5075570" y="61847"/>
                </a:lnTo>
                <a:lnTo>
                  <a:pt x="5041930" y="58935"/>
                </a:lnTo>
                <a:lnTo>
                  <a:pt x="5200801" y="58935"/>
                </a:lnTo>
                <a:lnTo>
                  <a:pt x="5235920" y="97342"/>
                </a:lnTo>
                <a:lnTo>
                  <a:pt x="5256803" y="135172"/>
                </a:lnTo>
                <a:lnTo>
                  <a:pt x="5269334" y="177039"/>
                </a:lnTo>
                <a:lnTo>
                  <a:pt x="5273403" y="221752"/>
                </a:lnTo>
                <a:lnTo>
                  <a:pt x="5273402" y="224134"/>
                </a:lnTo>
                <a:lnTo>
                  <a:pt x="5269297" y="268801"/>
                </a:lnTo>
                <a:lnTo>
                  <a:pt x="5256654" y="310529"/>
                </a:lnTo>
                <a:lnTo>
                  <a:pt x="5235586" y="348127"/>
                </a:lnTo>
                <a:lnTo>
                  <a:pt x="5206094" y="381594"/>
                </a:lnTo>
                <a:lnTo>
                  <a:pt x="5198686" y="387249"/>
                </a:lnTo>
                <a:close/>
              </a:path>
              <a:path w="6048375" h="444500">
                <a:moveTo>
                  <a:pt x="5487214" y="438744"/>
                </a:moveTo>
                <a:lnTo>
                  <a:pt x="5350149" y="438744"/>
                </a:lnTo>
                <a:lnTo>
                  <a:pt x="5350149" y="6250"/>
                </a:lnTo>
                <a:lnTo>
                  <a:pt x="5496148" y="6250"/>
                </a:lnTo>
                <a:lnTo>
                  <a:pt x="5538032" y="7906"/>
                </a:lnTo>
                <a:lnTo>
                  <a:pt x="5607908" y="21151"/>
                </a:lnTo>
                <a:lnTo>
                  <a:pt x="5660325" y="47550"/>
                </a:lnTo>
                <a:lnTo>
                  <a:pt x="5677229" y="61465"/>
                </a:lnTo>
                <a:lnTo>
                  <a:pt x="5412205" y="61465"/>
                </a:lnTo>
                <a:lnTo>
                  <a:pt x="5412205" y="383529"/>
                </a:lnTo>
                <a:lnTo>
                  <a:pt x="5674928" y="383529"/>
                </a:lnTo>
                <a:lnTo>
                  <a:pt x="5667250" y="390328"/>
                </a:lnTo>
                <a:lnTo>
                  <a:pt x="5630564" y="413769"/>
                </a:lnTo>
                <a:lnTo>
                  <a:pt x="5586746" y="430633"/>
                </a:lnTo>
                <a:lnTo>
                  <a:pt x="5535514" y="437925"/>
                </a:lnTo>
                <a:lnTo>
                  <a:pt x="5513690" y="438539"/>
                </a:lnTo>
                <a:lnTo>
                  <a:pt x="5487214" y="438744"/>
                </a:lnTo>
                <a:close/>
              </a:path>
              <a:path w="6048375" h="444500">
                <a:moveTo>
                  <a:pt x="5674928" y="383529"/>
                </a:moveTo>
                <a:lnTo>
                  <a:pt x="5491538" y="383529"/>
                </a:lnTo>
                <a:lnTo>
                  <a:pt x="5513462" y="383138"/>
                </a:lnTo>
                <a:lnTo>
                  <a:pt x="5532800" y="381966"/>
                </a:lnTo>
                <a:lnTo>
                  <a:pt x="5576052" y="373864"/>
                </a:lnTo>
                <a:lnTo>
                  <a:pt x="5615025" y="355874"/>
                </a:lnTo>
                <a:lnTo>
                  <a:pt x="5658186" y="312277"/>
                </a:lnTo>
                <a:lnTo>
                  <a:pt x="5681107" y="253490"/>
                </a:lnTo>
                <a:lnTo>
                  <a:pt x="5683971" y="219521"/>
                </a:lnTo>
                <a:lnTo>
                  <a:pt x="5681032" y="186239"/>
                </a:lnTo>
                <a:lnTo>
                  <a:pt x="5657515" y="129387"/>
                </a:lnTo>
                <a:lnTo>
                  <a:pt x="5627914" y="97937"/>
                </a:lnTo>
                <a:lnTo>
                  <a:pt x="5585958" y="74041"/>
                </a:lnTo>
                <a:lnTo>
                  <a:pt x="5542756" y="63391"/>
                </a:lnTo>
                <a:lnTo>
                  <a:pt x="5489595" y="61465"/>
                </a:lnTo>
                <a:lnTo>
                  <a:pt x="5677229" y="61465"/>
                </a:lnTo>
                <a:lnTo>
                  <a:pt x="5717756" y="110727"/>
                </a:lnTo>
                <a:lnTo>
                  <a:pt x="5740637" y="164528"/>
                </a:lnTo>
                <a:lnTo>
                  <a:pt x="5748265" y="222943"/>
                </a:lnTo>
                <a:lnTo>
                  <a:pt x="5747213" y="244440"/>
                </a:lnTo>
                <a:lnTo>
                  <a:pt x="5738802" y="286037"/>
                </a:lnTo>
                <a:lnTo>
                  <a:pt x="5722205" y="325337"/>
                </a:lnTo>
                <a:lnTo>
                  <a:pt x="5698317" y="360162"/>
                </a:lnTo>
                <a:lnTo>
                  <a:pt x="5683667" y="375790"/>
                </a:lnTo>
                <a:lnTo>
                  <a:pt x="5674928" y="383529"/>
                </a:lnTo>
                <a:close/>
              </a:path>
              <a:path w="6048375" h="444500">
                <a:moveTo>
                  <a:pt x="6031096" y="389780"/>
                </a:moveTo>
                <a:lnTo>
                  <a:pt x="5922172" y="389780"/>
                </a:lnTo>
                <a:lnTo>
                  <a:pt x="5936076" y="388766"/>
                </a:lnTo>
                <a:lnTo>
                  <a:pt x="5948771" y="385724"/>
                </a:lnTo>
                <a:lnTo>
                  <a:pt x="5985161" y="355140"/>
                </a:lnTo>
                <a:lnTo>
                  <a:pt x="5990038" y="332630"/>
                </a:lnTo>
                <a:lnTo>
                  <a:pt x="5986475" y="313096"/>
                </a:lnTo>
                <a:lnTo>
                  <a:pt x="5975786" y="294083"/>
                </a:lnTo>
                <a:lnTo>
                  <a:pt x="5957971" y="275591"/>
                </a:lnTo>
                <a:lnTo>
                  <a:pt x="5933031" y="257621"/>
                </a:lnTo>
                <a:lnTo>
                  <a:pt x="5885853" y="229194"/>
                </a:lnTo>
                <a:lnTo>
                  <a:pt x="5865278" y="215707"/>
                </a:lnTo>
                <a:lnTo>
                  <a:pt x="5833725" y="189066"/>
                </a:lnTo>
                <a:lnTo>
                  <a:pt x="5808683" y="147748"/>
                </a:lnTo>
                <a:lnTo>
                  <a:pt x="5804043" y="116308"/>
                </a:lnTo>
                <a:lnTo>
                  <a:pt x="5803996" y="115638"/>
                </a:lnTo>
                <a:lnTo>
                  <a:pt x="5812853" y="69390"/>
                </a:lnTo>
                <a:lnTo>
                  <a:pt x="5839419" y="32742"/>
                </a:lnTo>
                <a:lnTo>
                  <a:pt x="5880274" y="8743"/>
                </a:lnTo>
                <a:lnTo>
                  <a:pt x="5905077" y="2641"/>
                </a:lnTo>
                <a:lnTo>
                  <a:pt x="5906044" y="2641"/>
                </a:lnTo>
                <a:lnTo>
                  <a:pt x="5931688" y="743"/>
                </a:lnTo>
                <a:lnTo>
                  <a:pt x="5958286" y="2641"/>
                </a:lnTo>
                <a:lnTo>
                  <a:pt x="5983746" y="8334"/>
                </a:lnTo>
                <a:lnTo>
                  <a:pt x="6008071" y="17821"/>
                </a:lnTo>
                <a:lnTo>
                  <a:pt x="6031262" y="31104"/>
                </a:lnTo>
                <a:lnTo>
                  <a:pt x="6031262" y="56405"/>
                </a:lnTo>
                <a:lnTo>
                  <a:pt x="5930497" y="56405"/>
                </a:lnTo>
                <a:lnTo>
                  <a:pt x="5915986" y="57289"/>
                </a:lnTo>
                <a:lnTo>
                  <a:pt x="5871965" y="78106"/>
                </a:lnTo>
                <a:lnTo>
                  <a:pt x="5861003" y="106709"/>
                </a:lnTo>
                <a:lnTo>
                  <a:pt x="5861833" y="115638"/>
                </a:lnTo>
                <a:lnTo>
                  <a:pt x="5861896" y="116308"/>
                </a:lnTo>
                <a:lnTo>
                  <a:pt x="5883531" y="151906"/>
                </a:lnTo>
                <a:lnTo>
                  <a:pt x="5921420" y="178890"/>
                </a:lnTo>
                <a:lnTo>
                  <a:pt x="5968902" y="206870"/>
                </a:lnTo>
                <a:lnTo>
                  <a:pt x="6003606" y="232022"/>
                </a:lnTo>
                <a:lnTo>
                  <a:pt x="6028395" y="260448"/>
                </a:lnTo>
                <a:lnTo>
                  <a:pt x="6043268" y="292148"/>
                </a:lnTo>
                <a:lnTo>
                  <a:pt x="6048099" y="326230"/>
                </a:lnTo>
                <a:lnTo>
                  <a:pt x="6048226" y="327123"/>
                </a:lnTo>
                <a:lnTo>
                  <a:pt x="6046049" y="351949"/>
                </a:lnTo>
                <a:lnTo>
                  <a:pt x="6039519" y="374339"/>
                </a:lnTo>
                <a:lnTo>
                  <a:pt x="6031096" y="389780"/>
                </a:lnTo>
                <a:close/>
              </a:path>
              <a:path w="6048375" h="444500">
                <a:moveTo>
                  <a:pt x="6031262" y="101500"/>
                </a:moveTo>
                <a:lnTo>
                  <a:pt x="6007380" y="81771"/>
                </a:lnTo>
                <a:lnTo>
                  <a:pt x="5982626" y="67679"/>
                </a:lnTo>
                <a:lnTo>
                  <a:pt x="5956999" y="59224"/>
                </a:lnTo>
                <a:lnTo>
                  <a:pt x="5930497" y="56405"/>
                </a:lnTo>
                <a:lnTo>
                  <a:pt x="6031262" y="56405"/>
                </a:lnTo>
                <a:lnTo>
                  <a:pt x="6031262" y="101500"/>
                </a:lnTo>
                <a:close/>
              </a:path>
              <a:path w="6048375" h="444500">
                <a:moveTo>
                  <a:pt x="5922763" y="444250"/>
                </a:moveTo>
                <a:lnTo>
                  <a:pt x="5891396" y="441795"/>
                </a:lnTo>
                <a:lnTo>
                  <a:pt x="5861446" y="434428"/>
                </a:lnTo>
                <a:lnTo>
                  <a:pt x="5832910" y="422149"/>
                </a:lnTo>
                <a:lnTo>
                  <a:pt x="5805786" y="404960"/>
                </a:lnTo>
                <a:lnTo>
                  <a:pt x="5805786" y="326230"/>
                </a:lnTo>
                <a:lnTo>
                  <a:pt x="5831924" y="354033"/>
                </a:lnTo>
                <a:lnTo>
                  <a:pt x="5860032" y="373892"/>
                </a:lnTo>
                <a:lnTo>
                  <a:pt x="5889902" y="385724"/>
                </a:lnTo>
                <a:lnTo>
                  <a:pt x="5889436" y="385724"/>
                </a:lnTo>
                <a:lnTo>
                  <a:pt x="5922172" y="389780"/>
                </a:lnTo>
                <a:lnTo>
                  <a:pt x="6031096" y="389780"/>
                </a:lnTo>
                <a:lnTo>
                  <a:pt x="6028636" y="394291"/>
                </a:lnTo>
                <a:lnTo>
                  <a:pt x="6013402" y="411805"/>
                </a:lnTo>
                <a:lnTo>
                  <a:pt x="5994675" y="426000"/>
                </a:lnTo>
                <a:lnTo>
                  <a:pt x="5973326" y="436139"/>
                </a:lnTo>
                <a:lnTo>
                  <a:pt x="5949355" y="442223"/>
                </a:lnTo>
                <a:lnTo>
                  <a:pt x="5922763" y="44425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121" y="1644646"/>
            <a:ext cx="3970492" cy="19898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111" y="1937084"/>
            <a:ext cx="5076678" cy="3970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2707" y="2577178"/>
            <a:ext cx="5497008" cy="3125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0759" y="3500068"/>
            <a:ext cx="5047189" cy="25085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17313" y="3942788"/>
            <a:ext cx="2884757" cy="3970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9129" y="4600488"/>
            <a:ext cx="7170284" cy="3125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37265" y="5007086"/>
            <a:ext cx="5932834" cy="3155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6249" y="6450862"/>
            <a:ext cx="5295889" cy="263219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22923" y="6736780"/>
            <a:ext cx="2620553" cy="3970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44928" y="7562854"/>
            <a:ext cx="5633969" cy="3125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32873" y="7969452"/>
            <a:ext cx="6174775" cy="31551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821711" y="8379026"/>
            <a:ext cx="3619345" cy="239614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069429"/>
            <a:ext cx="435682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039" y="3279098"/>
            <a:ext cx="4631450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9071" y="3964601"/>
            <a:ext cx="1986739" cy="26654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920079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4336" y="4650400"/>
            <a:ext cx="1723726" cy="266547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069429"/>
            <a:ext cx="3403581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279098"/>
            <a:ext cx="8994858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574" y="3967878"/>
            <a:ext cx="5967915" cy="34750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89071" y="4650400"/>
            <a:ext cx="1645920" cy="266700"/>
          </a:xfrm>
          <a:custGeom>
            <a:avLst/>
            <a:gdLst/>
            <a:ahLst/>
            <a:cxnLst/>
            <a:rect l="l" t="t" r="r" b="b"/>
            <a:pathLst>
              <a:path w="1645920" h="266700">
                <a:moveTo>
                  <a:pt x="19497" y="138855"/>
                </a:moveTo>
                <a:lnTo>
                  <a:pt x="19497" y="3724"/>
                </a:lnTo>
                <a:lnTo>
                  <a:pt x="134835" y="3724"/>
                </a:lnTo>
                <a:lnTo>
                  <a:pt x="134835" y="36756"/>
                </a:lnTo>
                <a:lnTo>
                  <a:pt x="53282" y="36756"/>
                </a:lnTo>
                <a:lnTo>
                  <a:pt x="53282" y="102393"/>
                </a:lnTo>
                <a:lnTo>
                  <a:pt x="65019" y="102393"/>
                </a:lnTo>
                <a:lnTo>
                  <a:pt x="79372" y="103539"/>
                </a:lnTo>
                <a:lnTo>
                  <a:pt x="95732" y="107864"/>
                </a:lnTo>
                <a:lnTo>
                  <a:pt x="110400" y="115073"/>
                </a:lnTo>
                <a:lnTo>
                  <a:pt x="123377" y="125167"/>
                </a:lnTo>
                <a:lnTo>
                  <a:pt x="132076" y="135140"/>
                </a:lnTo>
                <a:lnTo>
                  <a:pt x="49558" y="135140"/>
                </a:lnTo>
                <a:lnTo>
                  <a:pt x="39417" y="135372"/>
                </a:lnTo>
                <a:lnTo>
                  <a:pt x="31692" y="136013"/>
                </a:lnTo>
                <a:lnTo>
                  <a:pt x="31343" y="136013"/>
                </a:lnTo>
                <a:lnTo>
                  <a:pt x="24387" y="137229"/>
                </a:lnTo>
                <a:lnTo>
                  <a:pt x="19497" y="138855"/>
                </a:lnTo>
                <a:close/>
              </a:path>
              <a:path w="1645920" h="266700">
                <a:moveTo>
                  <a:pt x="65019" y="102393"/>
                </a:moveTo>
                <a:lnTo>
                  <a:pt x="53282" y="102393"/>
                </a:lnTo>
                <a:lnTo>
                  <a:pt x="57233" y="102098"/>
                </a:lnTo>
                <a:lnTo>
                  <a:pt x="61321" y="102098"/>
                </a:lnTo>
                <a:lnTo>
                  <a:pt x="65019" y="102393"/>
                </a:lnTo>
                <a:close/>
              </a:path>
              <a:path w="1645920" h="266700">
                <a:moveTo>
                  <a:pt x="134285" y="230828"/>
                </a:moveTo>
                <a:lnTo>
                  <a:pt x="54768" y="230828"/>
                </a:lnTo>
                <a:lnTo>
                  <a:pt x="66052" y="229972"/>
                </a:lnTo>
                <a:lnTo>
                  <a:pt x="76386" y="227406"/>
                </a:lnTo>
                <a:lnTo>
                  <a:pt x="106148" y="201889"/>
                </a:lnTo>
                <a:lnTo>
                  <a:pt x="110127" y="183508"/>
                </a:lnTo>
                <a:lnTo>
                  <a:pt x="109040" y="173655"/>
                </a:lnTo>
                <a:lnTo>
                  <a:pt x="83547" y="143004"/>
                </a:lnTo>
                <a:lnTo>
                  <a:pt x="49558" y="135140"/>
                </a:lnTo>
                <a:lnTo>
                  <a:pt x="132076" y="135140"/>
                </a:lnTo>
                <a:lnTo>
                  <a:pt x="134054" y="137408"/>
                </a:lnTo>
                <a:lnTo>
                  <a:pt x="141684" y="151212"/>
                </a:lnTo>
                <a:lnTo>
                  <a:pt x="146262" y="166579"/>
                </a:lnTo>
                <a:lnTo>
                  <a:pt x="147789" y="183508"/>
                </a:lnTo>
                <a:lnTo>
                  <a:pt x="146282" y="201032"/>
                </a:lnTo>
                <a:lnTo>
                  <a:pt x="141760" y="216843"/>
                </a:lnTo>
                <a:lnTo>
                  <a:pt x="134285" y="230828"/>
                </a:lnTo>
                <a:close/>
              </a:path>
              <a:path w="1645920" h="266700">
                <a:moveTo>
                  <a:pt x="61321" y="266251"/>
                </a:moveTo>
                <a:lnTo>
                  <a:pt x="45653" y="265294"/>
                </a:lnTo>
                <a:lnTo>
                  <a:pt x="30210" y="262421"/>
                </a:lnTo>
                <a:lnTo>
                  <a:pt x="14992" y="257632"/>
                </a:lnTo>
                <a:lnTo>
                  <a:pt x="0" y="250926"/>
                </a:lnTo>
                <a:lnTo>
                  <a:pt x="0" y="212530"/>
                </a:lnTo>
                <a:lnTo>
                  <a:pt x="13914" y="220537"/>
                </a:lnTo>
                <a:lnTo>
                  <a:pt x="27680" y="226255"/>
                </a:lnTo>
                <a:lnTo>
                  <a:pt x="41299" y="229685"/>
                </a:lnTo>
                <a:lnTo>
                  <a:pt x="54768" y="230828"/>
                </a:lnTo>
                <a:lnTo>
                  <a:pt x="134321" y="230828"/>
                </a:lnTo>
                <a:lnTo>
                  <a:pt x="123672" y="243334"/>
                </a:lnTo>
                <a:lnTo>
                  <a:pt x="110790" y="253360"/>
                </a:lnTo>
                <a:lnTo>
                  <a:pt x="96104" y="260522"/>
                </a:lnTo>
                <a:lnTo>
                  <a:pt x="79615" y="264819"/>
                </a:lnTo>
                <a:lnTo>
                  <a:pt x="61321" y="266251"/>
                </a:lnTo>
                <a:close/>
              </a:path>
              <a:path w="1645920" h="266700">
                <a:moveTo>
                  <a:pt x="285749" y="263575"/>
                </a:moveTo>
                <a:lnTo>
                  <a:pt x="248544" y="263575"/>
                </a:lnTo>
                <a:lnTo>
                  <a:pt x="248544" y="3724"/>
                </a:lnTo>
                <a:lnTo>
                  <a:pt x="285749" y="3724"/>
                </a:lnTo>
                <a:lnTo>
                  <a:pt x="285749" y="263575"/>
                </a:lnTo>
                <a:close/>
              </a:path>
              <a:path w="1645920" h="266700">
                <a:moveTo>
                  <a:pt x="392905" y="46881"/>
                </a:moveTo>
                <a:lnTo>
                  <a:pt x="392905" y="11315"/>
                </a:lnTo>
                <a:lnTo>
                  <a:pt x="404474" y="6365"/>
                </a:lnTo>
                <a:lnTo>
                  <a:pt x="416566" y="2828"/>
                </a:lnTo>
                <a:lnTo>
                  <a:pt x="429181" y="707"/>
                </a:lnTo>
                <a:lnTo>
                  <a:pt x="442321" y="0"/>
                </a:lnTo>
                <a:lnTo>
                  <a:pt x="459303" y="1171"/>
                </a:lnTo>
                <a:lnTo>
                  <a:pt x="498870" y="18754"/>
                </a:lnTo>
                <a:lnTo>
                  <a:pt x="510836" y="34232"/>
                </a:lnTo>
                <a:lnTo>
                  <a:pt x="437853" y="34232"/>
                </a:lnTo>
                <a:lnTo>
                  <a:pt x="428930" y="34911"/>
                </a:lnTo>
                <a:lnTo>
                  <a:pt x="427971" y="34911"/>
                </a:lnTo>
                <a:lnTo>
                  <a:pt x="416494" y="37396"/>
                </a:lnTo>
                <a:lnTo>
                  <a:pt x="404978" y="41349"/>
                </a:lnTo>
                <a:lnTo>
                  <a:pt x="392905" y="46881"/>
                </a:lnTo>
                <a:close/>
              </a:path>
              <a:path w="1645920" h="266700">
                <a:moveTo>
                  <a:pt x="511893" y="230085"/>
                </a:moveTo>
                <a:lnTo>
                  <a:pt x="443511" y="230085"/>
                </a:lnTo>
                <a:lnTo>
                  <a:pt x="452428" y="229388"/>
                </a:lnTo>
                <a:lnTo>
                  <a:pt x="460435" y="227297"/>
                </a:lnTo>
                <a:lnTo>
                  <a:pt x="485173" y="189309"/>
                </a:lnTo>
                <a:lnTo>
                  <a:pt x="484579" y="181822"/>
                </a:lnTo>
                <a:lnTo>
                  <a:pt x="458816" y="151302"/>
                </a:lnTo>
                <a:lnTo>
                  <a:pt x="433646" y="146846"/>
                </a:lnTo>
                <a:lnTo>
                  <a:pt x="433433" y="146846"/>
                </a:lnTo>
                <a:lnTo>
                  <a:pt x="430557" y="146598"/>
                </a:lnTo>
                <a:lnTo>
                  <a:pt x="430557" y="112366"/>
                </a:lnTo>
                <a:lnTo>
                  <a:pt x="432786" y="112366"/>
                </a:lnTo>
                <a:lnTo>
                  <a:pt x="444259" y="111742"/>
                </a:lnTo>
                <a:lnTo>
                  <a:pt x="454552" y="109818"/>
                </a:lnTo>
                <a:lnTo>
                  <a:pt x="454410" y="109818"/>
                </a:lnTo>
                <a:lnTo>
                  <a:pt x="462790" y="106756"/>
                </a:lnTo>
                <a:lnTo>
                  <a:pt x="482649" y="73075"/>
                </a:lnTo>
                <a:lnTo>
                  <a:pt x="481878" y="64853"/>
                </a:lnTo>
                <a:lnTo>
                  <a:pt x="447414" y="34911"/>
                </a:lnTo>
                <a:lnTo>
                  <a:pt x="437853" y="34232"/>
                </a:lnTo>
                <a:lnTo>
                  <a:pt x="510836" y="34232"/>
                </a:lnTo>
                <a:lnTo>
                  <a:pt x="514499" y="40963"/>
                </a:lnTo>
                <a:lnTo>
                  <a:pt x="518408" y="54664"/>
                </a:lnTo>
                <a:lnTo>
                  <a:pt x="519711" y="70094"/>
                </a:lnTo>
                <a:lnTo>
                  <a:pt x="519208" y="79536"/>
                </a:lnTo>
                <a:lnTo>
                  <a:pt x="501365" y="115863"/>
                </a:lnTo>
                <a:lnTo>
                  <a:pt x="486221" y="126501"/>
                </a:lnTo>
                <a:lnTo>
                  <a:pt x="493365" y="129646"/>
                </a:lnTo>
                <a:lnTo>
                  <a:pt x="519559" y="162077"/>
                </a:lnTo>
                <a:lnTo>
                  <a:pt x="523309" y="189309"/>
                </a:lnTo>
                <a:lnTo>
                  <a:pt x="522003" y="204275"/>
                </a:lnTo>
                <a:lnTo>
                  <a:pt x="517788" y="218922"/>
                </a:lnTo>
                <a:lnTo>
                  <a:pt x="517733" y="219112"/>
                </a:lnTo>
                <a:lnTo>
                  <a:pt x="511893" y="230085"/>
                </a:lnTo>
                <a:close/>
              </a:path>
              <a:path w="1645920" h="266700">
                <a:moveTo>
                  <a:pt x="443511" y="266547"/>
                </a:moveTo>
                <a:lnTo>
                  <a:pt x="428832" y="265654"/>
                </a:lnTo>
                <a:lnTo>
                  <a:pt x="414414" y="262975"/>
                </a:lnTo>
                <a:lnTo>
                  <a:pt x="400254" y="258510"/>
                </a:lnTo>
                <a:lnTo>
                  <a:pt x="386352" y="252259"/>
                </a:lnTo>
                <a:lnTo>
                  <a:pt x="386352" y="211635"/>
                </a:lnTo>
                <a:lnTo>
                  <a:pt x="400923" y="219710"/>
                </a:lnTo>
                <a:lnTo>
                  <a:pt x="415307" y="225475"/>
                </a:lnTo>
                <a:lnTo>
                  <a:pt x="429502" y="228933"/>
                </a:lnTo>
                <a:lnTo>
                  <a:pt x="443511" y="230085"/>
                </a:lnTo>
                <a:lnTo>
                  <a:pt x="511893" y="230085"/>
                </a:lnTo>
                <a:lnTo>
                  <a:pt x="510619" y="232478"/>
                </a:lnTo>
                <a:lnTo>
                  <a:pt x="500661" y="244372"/>
                </a:lnTo>
                <a:lnTo>
                  <a:pt x="488602" y="254074"/>
                </a:lnTo>
                <a:lnTo>
                  <a:pt x="475058" y="261003"/>
                </a:lnTo>
                <a:lnTo>
                  <a:pt x="460028" y="265161"/>
                </a:lnTo>
                <a:lnTo>
                  <a:pt x="443511" y="266547"/>
                </a:lnTo>
                <a:close/>
              </a:path>
              <a:path w="1645920" h="266700">
                <a:moveTo>
                  <a:pt x="720069" y="92420"/>
                </a:moveTo>
                <a:lnTo>
                  <a:pt x="686284" y="92420"/>
                </a:lnTo>
                <a:lnTo>
                  <a:pt x="686284" y="82152"/>
                </a:lnTo>
                <a:lnTo>
                  <a:pt x="696161" y="32121"/>
                </a:lnTo>
                <a:lnTo>
                  <a:pt x="734121" y="1570"/>
                </a:lnTo>
                <a:lnTo>
                  <a:pt x="745958" y="295"/>
                </a:lnTo>
                <a:lnTo>
                  <a:pt x="753006" y="295"/>
                </a:lnTo>
                <a:lnTo>
                  <a:pt x="761388" y="1438"/>
                </a:lnTo>
                <a:lnTo>
                  <a:pt x="771113" y="3724"/>
                </a:lnTo>
                <a:lnTo>
                  <a:pt x="771113" y="33785"/>
                </a:lnTo>
                <a:lnTo>
                  <a:pt x="755483" y="33785"/>
                </a:lnTo>
                <a:lnTo>
                  <a:pt x="746278" y="34454"/>
                </a:lnTo>
                <a:lnTo>
                  <a:pt x="720552" y="69642"/>
                </a:lnTo>
                <a:lnTo>
                  <a:pt x="720069" y="82152"/>
                </a:lnTo>
                <a:lnTo>
                  <a:pt x="720069" y="92420"/>
                </a:lnTo>
                <a:close/>
              </a:path>
              <a:path w="1645920" h="266700">
                <a:moveTo>
                  <a:pt x="771113" y="36756"/>
                </a:moveTo>
                <a:lnTo>
                  <a:pt x="765656" y="34775"/>
                </a:lnTo>
                <a:lnTo>
                  <a:pt x="760445" y="33785"/>
                </a:lnTo>
                <a:lnTo>
                  <a:pt x="771113" y="33785"/>
                </a:lnTo>
                <a:lnTo>
                  <a:pt x="771113" y="36756"/>
                </a:lnTo>
                <a:close/>
              </a:path>
              <a:path w="1645920" h="266700">
                <a:moveTo>
                  <a:pt x="853419" y="266251"/>
                </a:moveTo>
                <a:lnTo>
                  <a:pt x="807575" y="254497"/>
                </a:lnTo>
                <a:lnTo>
                  <a:pt x="779553" y="222835"/>
                </a:lnTo>
                <a:lnTo>
                  <a:pt x="769180" y="177107"/>
                </a:lnTo>
                <a:lnTo>
                  <a:pt x="770566" y="158455"/>
                </a:lnTo>
                <a:lnTo>
                  <a:pt x="791354" y="113556"/>
                </a:lnTo>
                <a:lnTo>
                  <a:pt x="832138" y="90489"/>
                </a:lnTo>
                <a:lnTo>
                  <a:pt x="832494" y="90489"/>
                </a:lnTo>
                <a:lnTo>
                  <a:pt x="848799" y="89001"/>
                </a:lnTo>
                <a:lnTo>
                  <a:pt x="892138" y="102394"/>
                </a:lnTo>
                <a:lnTo>
                  <a:pt x="906998" y="118471"/>
                </a:lnTo>
                <a:lnTo>
                  <a:pt x="848799" y="118471"/>
                </a:lnTo>
                <a:lnTo>
                  <a:pt x="840121" y="119159"/>
                </a:lnTo>
                <a:lnTo>
                  <a:pt x="809325" y="142725"/>
                </a:lnTo>
                <a:lnTo>
                  <a:pt x="803860" y="160734"/>
                </a:lnTo>
                <a:lnTo>
                  <a:pt x="922301" y="160734"/>
                </a:lnTo>
                <a:lnTo>
                  <a:pt x="923361" y="176659"/>
                </a:lnTo>
                <a:lnTo>
                  <a:pt x="923361" y="180974"/>
                </a:lnTo>
                <a:lnTo>
                  <a:pt x="803108" y="180974"/>
                </a:lnTo>
                <a:lnTo>
                  <a:pt x="804581" y="192631"/>
                </a:lnTo>
                <a:lnTo>
                  <a:pt x="827622" y="226431"/>
                </a:lnTo>
                <a:lnTo>
                  <a:pt x="858629" y="234552"/>
                </a:lnTo>
                <a:lnTo>
                  <a:pt x="920389" y="234552"/>
                </a:lnTo>
                <a:lnTo>
                  <a:pt x="920389" y="246754"/>
                </a:lnTo>
                <a:lnTo>
                  <a:pt x="881433" y="263740"/>
                </a:lnTo>
                <a:lnTo>
                  <a:pt x="863427" y="265973"/>
                </a:lnTo>
                <a:lnTo>
                  <a:pt x="853419" y="266251"/>
                </a:lnTo>
                <a:close/>
              </a:path>
              <a:path w="1645920" h="266700">
                <a:moveTo>
                  <a:pt x="750578" y="122929"/>
                </a:moveTo>
                <a:lnTo>
                  <a:pt x="661729" y="122929"/>
                </a:lnTo>
                <a:lnTo>
                  <a:pt x="661729" y="92420"/>
                </a:lnTo>
                <a:lnTo>
                  <a:pt x="750578" y="92420"/>
                </a:lnTo>
                <a:lnTo>
                  <a:pt x="750578" y="122929"/>
                </a:lnTo>
                <a:close/>
              </a:path>
              <a:path w="1645920" h="266700">
                <a:moveTo>
                  <a:pt x="922301" y="160734"/>
                </a:moveTo>
                <a:lnTo>
                  <a:pt x="889880" y="160734"/>
                </a:lnTo>
                <a:lnTo>
                  <a:pt x="888678" y="151134"/>
                </a:lnTo>
                <a:lnTo>
                  <a:pt x="886269" y="142725"/>
                </a:lnTo>
                <a:lnTo>
                  <a:pt x="848799" y="118471"/>
                </a:lnTo>
                <a:lnTo>
                  <a:pt x="906998" y="118471"/>
                </a:lnTo>
                <a:lnTo>
                  <a:pt x="911977" y="125735"/>
                </a:lnTo>
                <a:lnTo>
                  <a:pt x="918302" y="140682"/>
                </a:lnTo>
                <a:lnTo>
                  <a:pt x="922096" y="157657"/>
                </a:lnTo>
                <a:lnTo>
                  <a:pt x="922301" y="160734"/>
                </a:lnTo>
                <a:close/>
              </a:path>
              <a:path w="1645920" h="266700">
                <a:moveTo>
                  <a:pt x="720069" y="263575"/>
                </a:moveTo>
                <a:lnTo>
                  <a:pt x="686284" y="263575"/>
                </a:lnTo>
                <a:lnTo>
                  <a:pt x="686284" y="122929"/>
                </a:lnTo>
                <a:lnTo>
                  <a:pt x="720069" y="122929"/>
                </a:lnTo>
                <a:lnTo>
                  <a:pt x="720069" y="263575"/>
                </a:lnTo>
                <a:close/>
              </a:path>
              <a:path w="1645920" h="266700">
                <a:moveTo>
                  <a:pt x="920389" y="234552"/>
                </a:moveTo>
                <a:lnTo>
                  <a:pt x="858629" y="234552"/>
                </a:lnTo>
                <a:lnTo>
                  <a:pt x="875043" y="233250"/>
                </a:lnTo>
                <a:lnTo>
                  <a:pt x="890809" y="229344"/>
                </a:lnTo>
                <a:lnTo>
                  <a:pt x="905925" y="222835"/>
                </a:lnTo>
                <a:lnTo>
                  <a:pt x="920389" y="213721"/>
                </a:lnTo>
                <a:lnTo>
                  <a:pt x="920389" y="234552"/>
                </a:lnTo>
                <a:close/>
              </a:path>
              <a:path w="1645920" h="266700">
                <a:moveTo>
                  <a:pt x="1127752" y="119957"/>
                </a:moveTo>
                <a:lnTo>
                  <a:pt x="1093515" y="119957"/>
                </a:lnTo>
                <a:lnTo>
                  <a:pt x="1107217" y="106282"/>
                </a:lnTo>
                <a:lnTo>
                  <a:pt x="1121234" y="96516"/>
                </a:lnTo>
                <a:lnTo>
                  <a:pt x="1135662" y="90619"/>
                </a:lnTo>
                <a:lnTo>
                  <a:pt x="1135858" y="90619"/>
                </a:lnTo>
                <a:lnTo>
                  <a:pt x="1150217" y="88706"/>
                </a:lnTo>
                <a:lnTo>
                  <a:pt x="1191146" y="107003"/>
                </a:lnTo>
                <a:lnTo>
                  <a:pt x="1198523" y="117986"/>
                </a:lnTo>
                <a:lnTo>
                  <a:pt x="1139935" y="117986"/>
                </a:lnTo>
                <a:lnTo>
                  <a:pt x="1129265" y="119354"/>
                </a:lnTo>
                <a:lnTo>
                  <a:pt x="1127752" y="119957"/>
                </a:lnTo>
                <a:close/>
              </a:path>
              <a:path w="1645920" h="266700">
                <a:moveTo>
                  <a:pt x="1089836" y="114899"/>
                </a:moveTo>
                <a:lnTo>
                  <a:pt x="992455" y="114899"/>
                </a:lnTo>
                <a:lnTo>
                  <a:pt x="1005331" y="103567"/>
                </a:lnTo>
                <a:lnTo>
                  <a:pt x="1018058" y="95474"/>
                </a:lnTo>
                <a:lnTo>
                  <a:pt x="1030635" y="90619"/>
                </a:lnTo>
                <a:lnTo>
                  <a:pt x="1043061" y="89001"/>
                </a:lnTo>
                <a:lnTo>
                  <a:pt x="1058436" y="90935"/>
                </a:lnTo>
                <a:lnTo>
                  <a:pt x="1071971" y="96739"/>
                </a:lnTo>
                <a:lnTo>
                  <a:pt x="1083664" y="106412"/>
                </a:lnTo>
                <a:lnTo>
                  <a:pt x="1089836" y="114899"/>
                </a:lnTo>
                <a:close/>
              </a:path>
              <a:path w="1645920" h="266700">
                <a:moveTo>
                  <a:pt x="992455" y="263575"/>
                </a:moveTo>
                <a:lnTo>
                  <a:pt x="958527" y="263575"/>
                </a:lnTo>
                <a:lnTo>
                  <a:pt x="958527" y="92420"/>
                </a:lnTo>
                <a:lnTo>
                  <a:pt x="992455" y="92420"/>
                </a:lnTo>
                <a:lnTo>
                  <a:pt x="992455" y="114899"/>
                </a:lnTo>
                <a:lnTo>
                  <a:pt x="1089836" y="114899"/>
                </a:lnTo>
                <a:lnTo>
                  <a:pt x="1091568" y="117281"/>
                </a:lnTo>
                <a:lnTo>
                  <a:pt x="1025002" y="117281"/>
                </a:lnTo>
                <a:lnTo>
                  <a:pt x="1018506" y="118909"/>
                </a:lnTo>
                <a:lnTo>
                  <a:pt x="992455" y="139302"/>
                </a:lnTo>
                <a:lnTo>
                  <a:pt x="992455" y="263575"/>
                </a:lnTo>
                <a:close/>
              </a:path>
              <a:path w="1645920" h="266700">
                <a:moveTo>
                  <a:pt x="1100354" y="263575"/>
                </a:moveTo>
                <a:lnTo>
                  <a:pt x="1066274" y="263575"/>
                </a:lnTo>
                <a:lnTo>
                  <a:pt x="1066274" y="168325"/>
                </a:lnTo>
                <a:lnTo>
                  <a:pt x="1065800" y="155180"/>
                </a:lnTo>
                <a:lnTo>
                  <a:pt x="1064490" y="145044"/>
                </a:lnTo>
                <a:lnTo>
                  <a:pt x="1064378" y="144177"/>
                </a:lnTo>
                <a:lnTo>
                  <a:pt x="1062129" y="135771"/>
                </a:lnTo>
                <a:lnTo>
                  <a:pt x="1062006" y="135313"/>
                </a:lnTo>
                <a:lnTo>
                  <a:pt x="1032050" y="117281"/>
                </a:lnTo>
                <a:lnTo>
                  <a:pt x="1091568" y="117281"/>
                </a:lnTo>
                <a:lnTo>
                  <a:pt x="1093515" y="119957"/>
                </a:lnTo>
                <a:lnTo>
                  <a:pt x="1127752" y="119957"/>
                </a:lnTo>
                <a:lnTo>
                  <a:pt x="1119256" y="123344"/>
                </a:lnTo>
                <a:lnTo>
                  <a:pt x="1109664" y="129963"/>
                </a:lnTo>
                <a:lnTo>
                  <a:pt x="1100354" y="139302"/>
                </a:lnTo>
                <a:lnTo>
                  <a:pt x="1100354" y="263575"/>
                </a:lnTo>
                <a:close/>
              </a:path>
              <a:path w="1645920" h="266700">
                <a:moveTo>
                  <a:pt x="1207367" y="263575"/>
                </a:moveTo>
                <a:lnTo>
                  <a:pt x="1173430" y="263575"/>
                </a:lnTo>
                <a:lnTo>
                  <a:pt x="1173430" y="162219"/>
                </a:lnTo>
                <a:lnTo>
                  <a:pt x="1172881" y="152138"/>
                </a:lnTo>
                <a:lnTo>
                  <a:pt x="1147347" y="118740"/>
                </a:lnTo>
                <a:lnTo>
                  <a:pt x="1139244" y="117986"/>
                </a:lnTo>
                <a:lnTo>
                  <a:pt x="1198523" y="117986"/>
                </a:lnTo>
                <a:lnTo>
                  <a:pt x="1203311" y="129963"/>
                </a:lnTo>
                <a:lnTo>
                  <a:pt x="1206353" y="145044"/>
                </a:lnTo>
                <a:lnTo>
                  <a:pt x="1207349" y="162219"/>
                </a:lnTo>
                <a:lnTo>
                  <a:pt x="1207367" y="263575"/>
                </a:lnTo>
                <a:close/>
              </a:path>
              <a:path w="1645920" h="266700">
                <a:moveTo>
                  <a:pt x="1243200" y="149275"/>
                </a:moveTo>
                <a:lnTo>
                  <a:pt x="1243200" y="112366"/>
                </a:lnTo>
                <a:lnTo>
                  <a:pt x="1254164" y="102145"/>
                </a:lnTo>
                <a:lnTo>
                  <a:pt x="1267268" y="94843"/>
                </a:lnTo>
                <a:lnTo>
                  <a:pt x="1282514" y="90462"/>
                </a:lnTo>
                <a:lnTo>
                  <a:pt x="1299902" y="89001"/>
                </a:lnTo>
                <a:lnTo>
                  <a:pt x="1313120" y="89912"/>
                </a:lnTo>
                <a:lnTo>
                  <a:pt x="1348165" y="106660"/>
                </a:lnTo>
                <a:lnTo>
                  <a:pt x="1357269" y="120700"/>
                </a:lnTo>
                <a:lnTo>
                  <a:pt x="1297216" y="120700"/>
                </a:lnTo>
                <a:lnTo>
                  <a:pt x="1283404" y="122486"/>
                </a:lnTo>
                <a:lnTo>
                  <a:pt x="1269797" y="127844"/>
                </a:lnTo>
                <a:lnTo>
                  <a:pt x="1256396" y="136773"/>
                </a:lnTo>
                <a:lnTo>
                  <a:pt x="1243200" y="149275"/>
                </a:lnTo>
                <a:close/>
              </a:path>
              <a:path w="1645920" h="266700">
                <a:moveTo>
                  <a:pt x="1281738" y="266251"/>
                </a:moveTo>
                <a:lnTo>
                  <a:pt x="1272729" y="265478"/>
                </a:lnTo>
                <a:lnTo>
                  <a:pt x="1273044" y="265478"/>
                </a:lnTo>
                <a:lnTo>
                  <a:pt x="1265369" y="263314"/>
                </a:lnTo>
                <a:lnTo>
                  <a:pt x="1240811" y="233290"/>
                </a:lnTo>
                <a:lnTo>
                  <a:pt x="1240174" y="225970"/>
                </a:lnTo>
                <a:lnTo>
                  <a:pt x="1240066" y="224732"/>
                </a:lnTo>
                <a:lnTo>
                  <a:pt x="1258098" y="189795"/>
                </a:lnTo>
                <a:lnTo>
                  <a:pt x="1328030" y="160734"/>
                </a:lnTo>
                <a:lnTo>
                  <a:pt x="1327931" y="150811"/>
                </a:lnTo>
                <a:lnTo>
                  <a:pt x="1326104" y="138027"/>
                </a:lnTo>
                <a:lnTo>
                  <a:pt x="1320327" y="128401"/>
                </a:lnTo>
                <a:lnTo>
                  <a:pt x="1310698" y="122625"/>
                </a:lnTo>
                <a:lnTo>
                  <a:pt x="1297216" y="120700"/>
                </a:lnTo>
                <a:lnTo>
                  <a:pt x="1357269" y="120700"/>
                </a:lnTo>
                <a:lnTo>
                  <a:pt x="1361367" y="178888"/>
                </a:lnTo>
                <a:lnTo>
                  <a:pt x="1328030" y="178888"/>
                </a:lnTo>
                <a:lnTo>
                  <a:pt x="1305408" y="187670"/>
                </a:lnTo>
                <a:lnTo>
                  <a:pt x="1273709" y="211978"/>
                </a:lnTo>
                <a:lnTo>
                  <a:pt x="1273709" y="225970"/>
                </a:lnTo>
                <a:lnTo>
                  <a:pt x="1275937" y="231723"/>
                </a:lnTo>
                <a:lnTo>
                  <a:pt x="1280405" y="236190"/>
                </a:lnTo>
                <a:lnTo>
                  <a:pt x="1284967" y="240658"/>
                </a:lnTo>
                <a:lnTo>
                  <a:pt x="1290873" y="242887"/>
                </a:lnTo>
                <a:lnTo>
                  <a:pt x="1386513" y="242887"/>
                </a:lnTo>
                <a:lnTo>
                  <a:pt x="1386513" y="249440"/>
                </a:lnTo>
                <a:lnTo>
                  <a:pt x="1327734" y="249440"/>
                </a:lnTo>
                <a:lnTo>
                  <a:pt x="1316765" y="256796"/>
                </a:lnTo>
                <a:lnTo>
                  <a:pt x="1305443" y="262050"/>
                </a:lnTo>
                <a:lnTo>
                  <a:pt x="1293768" y="265201"/>
                </a:lnTo>
                <a:lnTo>
                  <a:pt x="1281738" y="266251"/>
                </a:lnTo>
                <a:close/>
              </a:path>
              <a:path w="1645920" h="266700">
                <a:moveTo>
                  <a:pt x="1386513" y="242887"/>
                </a:moveTo>
                <a:lnTo>
                  <a:pt x="1298112" y="242887"/>
                </a:lnTo>
                <a:lnTo>
                  <a:pt x="1306067" y="242059"/>
                </a:lnTo>
                <a:lnTo>
                  <a:pt x="1313703" y="239577"/>
                </a:lnTo>
                <a:lnTo>
                  <a:pt x="1321023" y="235436"/>
                </a:lnTo>
                <a:lnTo>
                  <a:pt x="1328030" y="229637"/>
                </a:lnTo>
                <a:lnTo>
                  <a:pt x="1328030" y="178888"/>
                </a:lnTo>
                <a:lnTo>
                  <a:pt x="1361367" y="178888"/>
                </a:lnTo>
                <a:lnTo>
                  <a:pt x="1361367" y="239115"/>
                </a:lnTo>
                <a:lnTo>
                  <a:pt x="1361609" y="239577"/>
                </a:lnTo>
                <a:lnTo>
                  <a:pt x="1363291" y="242059"/>
                </a:lnTo>
                <a:lnTo>
                  <a:pt x="1386513" y="242059"/>
                </a:lnTo>
                <a:lnTo>
                  <a:pt x="1386513" y="242887"/>
                </a:lnTo>
                <a:close/>
              </a:path>
              <a:path w="1645920" h="266700">
                <a:moveTo>
                  <a:pt x="1386513" y="242059"/>
                </a:moveTo>
                <a:lnTo>
                  <a:pt x="1371565" y="242059"/>
                </a:lnTo>
                <a:lnTo>
                  <a:pt x="1377788" y="239115"/>
                </a:lnTo>
                <a:lnTo>
                  <a:pt x="1386513" y="233066"/>
                </a:lnTo>
                <a:lnTo>
                  <a:pt x="1386513" y="242059"/>
                </a:lnTo>
                <a:close/>
              </a:path>
              <a:path w="1645920" h="266700">
                <a:moveTo>
                  <a:pt x="1358386" y="266547"/>
                </a:moveTo>
                <a:lnTo>
                  <a:pt x="1353328" y="266547"/>
                </a:lnTo>
                <a:lnTo>
                  <a:pt x="1343579" y="265478"/>
                </a:lnTo>
                <a:lnTo>
                  <a:pt x="1336063" y="262272"/>
                </a:lnTo>
                <a:lnTo>
                  <a:pt x="1330781" y="256927"/>
                </a:lnTo>
                <a:lnTo>
                  <a:pt x="1327734" y="249440"/>
                </a:lnTo>
                <a:lnTo>
                  <a:pt x="1386513" y="249440"/>
                </a:lnTo>
                <a:lnTo>
                  <a:pt x="1386513" y="253755"/>
                </a:lnTo>
                <a:lnTo>
                  <a:pt x="1378779" y="258717"/>
                </a:lnTo>
                <a:lnTo>
                  <a:pt x="1372650" y="262050"/>
                </a:lnTo>
                <a:lnTo>
                  <a:pt x="1363253" y="265661"/>
                </a:lnTo>
                <a:lnTo>
                  <a:pt x="1358386" y="266547"/>
                </a:lnTo>
                <a:close/>
              </a:path>
              <a:path w="1645920" h="266700">
                <a:moveTo>
                  <a:pt x="1451035" y="263575"/>
                </a:moveTo>
                <a:lnTo>
                  <a:pt x="1417098" y="263575"/>
                </a:lnTo>
                <a:lnTo>
                  <a:pt x="1417098" y="3724"/>
                </a:lnTo>
                <a:lnTo>
                  <a:pt x="1451035" y="3724"/>
                </a:lnTo>
                <a:lnTo>
                  <a:pt x="1451035" y="263575"/>
                </a:lnTo>
                <a:close/>
              </a:path>
              <a:path w="1645920" h="266700">
                <a:moveTo>
                  <a:pt x="1575784" y="266251"/>
                </a:moveTo>
                <a:lnTo>
                  <a:pt x="1529950" y="254497"/>
                </a:lnTo>
                <a:lnTo>
                  <a:pt x="1501918" y="222835"/>
                </a:lnTo>
                <a:lnTo>
                  <a:pt x="1491554" y="177107"/>
                </a:lnTo>
                <a:lnTo>
                  <a:pt x="1492940" y="158455"/>
                </a:lnTo>
                <a:lnTo>
                  <a:pt x="1513729" y="113556"/>
                </a:lnTo>
                <a:lnTo>
                  <a:pt x="1554509" y="90489"/>
                </a:lnTo>
                <a:lnTo>
                  <a:pt x="1554864" y="90489"/>
                </a:lnTo>
                <a:lnTo>
                  <a:pt x="1571174" y="89001"/>
                </a:lnTo>
                <a:lnTo>
                  <a:pt x="1614513" y="102394"/>
                </a:lnTo>
                <a:lnTo>
                  <a:pt x="1629373" y="118471"/>
                </a:lnTo>
                <a:lnTo>
                  <a:pt x="1571174" y="118471"/>
                </a:lnTo>
                <a:lnTo>
                  <a:pt x="1562494" y="119159"/>
                </a:lnTo>
                <a:lnTo>
                  <a:pt x="1531697" y="142725"/>
                </a:lnTo>
                <a:lnTo>
                  <a:pt x="1526225" y="160734"/>
                </a:lnTo>
                <a:lnTo>
                  <a:pt x="1644675" y="160734"/>
                </a:lnTo>
                <a:lnTo>
                  <a:pt x="1645735" y="176659"/>
                </a:lnTo>
                <a:lnTo>
                  <a:pt x="1645735" y="180974"/>
                </a:lnTo>
                <a:lnTo>
                  <a:pt x="1525482" y="180974"/>
                </a:lnTo>
                <a:lnTo>
                  <a:pt x="1526954" y="192631"/>
                </a:lnTo>
                <a:lnTo>
                  <a:pt x="1549992" y="226431"/>
                </a:lnTo>
                <a:lnTo>
                  <a:pt x="1580994" y="234552"/>
                </a:lnTo>
                <a:lnTo>
                  <a:pt x="1642763" y="234552"/>
                </a:lnTo>
                <a:lnTo>
                  <a:pt x="1642763" y="246754"/>
                </a:lnTo>
                <a:lnTo>
                  <a:pt x="1603806" y="263740"/>
                </a:lnTo>
                <a:lnTo>
                  <a:pt x="1585794" y="265973"/>
                </a:lnTo>
                <a:lnTo>
                  <a:pt x="1575784" y="266251"/>
                </a:lnTo>
                <a:close/>
              </a:path>
              <a:path w="1645920" h="266700">
                <a:moveTo>
                  <a:pt x="1644675" y="160734"/>
                </a:moveTo>
                <a:lnTo>
                  <a:pt x="1612255" y="160734"/>
                </a:lnTo>
                <a:lnTo>
                  <a:pt x="1611051" y="151134"/>
                </a:lnTo>
                <a:lnTo>
                  <a:pt x="1608640" y="142725"/>
                </a:lnTo>
                <a:lnTo>
                  <a:pt x="1571174" y="118471"/>
                </a:lnTo>
                <a:lnTo>
                  <a:pt x="1629373" y="118471"/>
                </a:lnTo>
                <a:lnTo>
                  <a:pt x="1634351" y="125735"/>
                </a:lnTo>
                <a:lnTo>
                  <a:pt x="1640676" y="140682"/>
                </a:lnTo>
                <a:lnTo>
                  <a:pt x="1644471" y="157657"/>
                </a:lnTo>
                <a:lnTo>
                  <a:pt x="1644675" y="160734"/>
                </a:lnTo>
                <a:close/>
              </a:path>
              <a:path w="1645920" h="266700">
                <a:moveTo>
                  <a:pt x="1642763" y="234552"/>
                </a:moveTo>
                <a:lnTo>
                  <a:pt x="1580994" y="234552"/>
                </a:lnTo>
                <a:lnTo>
                  <a:pt x="1597414" y="233250"/>
                </a:lnTo>
                <a:lnTo>
                  <a:pt x="1613182" y="229344"/>
                </a:lnTo>
                <a:lnTo>
                  <a:pt x="1628299" y="222835"/>
                </a:lnTo>
                <a:lnTo>
                  <a:pt x="1642763" y="213721"/>
                </a:lnTo>
                <a:lnTo>
                  <a:pt x="1642763" y="23455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4336" y="5336494"/>
            <a:ext cx="1383030" cy="266700"/>
          </a:xfrm>
          <a:custGeom>
            <a:avLst/>
            <a:gdLst/>
            <a:ahLst/>
            <a:cxnLst/>
            <a:rect l="l" t="t" r="r" b="b"/>
            <a:pathLst>
              <a:path w="1383030" h="266700">
                <a:moveTo>
                  <a:pt x="175173" y="177555"/>
                </a:moveTo>
                <a:lnTo>
                  <a:pt x="0" y="177555"/>
                </a:lnTo>
                <a:lnTo>
                  <a:pt x="0" y="161477"/>
                </a:lnTo>
                <a:lnTo>
                  <a:pt x="130968" y="0"/>
                </a:lnTo>
                <a:lnTo>
                  <a:pt x="146151" y="0"/>
                </a:lnTo>
                <a:lnTo>
                  <a:pt x="146151" y="70551"/>
                </a:lnTo>
                <a:lnTo>
                  <a:pt x="109984" y="70551"/>
                </a:lnTo>
                <a:lnTo>
                  <a:pt x="49863" y="145856"/>
                </a:lnTo>
                <a:lnTo>
                  <a:pt x="175173" y="145856"/>
                </a:lnTo>
                <a:lnTo>
                  <a:pt x="175173" y="177555"/>
                </a:lnTo>
                <a:close/>
              </a:path>
              <a:path w="1383030" h="266700">
                <a:moveTo>
                  <a:pt x="146151" y="145856"/>
                </a:moveTo>
                <a:lnTo>
                  <a:pt x="109984" y="145856"/>
                </a:lnTo>
                <a:lnTo>
                  <a:pt x="109984" y="70551"/>
                </a:lnTo>
                <a:lnTo>
                  <a:pt x="146151" y="70551"/>
                </a:lnTo>
                <a:lnTo>
                  <a:pt x="146151" y="145856"/>
                </a:lnTo>
                <a:close/>
              </a:path>
              <a:path w="1383030" h="266700">
                <a:moveTo>
                  <a:pt x="146151" y="263280"/>
                </a:moveTo>
                <a:lnTo>
                  <a:pt x="109984" y="263280"/>
                </a:lnTo>
                <a:lnTo>
                  <a:pt x="109984" y="177555"/>
                </a:lnTo>
                <a:lnTo>
                  <a:pt x="146151" y="177555"/>
                </a:lnTo>
                <a:lnTo>
                  <a:pt x="146151" y="263280"/>
                </a:lnTo>
                <a:close/>
              </a:path>
              <a:path w="1383030" h="266700">
                <a:moveTo>
                  <a:pt x="281882" y="266251"/>
                </a:moveTo>
                <a:lnTo>
                  <a:pt x="235195" y="254196"/>
                </a:lnTo>
                <a:lnTo>
                  <a:pt x="204526" y="220752"/>
                </a:lnTo>
                <a:lnTo>
                  <a:pt x="198568" y="191995"/>
                </a:lnTo>
                <a:lnTo>
                  <a:pt x="198538" y="191690"/>
                </a:lnTo>
                <a:lnTo>
                  <a:pt x="219213" y="142469"/>
                </a:lnTo>
                <a:lnTo>
                  <a:pt x="235295" y="130673"/>
                </a:lnTo>
                <a:lnTo>
                  <a:pt x="227623" y="123986"/>
                </a:lnTo>
                <a:lnTo>
                  <a:pt x="206319" y="89736"/>
                </a:lnTo>
                <a:lnTo>
                  <a:pt x="204554" y="74266"/>
                </a:lnTo>
                <a:lnTo>
                  <a:pt x="204491" y="73075"/>
                </a:lnTo>
                <a:lnTo>
                  <a:pt x="217302" y="32503"/>
                </a:lnTo>
                <a:lnTo>
                  <a:pt x="252884" y="5285"/>
                </a:lnTo>
                <a:lnTo>
                  <a:pt x="283368" y="0"/>
                </a:lnTo>
                <a:lnTo>
                  <a:pt x="298968" y="1321"/>
                </a:lnTo>
                <a:lnTo>
                  <a:pt x="338289" y="21135"/>
                </a:lnTo>
                <a:lnTo>
                  <a:pt x="349888" y="35423"/>
                </a:lnTo>
                <a:lnTo>
                  <a:pt x="282625" y="35423"/>
                </a:lnTo>
                <a:lnTo>
                  <a:pt x="273954" y="36102"/>
                </a:lnTo>
                <a:lnTo>
                  <a:pt x="242117" y="65792"/>
                </a:lnTo>
                <a:lnTo>
                  <a:pt x="241444" y="74266"/>
                </a:lnTo>
                <a:lnTo>
                  <a:pt x="242158" y="81596"/>
                </a:lnTo>
                <a:lnTo>
                  <a:pt x="274669" y="112392"/>
                </a:lnTo>
                <a:lnTo>
                  <a:pt x="282920" y="113109"/>
                </a:lnTo>
                <a:lnTo>
                  <a:pt x="346541" y="113109"/>
                </a:lnTo>
                <a:lnTo>
                  <a:pt x="342511" y="118533"/>
                </a:lnTo>
                <a:lnTo>
                  <a:pt x="328316" y="130673"/>
                </a:lnTo>
                <a:lnTo>
                  <a:pt x="344138" y="142317"/>
                </a:lnTo>
                <a:lnTo>
                  <a:pt x="349836" y="149427"/>
                </a:lnTo>
                <a:lnTo>
                  <a:pt x="281139" y="149427"/>
                </a:lnTo>
                <a:lnTo>
                  <a:pt x="271622" y="150134"/>
                </a:lnTo>
                <a:lnTo>
                  <a:pt x="239270" y="173573"/>
                </a:lnTo>
                <a:lnTo>
                  <a:pt x="236912" y="181246"/>
                </a:lnTo>
                <a:lnTo>
                  <a:pt x="236820" y="181553"/>
                </a:lnTo>
                <a:lnTo>
                  <a:pt x="236079" y="189756"/>
                </a:lnTo>
                <a:lnTo>
                  <a:pt x="236038" y="190204"/>
                </a:lnTo>
                <a:lnTo>
                  <a:pt x="236838" y="198792"/>
                </a:lnTo>
                <a:lnTo>
                  <a:pt x="263647" y="228008"/>
                </a:lnTo>
                <a:lnTo>
                  <a:pt x="282177" y="230837"/>
                </a:lnTo>
                <a:lnTo>
                  <a:pt x="353103" y="230837"/>
                </a:lnTo>
                <a:lnTo>
                  <a:pt x="351254" y="234014"/>
                </a:lnTo>
                <a:lnTo>
                  <a:pt x="340965" y="245268"/>
                </a:lnTo>
                <a:lnTo>
                  <a:pt x="328512" y="254449"/>
                </a:lnTo>
                <a:lnTo>
                  <a:pt x="314755" y="260893"/>
                </a:lnTo>
                <a:lnTo>
                  <a:pt x="314960" y="260893"/>
                </a:lnTo>
                <a:lnTo>
                  <a:pt x="299082" y="264912"/>
                </a:lnTo>
                <a:lnTo>
                  <a:pt x="299340" y="264912"/>
                </a:lnTo>
                <a:lnTo>
                  <a:pt x="281882" y="266251"/>
                </a:lnTo>
                <a:close/>
              </a:path>
              <a:path w="1383030" h="266700">
                <a:moveTo>
                  <a:pt x="346541" y="113109"/>
                </a:moveTo>
                <a:lnTo>
                  <a:pt x="282920" y="113109"/>
                </a:lnTo>
                <a:lnTo>
                  <a:pt x="291089" y="112392"/>
                </a:lnTo>
                <a:lnTo>
                  <a:pt x="298623" y="110244"/>
                </a:lnTo>
                <a:lnTo>
                  <a:pt x="323706" y="74266"/>
                </a:lnTo>
                <a:lnTo>
                  <a:pt x="322979" y="66167"/>
                </a:lnTo>
                <a:lnTo>
                  <a:pt x="291036" y="36102"/>
                </a:lnTo>
                <a:lnTo>
                  <a:pt x="282625" y="35423"/>
                </a:lnTo>
                <a:lnTo>
                  <a:pt x="349888" y="35423"/>
                </a:lnTo>
                <a:lnTo>
                  <a:pt x="355142" y="44687"/>
                </a:lnTo>
                <a:lnTo>
                  <a:pt x="359354" y="58277"/>
                </a:lnTo>
                <a:lnTo>
                  <a:pt x="360758" y="73075"/>
                </a:lnTo>
                <a:lnTo>
                  <a:pt x="358834" y="88891"/>
                </a:lnTo>
                <a:lnTo>
                  <a:pt x="358731" y="89736"/>
                </a:lnTo>
                <a:lnTo>
                  <a:pt x="352649" y="104889"/>
                </a:lnTo>
                <a:lnTo>
                  <a:pt x="346541" y="113109"/>
                </a:lnTo>
                <a:close/>
              </a:path>
              <a:path w="1383030" h="266700">
                <a:moveTo>
                  <a:pt x="353103" y="230837"/>
                </a:moveTo>
                <a:lnTo>
                  <a:pt x="282177" y="230837"/>
                </a:lnTo>
                <a:lnTo>
                  <a:pt x="292284" y="230130"/>
                </a:lnTo>
                <a:lnTo>
                  <a:pt x="291730" y="230130"/>
                </a:lnTo>
                <a:lnTo>
                  <a:pt x="323667" y="208474"/>
                </a:lnTo>
                <a:lnTo>
                  <a:pt x="326830" y="193480"/>
                </a:lnTo>
                <a:lnTo>
                  <a:pt x="326830" y="189756"/>
                </a:lnTo>
                <a:lnTo>
                  <a:pt x="326059" y="181553"/>
                </a:lnTo>
                <a:lnTo>
                  <a:pt x="326030" y="181246"/>
                </a:lnTo>
                <a:lnTo>
                  <a:pt x="299477" y="152255"/>
                </a:lnTo>
                <a:lnTo>
                  <a:pt x="281139" y="149427"/>
                </a:lnTo>
                <a:lnTo>
                  <a:pt x="349836" y="149427"/>
                </a:lnTo>
                <a:lnTo>
                  <a:pt x="355440" y="156419"/>
                </a:lnTo>
                <a:lnTo>
                  <a:pt x="362221" y="172977"/>
                </a:lnTo>
                <a:lnTo>
                  <a:pt x="364446" y="191690"/>
                </a:lnTo>
                <a:lnTo>
                  <a:pt x="364482" y="191995"/>
                </a:lnTo>
                <a:lnTo>
                  <a:pt x="363093" y="206542"/>
                </a:lnTo>
                <a:lnTo>
                  <a:pt x="363013" y="207379"/>
                </a:lnTo>
                <a:lnTo>
                  <a:pt x="358603" y="221385"/>
                </a:lnTo>
                <a:lnTo>
                  <a:pt x="353103" y="230837"/>
                </a:lnTo>
                <a:close/>
              </a:path>
              <a:path w="1383030" h="266700">
                <a:moveTo>
                  <a:pt x="445740" y="266251"/>
                </a:moveTo>
                <a:lnTo>
                  <a:pt x="412555" y="252269"/>
                </a:lnTo>
                <a:lnTo>
                  <a:pt x="507805" y="38842"/>
                </a:lnTo>
                <a:lnTo>
                  <a:pt x="395286" y="38842"/>
                </a:lnTo>
                <a:lnTo>
                  <a:pt x="395286" y="3428"/>
                </a:lnTo>
                <a:lnTo>
                  <a:pt x="563459" y="3428"/>
                </a:lnTo>
                <a:lnTo>
                  <a:pt x="445740" y="266251"/>
                </a:lnTo>
                <a:close/>
              </a:path>
              <a:path w="1383030" h="266700">
                <a:moveTo>
                  <a:pt x="864738" y="119662"/>
                </a:moveTo>
                <a:lnTo>
                  <a:pt x="830502" y="119662"/>
                </a:lnTo>
                <a:lnTo>
                  <a:pt x="844199" y="105987"/>
                </a:lnTo>
                <a:lnTo>
                  <a:pt x="858217" y="96221"/>
                </a:lnTo>
                <a:lnTo>
                  <a:pt x="872647" y="90324"/>
                </a:lnTo>
                <a:lnTo>
                  <a:pt x="872844" y="90324"/>
                </a:lnTo>
                <a:lnTo>
                  <a:pt x="887204" y="88410"/>
                </a:lnTo>
                <a:lnTo>
                  <a:pt x="928133" y="106708"/>
                </a:lnTo>
                <a:lnTo>
                  <a:pt x="935509" y="117691"/>
                </a:lnTo>
                <a:lnTo>
                  <a:pt x="876921" y="117691"/>
                </a:lnTo>
                <a:lnTo>
                  <a:pt x="866251" y="119059"/>
                </a:lnTo>
                <a:lnTo>
                  <a:pt x="864738" y="119662"/>
                </a:lnTo>
                <a:close/>
              </a:path>
              <a:path w="1383030" h="266700">
                <a:moveTo>
                  <a:pt x="826823" y="114604"/>
                </a:moveTo>
                <a:lnTo>
                  <a:pt x="729442" y="114604"/>
                </a:lnTo>
                <a:lnTo>
                  <a:pt x="742317" y="103272"/>
                </a:lnTo>
                <a:lnTo>
                  <a:pt x="755041" y="95179"/>
                </a:lnTo>
                <a:lnTo>
                  <a:pt x="767617" y="90324"/>
                </a:lnTo>
                <a:lnTo>
                  <a:pt x="780048" y="88706"/>
                </a:lnTo>
                <a:lnTo>
                  <a:pt x="795423" y="90640"/>
                </a:lnTo>
                <a:lnTo>
                  <a:pt x="808957" y="96444"/>
                </a:lnTo>
                <a:lnTo>
                  <a:pt x="820651" y="106117"/>
                </a:lnTo>
                <a:lnTo>
                  <a:pt x="826823" y="114604"/>
                </a:lnTo>
                <a:close/>
              </a:path>
              <a:path w="1383030" h="266700">
                <a:moveTo>
                  <a:pt x="729442" y="263280"/>
                </a:moveTo>
                <a:lnTo>
                  <a:pt x="695514" y="263280"/>
                </a:lnTo>
                <a:lnTo>
                  <a:pt x="695514" y="92125"/>
                </a:lnTo>
                <a:lnTo>
                  <a:pt x="729442" y="92125"/>
                </a:lnTo>
                <a:lnTo>
                  <a:pt x="729442" y="114604"/>
                </a:lnTo>
                <a:lnTo>
                  <a:pt x="826823" y="114604"/>
                </a:lnTo>
                <a:lnTo>
                  <a:pt x="828555" y="116985"/>
                </a:lnTo>
                <a:lnTo>
                  <a:pt x="761988" y="116985"/>
                </a:lnTo>
                <a:lnTo>
                  <a:pt x="755492" y="118614"/>
                </a:lnTo>
                <a:lnTo>
                  <a:pt x="729442" y="139007"/>
                </a:lnTo>
                <a:lnTo>
                  <a:pt x="729442" y="263280"/>
                </a:lnTo>
                <a:close/>
              </a:path>
              <a:path w="1383030" h="266700">
                <a:moveTo>
                  <a:pt x="837341" y="263280"/>
                </a:moveTo>
                <a:lnTo>
                  <a:pt x="803260" y="263280"/>
                </a:lnTo>
                <a:lnTo>
                  <a:pt x="803260" y="168030"/>
                </a:lnTo>
                <a:lnTo>
                  <a:pt x="802787" y="154885"/>
                </a:lnTo>
                <a:lnTo>
                  <a:pt x="801477" y="144748"/>
                </a:lnTo>
                <a:lnTo>
                  <a:pt x="801365" y="143881"/>
                </a:lnTo>
                <a:lnTo>
                  <a:pt x="799115" y="135475"/>
                </a:lnTo>
                <a:lnTo>
                  <a:pt x="769027" y="116985"/>
                </a:lnTo>
                <a:lnTo>
                  <a:pt x="828555" y="116985"/>
                </a:lnTo>
                <a:lnTo>
                  <a:pt x="830502" y="119662"/>
                </a:lnTo>
                <a:lnTo>
                  <a:pt x="864738" y="119662"/>
                </a:lnTo>
                <a:lnTo>
                  <a:pt x="856243" y="123049"/>
                </a:lnTo>
                <a:lnTo>
                  <a:pt x="846651" y="129668"/>
                </a:lnTo>
                <a:lnTo>
                  <a:pt x="837341" y="139007"/>
                </a:lnTo>
                <a:lnTo>
                  <a:pt x="837341" y="263280"/>
                </a:lnTo>
                <a:close/>
              </a:path>
              <a:path w="1383030" h="266700">
                <a:moveTo>
                  <a:pt x="944354" y="263280"/>
                </a:moveTo>
                <a:lnTo>
                  <a:pt x="910416" y="263280"/>
                </a:lnTo>
                <a:lnTo>
                  <a:pt x="910416" y="161924"/>
                </a:lnTo>
                <a:lnTo>
                  <a:pt x="909868" y="151842"/>
                </a:lnTo>
                <a:lnTo>
                  <a:pt x="884334" y="118444"/>
                </a:lnTo>
                <a:lnTo>
                  <a:pt x="876231" y="117691"/>
                </a:lnTo>
                <a:lnTo>
                  <a:pt x="935509" y="117691"/>
                </a:lnTo>
                <a:lnTo>
                  <a:pt x="940297" y="129668"/>
                </a:lnTo>
                <a:lnTo>
                  <a:pt x="943339" y="144748"/>
                </a:lnTo>
                <a:lnTo>
                  <a:pt x="944336" y="161924"/>
                </a:lnTo>
                <a:lnTo>
                  <a:pt x="944354" y="263280"/>
                </a:lnTo>
                <a:close/>
              </a:path>
              <a:path w="1383030" h="266700">
                <a:moveTo>
                  <a:pt x="980177" y="148980"/>
                </a:moveTo>
                <a:lnTo>
                  <a:pt x="980177" y="112070"/>
                </a:lnTo>
                <a:lnTo>
                  <a:pt x="991147" y="101850"/>
                </a:lnTo>
                <a:lnTo>
                  <a:pt x="1004253" y="94548"/>
                </a:lnTo>
                <a:lnTo>
                  <a:pt x="1019497" y="90166"/>
                </a:lnTo>
                <a:lnTo>
                  <a:pt x="1036879" y="88706"/>
                </a:lnTo>
                <a:lnTo>
                  <a:pt x="1050099" y="89617"/>
                </a:lnTo>
                <a:lnTo>
                  <a:pt x="1085152" y="106365"/>
                </a:lnTo>
                <a:lnTo>
                  <a:pt x="1094246" y="120405"/>
                </a:lnTo>
                <a:lnTo>
                  <a:pt x="1034203" y="120405"/>
                </a:lnTo>
                <a:lnTo>
                  <a:pt x="1020390" y="122191"/>
                </a:lnTo>
                <a:lnTo>
                  <a:pt x="1006783" y="127549"/>
                </a:lnTo>
                <a:lnTo>
                  <a:pt x="993379" y="136478"/>
                </a:lnTo>
                <a:lnTo>
                  <a:pt x="980177" y="148980"/>
                </a:lnTo>
                <a:close/>
              </a:path>
              <a:path w="1383030" h="266700">
                <a:moveTo>
                  <a:pt x="1018725" y="265956"/>
                </a:moveTo>
                <a:lnTo>
                  <a:pt x="1009715" y="265183"/>
                </a:lnTo>
                <a:lnTo>
                  <a:pt x="1010030" y="265183"/>
                </a:lnTo>
                <a:lnTo>
                  <a:pt x="1002356" y="263019"/>
                </a:lnTo>
                <a:lnTo>
                  <a:pt x="977798" y="232995"/>
                </a:lnTo>
                <a:lnTo>
                  <a:pt x="977161" y="225675"/>
                </a:lnTo>
                <a:lnTo>
                  <a:pt x="977053" y="224437"/>
                </a:lnTo>
                <a:lnTo>
                  <a:pt x="995081" y="189500"/>
                </a:lnTo>
                <a:lnTo>
                  <a:pt x="1065016" y="160438"/>
                </a:lnTo>
                <a:lnTo>
                  <a:pt x="1064917" y="150516"/>
                </a:lnTo>
                <a:lnTo>
                  <a:pt x="1063089" y="137732"/>
                </a:lnTo>
                <a:lnTo>
                  <a:pt x="1057311" y="128106"/>
                </a:lnTo>
                <a:lnTo>
                  <a:pt x="1047681" y="122330"/>
                </a:lnTo>
                <a:lnTo>
                  <a:pt x="1034203" y="120405"/>
                </a:lnTo>
                <a:lnTo>
                  <a:pt x="1094246" y="120405"/>
                </a:lnTo>
                <a:lnTo>
                  <a:pt x="1098354" y="178593"/>
                </a:lnTo>
                <a:lnTo>
                  <a:pt x="1065016" y="178593"/>
                </a:lnTo>
                <a:lnTo>
                  <a:pt x="1042394" y="187375"/>
                </a:lnTo>
                <a:lnTo>
                  <a:pt x="1010686" y="211683"/>
                </a:lnTo>
                <a:lnTo>
                  <a:pt x="1010686" y="225675"/>
                </a:lnTo>
                <a:lnTo>
                  <a:pt x="1012924" y="231428"/>
                </a:lnTo>
                <a:lnTo>
                  <a:pt x="1017391" y="235895"/>
                </a:lnTo>
                <a:lnTo>
                  <a:pt x="1021954" y="240362"/>
                </a:lnTo>
                <a:lnTo>
                  <a:pt x="1027859" y="242591"/>
                </a:lnTo>
                <a:lnTo>
                  <a:pt x="1123500" y="242591"/>
                </a:lnTo>
                <a:lnTo>
                  <a:pt x="1123500" y="249144"/>
                </a:lnTo>
                <a:lnTo>
                  <a:pt x="1064711" y="249144"/>
                </a:lnTo>
                <a:lnTo>
                  <a:pt x="1053747" y="256501"/>
                </a:lnTo>
                <a:lnTo>
                  <a:pt x="1042429" y="261754"/>
                </a:lnTo>
                <a:lnTo>
                  <a:pt x="1030755" y="264906"/>
                </a:lnTo>
                <a:lnTo>
                  <a:pt x="1018725" y="265956"/>
                </a:lnTo>
                <a:close/>
              </a:path>
              <a:path w="1383030" h="266700">
                <a:moveTo>
                  <a:pt x="1123500" y="242591"/>
                </a:moveTo>
                <a:lnTo>
                  <a:pt x="1035098" y="242591"/>
                </a:lnTo>
                <a:lnTo>
                  <a:pt x="1043049" y="241764"/>
                </a:lnTo>
                <a:lnTo>
                  <a:pt x="1050686" y="239281"/>
                </a:lnTo>
                <a:lnTo>
                  <a:pt x="1058008" y="235141"/>
                </a:lnTo>
                <a:lnTo>
                  <a:pt x="1065016" y="229342"/>
                </a:lnTo>
                <a:lnTo>
                  <a:pt x="1065016" y="178593"/>
                </a:lnTo>
                <a:lnTo>
                  <a:pt x="1098354" y="178593"/>
                </a:lnTo>
                <a:lnTo>
                  <a:pt x="1098354" y="238819"/>
                </a:lnTo>
                <a:lnTo>
                  <a:pt x="1098596" y="239281"/>
                </a:lnTo>
                <a:lnTo>
                  <a:pt x="1100278" y="241764"/>
                </a:lnTo>
                <a:lnTo>
                  <a:pt x="1123500" y="241764"/>
                </a:lnTo>
                <a:lnTo>
                  <a:pt x="1123500" y="242591"/>
                </a:lnTo>
                <a:close/>
              </a:path>
              <a:path w="1383030" h="266700">
                <a:moveTo>
                  <a:pt x="1123500" y="241764"/>
                </a:moveTo>
                <a:lnTo>
                  <a:pt x="1108552" y="241764"/>
                </a:lnTo>
                <a:lnTo>
                  <a:pt x="1114775" y="238819"/>
                </a:lnTo>
                <a:lnTo>
                  <a:pt x="1123500" y="232771"/>
                </a:lnTo>
                <a:lnTo>
                  <a:pt x="1123500" y="241764"/>
                </a:lnTo>
                <a:close/>
              </a:path>
              <a:path w="1383030" h="266700">
                <a:moveTo>
                  <a:pt x="1095372" y="266251"/>
                </a:moveTo>
                <a:lnTo>
                  <a:pt x="1090315" y="266251"/>
                </a:lnTo>
                <a:lnTo>
                  <a:pt x="1080565" y="265183"/>
                </a:lnTo>
                <a:lnTo>
                  <a:pt x="1073048" y="261977"/>
                </a:lnTo>
                <a:lnTo>
                  <a:pt x="1067764" y="256631"/>
                </a:lnTo>
                <a:lnTo>
                  <a:pt x="1064711" y="249144"/>
                </a:lnTo>
                <a:lnTo>
                  <a:pt x="1123500" y="249144"/>
                </a:lnTo>
                <a:lnTo>
                  <a:pt x="1123500" y="253459"/>
                </a:lnTo>
                <a:lnTo>
                  <a:pt x="1115765" y="258422"/>
                </a:lnTo>
                <a:lnTo>
                  <a:pt x="1109637" y="261754"/>
                </a:lnTo>
                <a:lnTo>
                  <a:pt x="1100240" y="265365"/>
                </a:lnTo>
                <a:lnTo>
                  <a:pt x="1095372" y="266251"/>
                </a:lnTo>
                <a:close/>
              </a:path>
              <a:path w="1383030" h="266700">
                <a:moveTo>
                  <a:pt x="1188022" y="263280"/>
                </a:moveTo>
                <a:lnTo>
                  <a:pt x="1154084" y="263280"/>
                </a:lnTo>
                <a:lnTo>
                  <a:pt x="1154084" y="3428"/>
                </a:lnTo>
                <a:lnTo>
                  <a:pt x="1188022" y="3428"/>
                </a:lnTo>
                <a:lnTo>
                  <a:pt x="1188022" y="263280"/>
                </a:lnTo>
                <a:close/>
              </a:path>
              <a:path w="1383030" h="266700">
                <a:moveTo>
                  <a:pt x="1312771" y="265956"/>
                </a:moveTo>
                <a:lnTo>
                  <a:pt x="1266936" y="254202"/>
                </a:lnTo>
                <a:lnTo>
                  <a:pt x="1238905" y="222539"/>
                </a:lnTo>
                <a:lnTo>
                  <a:pt x="1228541" y="176812"/>
                </a:lnTo>
                <a:lnTo>
                  <a:pt x="1229927" y="158159"/>
                </a:lnTo>
                <a:lnTo>
                  <a:pt x="1250715" y="113261"/>
                </a:lnTo>
                <a:lnTo>
                  <a:pt x="1291495" y="90193"/>
                </a:lnTo>
                <a:lnTo>
                  <a:pt x="1291851" y="90193"/>
                </a:lnTo>
                <a:lnTo>
                  <a:pt x="1308160" y="88706"/>
                </a:lnTo>
                <a:lnTo>
                  <a:pt x="1351494" y="102099"/>
                </a:lnTo>
                <a:lnTo>
                  <a:pt x="1366359" y="118176"/>
                </a:lnTo>
                <a:lnTo>
                  <a:pt x="1308160" y="118176"/>
                </a:lnTo>
                <a:lnTo>
                  <a:pt x="1299481" y="118864"/>
                </a:lnTo>
                <a:lnTo>
                  <a:pt x="1268684" y="142430"/>
                </a:lnTo>
                <a:lnTo>
                  <a:pt x="1263212" y="160438"/>
                </a:lnTo>
                <a:lnTo>
                  <a:pt x="1381662" y="160438"/>
                </a:lnTo>
                <a:lnTo>
                  <a:pt x="1382722" y="176364"/>
                </a:lnTo>
                <a:lnTo>
                  <a:pt x="1382722" y="180679"/>
                </a:lnTo>
                <a:lnTo>
                  <a:pt x="1262469" y="180679"/>
                </a:lnTo>
                <a:lnTo>
                  <a:pt x="1263937" y="192336"/>
                </a:lnTo>
                <a:lnTo>
                  <a:pt x="1286979" y="226136"/>
                </a:lnTo>
                <a:lnTo>
                  <a:pt x="1317981" y="234257"/>
                </a:lnTo>
                <a:lnTo>
                  <a:pt x="1379750" y="234257"/>
                </a:lnTo>
                <a:lnTo>
                  <a:pt x="1379750" y="246458"/>
                </a:lnTo>
                <a:lnTo>
                  <a:pt x="1340793" y="263445"/>
                </a:lnTo>
                <a:lnTo>
                  <a:pt x="1322781" y="265677"/>
                </a:lnTo>
                <a:lnTo>
                  <a:pt x="1312771" y="265956"/>
                </a:lnTo>
                <a:close/>
              </a:path>
              <a:path w="1383030" h="266700">
                <a:moveTo>
                  <a:pt x="1381662" y="160438"/>
                </a:moveTo>
                <a:lnTo>
                  <a:pt x="1349232" y="160438"/>
                </a:lnTo>
                <a:lnTo>
                  <a:pt x="1348034" y="150839"/>
                </a:lnTo>
                <a:lnTo>
                  <a:pt x="1345626" y="142430"/>
                </a:lnTo>
                <a:lnTo>
                  <a:pt x="1308160" y="118176"/>
                </a:lnTo>
                <a:lnTo>
                  <a:pt x="1366359" y="118176"/>
                </a:lnTo>
                <a:lnTo>
                  <a:pt x="1371338" y="125439"/>
                </a:lnTo>
                <a:lnTo>
                  <a:pt x="1377663" y="140387"/>
                </a:lnTo>
                <a:lnTo>
                  <a:pt x="1381457" y="157362"/>
                </a:lnTo>
                <a:lnTo>
                  <a:pt x="1381662" y="160438"/>
                </a:lnTo>
                <a:close/>
              </a:path>
              <a:path w="1383030" h="266700">
                <a:moveTo>
                  <a:pt x="1379750" y="234257"/>
                </a:moveTo>
                <a:lnTo>
                  <a:pt x="1317981" y="234257"/>
                </a:lnTo>
                <a:lnTo>
                  <a:pt x="1334399" y="232955"/>
                </a:lnTo>
                <a:lnTo>
                  <a:pt x="1350166" y="229049"/>
                </a:lnTo>
                <a:lnTo>
                  <a:pt x="1365282" y="222539"/>
                </a:lnTo>
                <a:lnTo>
                  <a:pt x="1379750" y="213426"/>
                </a:lnTo>
                <a:lnTo>
                  <a:pt x="1379750" y="23425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9371" y="6025274"/>
            <a:ext cx="1938020" cy="263525"/>
          </a:xfrm>
          <a:custGeom>
            <a:avLst/>
            <a:gdLst/>
            <a:ahLst/>
            <a:cxnLst/>
            <a:rect l="l" t="t" r="r" b="b"/>
            <a:pathLst>
              <a:path w="1938020" h="263525">
                <a:moveTo>
                  <a:pt x="217140" y="33185"/>
                </a:moveTo>
                <a:lnTo>
                  <a:pt x="0" y="33185"/>
                </a:lnTo>
                <a:lnTo>
                  <a:pt x="0" y="0"/>
                </a:lnTo>
                <a:lnTo>
                  <a:pt x="217140" y="0"/>
                </a:lnTo>
                <a:lnTo>
                  <a:pt x="217140" y="33185"/>
                </a:lnTo>
                <a:close/>
              </a:path>
              <a:path w="1938020" h="263525">
                <a:moveTo>
                  <a:pt x="126504" y="260298"/>
                </a:moveTo>
                <a:lnTo>
                  <a:pt x="89148" y="260298"/>
                </a:lnTo>
                <a:lnTo>
                  <a:pt x="89148" y="33185"/>
                </a:lnTo>
                <a:lnTo>
                  <a:pt x="126504" y="33185"/>
                </a:lnTo>
                <a:lnTo>
                  <a:pt x="126504" y="260298"/>
                </a:lnTo>
                <a:close/>
              </a:path>
              <a:path w="1938020" h="263525">
                <a:moveTo>
                  <a:pt x="280726" y="260298"/>
                </a:moveTo>
                <a:lnTo>
                  <a:pt x="246794" y="260298"/>
                </a:lnTo>
                <a:lnTo>
                  <a:pt x="246794" y="447"/>
                </a:lnTo>
                <a:lnTo>
                  <a:pt x="280726" y="447"/>
                </a:lnTo>
                <a:lnTo>
                  <a:pt x="280726" y="111623"/>
                </a:lnTo>
                <a:lnTo>
                  <a:pt x="380852" y="111623"/>
                </a:lnTo>
                <a:lnTo>
                  <a:pt x="381469" y="112813"/>
                </a:lnTo>
                <a:lnTo>
                  <a:pt x="315998" y="112813"/>
                </a:lnTo>
                <a:lnTo>
                  <a:pt x="309003" y="114747"/>
                </a:lnTo>
                <a:lnTo>
                  <a:pt x="280726" y="137664"/>
                </a:lnTo>
                <a:lnTo>
                  <a:pt x="280726" y="260298"/>
                </a:lnTo>
                <a:close/>
              </a:path>
              <a:path w="1938020" h="263525">
                <a:moveTo>
                  <a:pt x="380852" y="111623"/>
                </a:moveTo>
                <a:lnTo>
                  <a:pt x="280726" y="111623"/>
                </a:lnTo>
                <a:lnTo>
                  <a:pt x="291944" y="100291"/>
                </a:lnTo>
                <a:lnTo>
                  <a:pt x="304464" y="92198"/>
                </a:lnTo>
                <a:lnTo>
                  <a:pt x="318286" y="87343"/>
                </a:lnTo>
                <a:lnTo>
                  <a:pt x="333411" y="85724"/>
                </a:lnTo>
                <a:lnTo>
                  <a:pt x="341745" y="86264"/>
                </a:lnTo>
                <a:lnTo>
                  <a:pt x="375864" y="104512"/>
                </a:lnTo>
                <a:lnTo>
                  <a:pt x="380852" y="111623"/>
                </a:lnTo>
                <a:close/>
              </a:path>
              <a:path w="1938020" h="263525">
                <a:moveTo>
                  <a:pt x="390859" y="260298"/>
                </a:moveTo>
                <a:lnTo>
                  <a:pt x="356926" y="260298"/>
                </a:lnTo>
                <a:lnTo>
                  <a:pt x="356926" y="154485"/>
                </a:lnTo>
                <a:lnTo>
                  <a:pt x="356349" y="145508"/>
                </a:lnTo>
                <a:lnTo>
                  <a:pt x="354659" y="137664"/>
                </a:lnTo>
                <a:lnTo>
                  <a:pt x="354619" y="137478"/>
                </a:lnTo>
                <a:lnTo>
                  <a:pt x="351735" y="130399"/>
                </a:lnTo>
                <a:lnTo>
                  <a:pt x="323439" y="112813"/>
                </a:lnTo>
                <a:lnTo>
                  <a:pt x="381469" y="112813"/>
                </a:lnTo>
                <a:lnTo>
                  <a:pt x="384161" y="118014"/>
                </a:lnTo>
                <a:lnTo>
                  <a:pt x="387004" y="126203"/>
                </a:lnTo>
                <a:lnTo>
                  <a:pt x="387091" y="126455"/>
                </a:lnTo>
                <a:lnTo>
                  <a:pt x="389185" y="136734"/>
                </a:lnTo>
                <a:lnTo>
                  <a:pt x="390440" y="148855"/>
                </a:lnTo>
                <a:lnTo>
                  <a:pt x="390859" y="162820"/>
                </a:lnTo>
                <a:lnTo>
                  <a:pt x="390859" y="260298"/>
                </a:lnTo>
                <a:close/>
              </a:path>
              <a:path w="1938020" h="263525">
                <a:moveTo>
                  <a:pt x="461156" y="57149"/>
                </a:moveTo>
                <a:lnTo>
                  <a:pt x="450336" y="57149"/>
                </a:lnTo>
                <a:lnTo>
                  <a:pt x="445726" y="55168"/>
                </a:lnTo>
                <a:lnTo>
                  <a:pt x="441754" y="51196"/>
                </a:lnTo>
                <a:lnTo>
                  <a:pt x="437789" y="47129"/>
                </a:lnTo>
                <a:lnTo>
                  <a:pt x="435805" y="42414"/>
                </a:lnTo>
                <a:lnTo>
                  <a:pt x="435805" y="31794"/>
                </a:lnTo>
                <a:lnTo>
                  <a:pt x="437789" y="27184"/>
                </a:lnTo>
                <a:lnTo>
                  <a:pt x="445942" y="19049"/>
                </a:lnTo>
                <a:lnTo>
                  <a:pt x="450336" y="17116"/>
                </a:lnTo>
                <a:lnTo>
                  <a:pt x="461156" y="17116"/>
                </a:lnTo>
                <a:lnTo>
                  <a:pt x="465919" y="19049"/>
                </a:lnTo>
                <a:lnTo>
                  <a:pt x="473853" y="26784"/>
                </a:lnTo>
                <a:lnTo>
                  <a:pt x="475844" y="31499"/>
                </a:lnTo>
                <a:lnTo>
                  <a:pt x="475844" y="42414"/>
                </a:lnTo>
                <a:lnTo>
                  <a:pt x="473893" y="47129"/>
                </a:lnTo>
                <a:lnTo>
                  <a:pt x="469886" y="51196"/>
                </a:lnTo>
                <a:lnTo>
                  <a:pt x="465919" y="55168"/>
                </a:lnTo>
                <a:lnTo>
                  <a:pt x="461156" y="57149"/>
                </a:lnTo>
                <a:close/>
              </a:path>
              <a:path w="1938020" h="263525">
                <a:moveTo>
                  <a:pt x="472710" y="260298"/>
                </a:moveTo>
                <a:lnTo>
                  <a:pt x="438781" y="260298"/>
                </a:lnTo>
                <a:lnTo>
                  <a:pt x="438781" y="89144"/>
                </a:lnTo>
                <a:lnTo>
                  <a:pt x="472710" y="89144"/>
                </a:lnTo>
                <a:lnTo>
                  <a:pt x="472710" y="260298"/>
                </a:lnTo>
                <a:close/>
              </a:path>
              <a:path w="1938020" h="263525">
                <a:moveTo>
                  <a:pt x="625152" y="234104"/>
                </a:moveTo>
                <a:lnTo>
                  <a:pt x="574846" y="234104"/>
                </a:lnTo>
                <a:lnTo>
                  <a:pt x="580952" y="232371"/>
                </a:lnTo>
                <a:lnTo>
                  <a:pt x="591067" y="225427"/>
                </a:lnTo>
                <a:lnTo>
                  <a:pt x="593601" y="221255"/>
                </a:lnTo>
                <a:lnTo>
                  <a:pt x="593601" y="211435"/>
                </a:lnTo>
                <a:lnTo>
                  <a:pt x="552448" y="181002"/>
                </a:lnTo>
                <a:lnTo>
                  <a:pt x="540318" y="172898"/>
                </a:lnTo>
                <a:lnTo>
                  <a:pt x="515124" y="138159"/>
                </a:lnTo>
                <a:lnTo>
                  <a:pt x="515052" y="137885"/>
                </a:lnTo>
                <a:lnTo>
                  <a:pt x="529755" y="98221"/>
                </a:lnTo>
                <a:lnTo>
                  <a:pt x="569189" y="85724"/>
                </a:lnTo>
                <a:lnTo>
                  <a:pt x="580371" y="86505"/>
                </a:lnTo>
                <a:lnTo>
                  <a:pt x="581351" y="86505"/>
                </a:lnTo>
                <a:lnTo>
                  <a:pt x="594679" y="89259"/>
                </a:lnTo>
                <a:lnTo>
                  <a:pt x="607672" y="93677"/>
                </a:lnTo>
                <a:lnTo>
                  <a:pt x="620833" y="99859"/>
                </a:lnTo>
                <a:lnTo>
                  <a:pt x="620833" y="115195"/>
                </a:lnTo>
                <a:lnTo>
                  <a:pt x="564874" y="115195"/>
                </a:lnTo>
                <a:lnTo>
                  <a:pt x="559568" y="116576"/>
                </a:lnTo>
                <a:lnTo>
                  <a:pt x="555501" y="119357"/>
                </a:lnTo>
                <a:lnTo>
                  <a:pt x="551529" y="122138"/>
                </a:lnTo>
                <a:lnTo>
                  <a:pt x="549548" y="125805"/>
                </a:lnTo>
                <a:lnTo>
                  <a:pt x="549548" y="134340"/>
                </a:lnTo>
                <a:lnTo>
                  <a:pt x="574256" y="154780"/>
                </a:lnTo>
                <a:lnTo>
                  <a:pt x="586305" y="161629"/>
                </a:lnTo>
                <a:lnTo>
                  <a:pt x="605057" y="174075"/>
                </a:lnTo>
                <a:lnTo>
                  <a:pt x="618452" y="187153"/>
                </a:lnTo>
                <a:lnTo>
                  <a:pt x="626488" y="200864"/>
                </a:lnTo>
                <a:lnTo>
                  <a:pt x="629167" y="215207"/>
                </a:lnTo>
                <a:lnTo>
                  <a:pt x="628218" y="224486"/>
                </a:lnTo>
                <a:lnTo>
                  <a:pt x="628091" y="225427"/>
                </a:lnTo>
                <a:lnTo>
                  <a:pt x="625152" y="234104"/>
                </a:lnTo>
                <a:close/>
              </a:path>
              <a:path w="1938020" h="263525">
                <a:moveTo>
                  <a:pt x="620833" y="133349"/>
                </a:moveTo>
                <a:lnTo>
                  <a:pt x="606417" y="125405"/>
                </a:lnTo>
                <a:lnTo>
                  <a:pt x="593376" y="119732"/>
                </a:lnTo>
                <a:lnTo>
                  <a:pt x="581712" y="116329"/>
                </a:lnTo>
                <a:lnTo>
                  <a:pt x="571427" y="115195"/>
                </a:lnTo>
                <a:lnTo>
                  <a:pt x="620833" y="115195"/>
                </a:lnTo>
                <a:lnTo>
                  <a:pt x="620833" y="133349"/>
                </a:lnTo>
                <a:close/>
              </a:path>
              <a:path w="1938020" h="263525">
                <a:moveTo>
                  <a:pt x="570379" y="263270"/>
                </a:moveTo>
                <a:lnTo>
                  <a:pt x="529717" y="255352"/>
                </a:lnTo>
                <a:lnTo>
                  <a:pt x="513229" y="247944"/>
                </a:lnTo>
                <a:lnTo>
                  <a:pt x="513229" y="211435"/>
                </a:lnTo>
                <a:lnTo>
                  <a:pt x="520419" y="216299"/>
                </a:lnTo>
                <a:lnTo>
                  <a:pt x="527703" y="220634"/>
                </a:lnTo>
                <a:lnTo>
                  <a:pt x="567703" y="234104"/>
                </a:lnTo>
                <a:lnTo>
                  <a:pt x="625152" y="234104"/>
                </a:lnTo>
                <a:lnTo>
                  <a:pt x="625038" y="234439"/>
                </a:lnTo>
                <a:lnTo>
                  <a:pt x="593898" y="259924"/>
                </a:lnTo>
                <a:lnTo>
                  <a:pt x="582734" y="262434"/>
                </a:lnTo>
                <a:lnTo>
                  <a:pt x="570379" y="263270"/>
                </a:lnTo>
                <a:close/>
              </a:path>
              <a:path w="1938020" h="263525">
                <a:moveTo>
                  <a:pt x="797131" y="57149"/>
                </a:moveTo>
                <a:lnTo>
                  <a:pt x="786320" y="57149"/>
                </a:lnTo>
                <a:lnTo>
                  <a:pt x="781710" y="55168"/>
                </a:lnTo>
                <a:lnTo>
                  <a:pt x="777738" y="51196"/>
                </a:lnTo>
                <a:lnTo>
                  <a:pt x="773766" y="47129"/>
                </a:lnTo>
                <a:lnTo>
                  <a:pt x="771785" y="42414"/>
                </a:lnTo>
                <a:lnTo>
                  <a:pt x="771912" y="31499"/>
                </a:lnTo>
                <a:lnTo>
                  <a:pt x="773766" y="27184"/>
                </a:lnTo>
                <a:lnTo>
                  <a:pt x="781926" y="19049"/>
                </a:lnTo>
                <a:lnTo>
                  <a:pt x="786320" y="17116"/>
                </a:lnTo>
                <a:lnTo>
                  <a:pt x="797131" y="17116"/>
                </a:lnTo>
                <a:lnTo>
                  <a:pt x="801893" y="19049"/>
                </a:lnTo>
                <a:lnTo>
                  <a:pt x="809837" y="26784"/>
                </a:lnTo>
                <a:lnTo>
                  <a:pt x="811818" y="31499"/>
                </a:lnTo>
                <a:lnTo>
                  <a:pt x="811818" y="42414"/>
                </a:lnTo>
                <a:lnTo>
                  <a:pt x="809877" y="47129"/>
                </a:lnTo>
                <a:lnTo>
                  <a:pt x="805865" y="51196"/>
                </a:lnTo>
                <a:lnTo>
                  <a:pt x="801893" y="55168"/>
                </a:lnTo>
                <a:lnTo>
                  <a:pt x="797131" y="57149"/>
                </a:lnTo>
                <a:close/>
              </a:path>
              <a:path w="1938020" h="263525">
                <a:moveTo>
                  <a:pt x="808694" y="260298"/>
                </a:moveTo>
                <a:lnTo>
                  <a:pt x="774757" y="260298"/>
                </a:lnTo>
                <a:lnTo>
                  <a:pt x="774757" y="89144"/>
                </a:lnTo>
                <a:lnTo>
                  <a:pt x="808694" y="89144"/>
                </a:lnTo>
                <a:lnTo>
                  <a:pt x="808694" y="260298"/>
                </a:lnTo>
                <a:close/>
              </a:path>
              <a:path w="1938020" h="263525">
                <a:moveTo>
                  <a:pt x="961135" y="234104"/>
                </a:moveTo>
                <a:lnTo>
                  <a:pt x="910831" y="234104"/>
                </a:lnTo>
                <a:lnTo>
                  <a:pt x="916927" y="232371"/>
                </a:lnTo>
                <a:lnTo>
                  <a:pt x="927052" y="225427"/>
                </a:lnTo>
                <a:lnTo>
                  <a:pt x="929576" y="221255"/>
                </a:lnTo>
                <a:lnTo>
                  <a:pt x="929576" y="211435"/>
                </a:lnTo>
                <a:lnTo>
                  <a:pt x="888428" y="181002"/>
                </a:lnTo>
                <a:lnTo>
                  <a:pt x="876300" y="172898"/>
                </a:lnTo>
                <a:lnTo>
                  <a:pt x="851108" y="138159"/>
                </a:lnTo>
                <a:lnTo>
                  <a:pt x="850404" y="130368"/>
                </a:lnTo>
                <a:lnTo>
                  <a:pt x="851244" y="122138"/>
                </a:lnTo>
                <a:lnTo>
                  <a:pt x="883255" y="88847"/>
                </a:lnTo>
                <a:lnTo>
                  <a:pt x="905173" y="85724"/>
                </a:lnTo>
                <a:lnTo>
                  <a:pt x="916351" y="86505"/>
                </a:lnTo>
                <a:lnTo>
                  <a:pt x="917330" y="86505"/>
                </a:lnTo>
                <a:lnTo>
                  <a:pt x="930656" y="89259"/>
                </a:lnTo>
                <a:lnTo>
                  <a:pt x="943651" y="93677"/>
                </a:lnTo>
                <a:lnTo>
                  <a:pt x="956817" y="99859"/>
                </a:lnTo>
                <a:lnTo>
                  <a:pt x="956817" y="115195"/>
                </a:lnTo>
                <a:lnTo>
                  <a:pt x="900858" y="115195"/>
                </a:lnTo>
                <a:lnTo>
                  <a:pt x="895543" y="116576"/>
                </a:lnTo>
                <a:lnTo>
                  <a:pt x="891476" y="119357"/>
                </a:lnTo>
                <a:lnTo>
                  <a:pt x="887513" y="122138"/>
                </a:lnTo>
                <a:lnTo>
                  <a:pt x="885523" y="125805"/>
                </a:lnTo>
                <a:lnTo>
                  <a:pt x="885523" y="134340"/>
                </a:lnTo>
                <a:lnTo>
                  <a:pt x="910231" y="154780"/>
                </a:lnTo>
                <a:lnTo>
                  <a:pt x="922289" y="161629"/>
                </a:lnTo>
                <a:lnTo>
                  <a:pt x="941041" y="174075"/>
                </a:lnTo>
                <a:lnTo>
                  <a:pt x="954436" y="187153"/>
                </a:lnTo>
                <a:lnTo>
                  <a:pt x="962473" y="200864"/>
                </a:lnTo>
                <a:lnTo>
                  <a:pt x="965152" y="215207"/>
                </a:lnTo>
                <a:lnTo>
                  <a:pt x="964202" y="224486"/>
                </a:lnTo>
                <a:lnTo>
                  <a:pt x="964075" y="225427"/>
                </a:lnTo>
                <a:lnTo>
                  <a:pt x="961135" y="234104"/>
                </a:lnTo>
                <a:close/>
              </a:path>
              <a:path w="1938020" h="263525">
                <a:moveTo>
                  <a:pt x="956817" y="133349"/>
                </a:moveTo>
                <a:lnTo>
                  <a:pt x="942397" y="125405"/>
                </a:lnTo>
                <a:lnTo>
                  <a:pt x="929355" y="119732"/>
                </a:lnTo>
                <a:lnTo>
                  <a:pt x="917691" y="116329"/>
                </a:lnTo>
                <a:lnTo>
                  <a:pt x="907402" y="115195"/>
                </a:lnTo>
                <a:lnTo>
                  <a:pt x="956817" y="115195"/>
                </a:lnTo>
                <a:lnTo>
                  <a:pt x="956817" y="133349"/>
                </a:lnTo>
                <a:close/>
              </a:path>
              <a:path w="1938020" h="263525">
                <a:moveTo>
                  <a:pt x="906363" y="263270"/>
                </a:moveTo>
                <a:lnTo>
                  <a:pt x="865693" y="255352"/>
                </a:lnTo>
                <a:lnTo>
                  <a:pt x="849213" y="247944"/>
                </a:lnTo>
                <a:lnTo>
                  <a:pt x="849213" y="211435"/>
                </a:lnTo>
                <a:lnTo>
                  <a:pt x="856404" y="216299"/>
                </a:lnTo>
                <a:lnTo>
                  <a:pt x="863687" y="220634"/>
                </a:lnTo>
                <a:lnTo>
                  <a:pt x="903687" y="234104"/>
                </a:lnTo>
                <a:lnTo>
                  <a:pt x="961135" y="234104"/>
                </a:lnTo>
                <a:lnTo>
                  <a:pt x="961021" y="234439"/>
                </a:lnTo>
                <a:lnTo>
                  <a:pt x="929873" y="259924"/>
                </a:lnTo>
                <a:lnTo>
                  <a:pt x="918713" y="262434"/>
                </a:lnTo>
                <a:lnTo>
                  <a:pt x="906363" y="263270"/>
                </a:lnTo>
                <a:close/>
              </a:path>
              <a:path w="1938020" h="263525">
                <a:moveTo>
                  <a:pt x="1188579" y="263270"/>
                </a:moveTo>
                <a:lnTo>
                  <a:pt x="1137423" y="249877"/>
                </a:lnTo>
                <a:lnTo>
                  <a:pt x="1106571" y="211592"/>
                </a:lnTo>
                <a:lnTo>
                  <a:pt x="1100616" y="175612"/>
                </a:lnTo>
                <a:lnTo>
                  <a:pt x="1102068" y="156422"/>
                </a:lnTo>
                <a:lnTo>
                  <a:pt x="1123838" y="110575"/>
                </a:lnTo>
                <a:lnTo>
                  <a:pt x="1166949" y="87278"/>
                </a:lnTo>
                <a:lnTo>
                  <a:pt x="1185007" y="85724"/>
                </a:lnTo>
                <a:lnTo>
                  <a:pt x="1193837" y="85724"/>
                </a:lnTo>
                <a:lnTo>
                  <a:pt x="1234709" y="97631"/>
                </a:lnTo>
                <a:lnTo>
                  <a:pt x="1234709" y="117423"/>
                </a:lnTo>
                <a:lnTo>
                  <a:pt x="1187084" y="117423"/>
                </a:lnTo>
                <a:lnTo>
                  <a:pt x="1176137" y="118427"/>
                </a:lnTo>
                <a:lnTo>
                  <a:pt x="1143050" y="142088"/>
                </a:lnTo>
                <a:lnTo>
                  <a:pt x="1134849" y="174573"/>
                </a:lnTo>
                <a:lnTo>
                  <a:pt x="1135834" y="187000"/>
                </a:lnTo>
                <a:lnTo>
                  <a:pt x="1159284" y="222951"/>
                </a:lnTo>
                <a:lnTo>
                  <a:pt x="1193637" y="231571"/>
                </a:lnTo>
                <a:lnTo>
                  <a:pt x="1238433" y="231571"/>
                </a:lnTo>
                <a:lnTo>
                  <a:pt x="1238433" y="253745"/>
                </a:lnTo>
                <a:lnTo>
                  <a:pt x="1225774" y="257914"/>
                </a:lnTo>
                <a:lnTo>
                  <a:pt x="1213245" y="260890"/>
                </a:lnTo>
                <a:lnTo>
                  <a:pt x="1200846" y="262675"/>
                </a:lnTo>
                <a:lnTo>
                  <a:pt x="1188579" y="263270"/>
                </a:lnTo>
                <a:close/>
              </a:path>
              <a:path w="1938020" h="263525">
                <a:moveTo>
                  <a:pt x="1234709" y="133797"/>
                </a:moveTo>
                <a:lnTo>
                  <a:pt x="1222078" y="126634"/>
                </a:lnTo>
                <a:lnTo>
                  <a:pt x="1209638" y="121439"/>
                </a:lnTo>
                <a:lnTo>
                  <a:pt x="1198193" y="118427"/>
                </a:lnTo>
                <a:lnTo>
                  <a:pt x="1187084" y="117423"/>
                </a:lnTo>
                <a:lnTo>
                  <a:pt x="1234709" y="117423"/>
                </a:lnTo>
                <a:lnTo>
                  <a:pt x="1234709" y="133797"/>
                </a:lnTo>
                <a:close/>
              </a:path>
              <a:path w="1938020" h="263525">
                <a:moveTo>
                  <a:pt x="1238433" y="231571"/>
                </a:moveTo>
                <a:lnTo>
                  <a:pt x="1193637" y="231571"/>
                </a:lnTo>
                <a:lnTo>
                  <a:pt x="1203745" y="230865"/>
                </a:lnTo>
                <a:lnTo>
                  <a:pt x="1214581" y="228747"/>
                </a:lnTo>
                <a:lnTo>
                  <a:pt x="1226144" y="225214"/>
                </a:lnTo>
                <a:lnTo>
                  <a:pt x="1238433" y="220265"/>
                </a:lnTo>
                <a:lnTo>
                  <a:pt x="1238433" y="231571"/>
                </a:lnTo>
                <a:close/>
              </a:path>
              <a:path w="1938020" h="263525">
                <a:moveTo>
                  <a:pt x="1266303" y="145998"/>
                </a:moveTo>
                <a:lnTo>
                  <a:pt x="1266303" y="109089"/>
                </a:lnTo>
                <a:lnTo>
                  <a:pt x="1277268" y="98868"/>
                </a:lnTo>
                <a:lnTo>
                  <a:pt x="1290375" y="91567"/>
                </a:lnTo>
                <a:lnTo>
                  <a:pt x="1305621" y="87185"/>
                </a:lnTo>
                <a:lnTo>
                  <a:pt x="1323005" y="85724"/>
                </a:lnTo>
                <a:lnTo>
                  <a:pt x="1336223" y="86635"/>
                </a:lnTo>
                <a:lnTo>
                  <a:pt x="1371278" y="103384"/>
                </a:lnTo>
                <a:lnTo>
                  <a:pt x="1380372" y="117423"/>
                </a:lnTo>
                <a:lnTo>
                  <a:pt x="1320329" y="117423"/>
                </a:lnTo>
                <a:lnTo>
                  <a:pt x="1306515" y="119209"/>
                </a:lnTo>
                <a:lnTo>
                  <a:pt x="1292905" y="124567"/>
                </a:lnTo>
                <a:lnTo>
                  <a:pt x="1279501" y="133497"/>
                </a:lnTo>
                <a:lnTo>
                  <a:pt x="1266303" y="145998"/>
                </a:lnTo>
                <a:close/>
              </a:path>
              <a:path w="1938020" h="263525">
                <a:moveTo>
                  <a:pt x="1304850" y="262975"/>
                </a:moveTo>
                <a:lnTo>
                  <a:pt x="1295840" y="262202"/>
                </a:lnTo>
                <a:lnTo>
                  <a:pt x="1296155" y="262202"/>
                </a:lnTo>
                <a:lnTo>
                  <a:pt x="1288478" y="260037"/>
                </a:lnTo>
                <a:lnTo>
                  <a:pt x="1263922" y="230013"/>
                </a:lnTo>
                <a:lnTo>
                  <a:pt x="1263286" y="222694"/>
                </a:lnTo>
                <a:lnTo>
                  <a:pt x="1263179" y="221455"/>
                </a:lnTo>
                <a:lnTo>
                  <a:pt x="1281201" y="186519"/>
                </a:lnTo>
                <a:lnTo>
                  <a:pt x="1351132" y="157457"/>
                </a:lnTo>
                <a:lnTo>
                  <a:pt x="1351033" y="147534"/>
                </a:lnTo>
                <a:lnTo>
                  <a:pt x="1349207" y="134751"/>
                </a:lnTo>
                <a:lnTo>
                  <a:pt x="1343431" y="125124"/>
                </a:lnTo>
                <a:lnTo>
                  <a:pt x="1333805" y="119349"/>
                </a:lnTo>
                <a:lnTo>
                  <a:pt x="1320329" y="117423"/>
                </a:lnTo>
                <a:lnTo>
                  <a:pt x="1380372" y="117423"/>
                </a:lnTo>
                <a:lnTo>
                  <a:pt x="1384470" y="175612"/>
                </a:lnTo>
                <a:lnTo>
                  <a:pt x="1351132" y="175612"/>
                </a:lnTo>
                <a:lnTo>
                  <a:pt x="1328511" y="184394"/>
                </a:lnTo>
                <a:lnTo>
                  <a:pt x="1296811" y="208701"/>
                </a:lnTo>
                <a:lnTo>
                  <a:pt x="1296811" y="222694"/>
                </a:lnTo>
                <a:lnTo>
                  <a:pt x="1299040" y="228447"/>
                </a:lnTo>
                <a:lnTo>
                  <a:pt x="1303507" y="232914"/>
                </a:lnTo>
                <a:lnTo>
                  <a:pt x="1308070" y="237381"/>
                </a:lnTo>
                <a:lnTo>
                  <a:pt x="1313975" y="239610"/>
                </a:lnTo>
                <a:lnTo>
                  <a:pt x="1409625" y="239610"/>
                </a:lnTo>
                <a:lnTo>
                  <a:pt x="1409625" y="246163"/>
                </a:lnTo>
                <a:lnTo>
                  <a:pt x="1350837" y="246163"/>
                </a:lnTo>
                <a:lnTo>
                  <a:pt x="1339868" y="253520"/>
                </a:lnTo>
                <a:lnTo>
                  <a:pt x="1328547" y="258773"/>
                </a:lnTo>
                <a:lnTo>
                  <a:pt x="1316875" y="261924"/>
                </a:lnTo>
                <a:lnTo>
                  <a:pt x="1304850" y="262975"/>
                </a:lnTo>
                <a:close/>
              </a:path>
              <a:path w="1938020" h="263525">
                <a:moveTo>
                  <a:pt x="1409625" y="239610"/>
                </a:moveTo>
                <a:lnTo>
                  <a:pt x="1321214" y="239610"/>
                </a:lnTo>
                <a:lnTo>
                  <a:pt x="1329171" y="238783"/>
                </a:lnTo>
                <a:lnTo>
                  <a:pt x="1336809" y="236300"/>
                </a:lnTo>
                <a:lnTo>
                  <a:pt x="1344130" y="232160"/>
                </a:lnTo>
                <a:lnTo>
                  <a:pt x="1351132" y="226361"/>
                </a:lnTo>
                <a:lnTo>
                  <a:pt x="1351132" y="175612"/>
                </a:lnTo>
                <a:lnTo>
                  <a:pt x="1384470" y="175612"/>
                </a:lnTo>
                <a:lnTo>
                  <a:pt x="1384470" y="235838"/>
                </a:lnTo>
                <a:lnTo>
                  <a:pt x="1384712" y="236300"/>
                </a:lnTo>
                <a:lnTo>
                  <a:pt x="1386394" y="238783"/>
                </a:lnTo>
                <a:lnTo>
                  <a:pt x="1409625" y="238783"/>
                </a:lnTo>
                <a:lnTo>
                  <a:pt x="1409625" y="239610"/>
                </a:lnTo>
                <a:close/>
              </a:path>
              <a:path w="1938020" h="263525">
                <a:moveTo>
                  <a:pt x="1409625" y="238783"/>
                </a:moveTo>
                <a:lnTo>
                  <a:pt x="1394668" y="238783"/>
                </a:lnTo>
                <a:lnTo>
                  <a:pt x="1400891" y="235838"/>
                </a:lnTo>
                <a:lnTo>
                  <a:pt x="1409625" y="229790"/>
                </a:lnTo>
                <a:lnTo>
                  <a:pt x="1409625" y="238783"/>
                </a:lnTo>
                <a:close/>
              </a:path>
              <a:path w="1938020" h="263525">
                <a:moveTo>
                  <a:pt x="1381498" y="263270"/>
                </a:moveTo>
                <a:lnTo>
                  <a:pt x="1376431" y="263270"/>
                </a:lnTo>
                <a:lnTo>
                  <a:pt x="1366683" y="262202"/>
                </a:lnTo>
                <a:lnTo>
                  <a:pt x="1359169" y="258996"/>
                </a:lnTo>
                <a:lnTo>
                  <a:pt x="1353888" y="253650"/>
                </a:lnTo>
                <a:lnTo>
                  <a:pt x="1350837" y="246163"/>
                </a:lnTo>
                <a:lnTo>
                  <a:pt x="1409625" y="246163"/>
                </a:lnTo>
                <a:lnTo>
                  <a:pt x="1409625" y="250478"/>
                </a:lnTo>
                <a:lnTo>
                  <a:pt x="1401881" y="255440"/>
                </a:lnTo>
                <a:lnTo>
                  <a:pt x="1395753" y="258773"/>
                </a:lnTo>
                <a:lnTo>
                  <a:pt x="1386356" y="262384"/>
                </a:lnTo>
                <a:lnTo>
                  <a:pt x="1381498" y="263270"/>
                </a:lnTo>
                <a:close/>
              </a:path>
              <a:path w="1938020" h="263525">
                <a:moveTo>
                  <a:pt x="1474138" y="260298"/>
                </a:moveTo>
                <a:lnTo>
                  <a:pt x="1440210" y="260298"/>
                </a:lnTo>
                <a:lnTo>
                  <a:pt x="1440210" y="447"/>
                </a:lnTo>
                <a:lnTo>
                  <a:pt x="1474138" y="447"/>
                </a:lnTo>
                <a:lnTo>
                  <a:pt x="1474138" y="260298"/>
                </a:lnTo>
                <a:close/>
              </a:path>
              <a:path w="1938020" h="263525">
                <a:moveTo>
                  <a:pt x="1557672" y="260298"/>
                </a:moveTo>
                <a:lnTo>
                  <a:pt x="1523735" y="260298"/>
                </a:lnTo>
                <a:lnTo>
                  <a:pt x="1523735" y="447"/>
                </a:lnTo>
                <a:lnTo>
                  <a:pt x="1557672" y="447"/>
                </a:lnTo>
                <a:lnTo>
                  <a:pt x="1557672" y="260298"/>
                </a:lnTo>
                <a:close/>
              </a:path>
              <a:path w="1938020" h="263525">
                <a:moveTo>
                  <a:pt x="1682421" y="262975"/>
                </a:moveTo>
                <a:lnTo>
                  <a:pt x="1636587" y="251221"/>
                </a:lnTo>
                <a:lnTo>
                  <a:pt x="1608555" y="219558"/>
                </a:lnTo>
                <a:lnTo>
                  <a:pt x="1598191" y="173830"/>
                </a:lnTo>
                <a:lnTo>
                  <a:pt x="1599577" y="155178"/>
                </a:lnTo>
                <a:lnTo>
                  <a:pt x="1620365" y="110280"/>
                </a:lnTo>
                <a:lnTo>
                  <a:pt x="1661145" y="87212"/>
                </a:lnTo>
                <a:lnTo>
                  <a:pt x="1661501" y="87212"/>
                </a:lnTo>
                <a:lnTo>
                  <a:pt x="1677811" y="85724"/>
                </a:lnTo>
                <a:lnTo>
                  <a:pt x="1721145" y="99117"/>
                </a:lnTo>
                <a:lnTo>
                  <a:pt x="1736010" y="115195"/>
                </a:lnTo>
                <a:lnTo>
                  <a:pt x="1677811" y="115195"/>
                </a:lnTo>
                <a:lnTo>
                  <a:pt x="1669131" y="115882"/>
                </a:lnTo>
                <a:lnTo>
                  <a:pt x="1638334" y="139449"/>
                </a:lnTo>
                <a:lnTo>
                  <a:pt x="1632862" y="157457"/>
                </a:lnTo>
                <a:lnTo>
                  <a:pt x="1751312" y="157457"/>
                </a:lnTo>
                <a:lnTo>
                  <a:pt x="1752372" y="173383"/>
                </a:lnTo>
                <a:lnTo>
                  <a:pt x="1752372" y="177698"/>
                </a:lnTo>
                <a:lnTo>
                  <a:pt x="1632119" y="177698"/>
                </a:lnTo>
                <a:lnTo>
                  <a:pt x="1633587" y="189354"/>
                </a:lnTo>
                <a:lnTo>
                  <a:pt x="1656629" y="223154"/>
                </a:lnTo>
                <a:lnTo>
                  <a:pt x="1687631" y="231276"/>
                </a:lnTo>
                <a:lnTo>
                  <a:pt x="1749400" y="231276"/>
                </a:lnTo>
                <a:lnTo>
                  <a:pt x="1749400" y="243477"/>
                </a:lnTo>
                <a:lnTo>
                  <a:pt x="1710443" y="260463"/>
                </a:lnTo>
                <a:lnTo>
                  <a:pt x="1692431" y="262696"/>
                </a:lnTo>
                <a:lnTo>
                  <a:pt x="1682421" y="262975"/>
                </a:lnTo>
                <a:close/>
              </a:path>
              <a:path w="1938020" h="263525">
                <a:moveTo>
                  <a:pt x="1751312" y="157457"/>
                </a:moveTo>
                <a:lnTo>
                  <a:pt x="1718882" y="157457"/>
                </a:lnTo>
                <a:lnTo>
                  <a:pt x="1717684" y="147858"/>
                </a:lnTo>
                <a:lnTo>
                  <a:pt x="1715276" y="139449"/>
                </a:lnTo>
                <a:lnTo>
                  <a:pt x="1677811" y="115195"/>
                </a:lnTo>
                <a:lnTo>
                  <a:pt x="1736010" y="115195"/>
                </a:lnTo>
                <a:lnTo>
                  <a:pt x="1740988" y="122458"/>
                </a:lnTo>
                <a:lnTo>
                  <a:pt x="1747313" y="137406"/>
                </a:lnTo>
                <a:lnTo>
                  <a:pt x="1751108" y="154380"/>
                </a:lnTo>
                <a:lnTo>
                  <a:pt x="1751312" y="157457"/>
                </a:lnTo>
                <a:close/>
              </a:path>
              <a:path w="1938020" h="263525">
                <a:moveTo>
                  <a:pt x="1749400" y="231276"/>
                </a:moveTo>
                <a:lnTo>
                  <a:pt x="1687631" y="231276"/>
                </a:lnTo>
                <a:lnTo>
                  <a:pt x="1704049" y="229974"/>
                </a:lnTo>
                <a:lnTo>
                  <a:pt x="1719816" y="226068"/>
                </a:lnTo>
                <a:lnTo>
                  <a:pt x="1734932" y="219558"/>
                </a:lnTo>
                <a:lnTo>
                  <a:pt x="1749400" y="210444"/>
                </a:lnTo>
                <a:lnTo>
                  <a:pt x="1749400" y="231276"/>
                </a:lnTo>
                <a:close/>
              </a:path>
              <a:path w="1938020" h="263525">
                <a:moveTo>
                  <a:pt x="1937404" y="92716"/>
                </a:moveTo>
                <a:lnTo>
                  <a:pt x="1903324" y="92716"/>
                </a:lnTo>
                <a:lnTo>
                  <a:pt x="1903324" y="447"/>
                </a:lnTo>
                <a:lnTo>
                  <a:pt x="1937404" y="447"/>
                </a:lnTo>
                <a:lnTo>
                  <a:pt x="1937404" y="92716"/>
                </a:lnTo>
                <a:close/>
              </a:path>
              <a:path w="1938020" h="263525">
                <a:moveTo>
                  <a:pt x="1937404" y="260298"/>
                </a:moveTo>
                <a:lnTo>
                  <a:pt x="1864919" y="260298"/>
                </a:lnTo>
                <a:lnTo>
                  <a:pt x="1846903" y="258800"/>
                </a:lnTo>
                <a:lnTo>
                  <a:pt x="1804350" y="236333"/>
                </a:lnTo>
                <a:lnTo>
                  <a:pt x="1783284" y="191049"/>
                </a:lnTo>
                <a:lnTo>
                  <a:pt x="1781881" y="171897"/>
                </a:lnTo>
                <a:lnTo>
                  <a:pt x="1783359" y="153841"/>
                </a:lnTo>
                <a:lnTo>
                  <a:pt x="1805541" y="109832"/>
                </a:lnTo>
                <a:lnTo>
                  <a:pt x="1848485" y="86954"/>
                </a:lnTo>
                <a:lnTo>
                  <a:pt x="1866110" y="85429"/>
                </a:lnTo>
                <a:lnTo>
                  <a:pt x="1874854" y="85884"/>
                </a:lnTo>
                <a:lnTo>
                  <a:pt x="1883971" y="87251"/>
                </a:lnTo>
                <a:lnTo>
                  <a:pt x="1893460" y="89528"/>
                </a:lnTo>
                <a:lnTo>
                  <a:pt x="1903324" y="92716"/>
                </a:lnTo>
                <a:lnTo>
                  <a:pt x="1937404" y="92716"/>
                </a:lnTo>
                <a:lnTo>
                  <a:pt x="1937404" y="114747"/>
                </a:lnTo>
                <a:lnTo>
                  <a:pt x="1871320" y="114747"/>
                </a:lnTo>
                <a:lnTo>
                  <a:pt x="1859315" y="115788"/>
                </a:lnTo>
                <a:lnTo>
                  <a:pt x="1824478" y="140399"/>
                </a:lnTo>
                <a:lnTo>
                  <a:pt x="1816104" y="176059"/>
                </a:lnTo>
                <a:lnTo>
                  <a:pt x="1816914" y="188479"/>
                </a:lnTo>
                <a:lnTo>
                  <a:pt x="1834316" y="222446"/>
                </a:lnTo>
                <a:lnTo>
                  <a:pt x="1877130" y="231276"/>
                </a:lnTo>
                <a:lnTo>
                  <a:pt x="1937404" y="231276"/>
                </a:lnTo>
                <a:lnTo>
                  <a:pt x="1937404" y="260298"/>
                </a:lnTo>
                <a:close/>
              </a:path>
              <a:path w="1938020" h="263525">
                <a:moveTo>
                  <a:pt x="1937404" y="231276"/>
                </a:moveTo>
                <a:lnTo>
                  <a:pt x="1903324" y="231276"/>
                </a:lnTo>
                <a:lnTo>
                  <a:pt x="1903324" y="122777"/>
                </a:lnTo>
                <a:lnTo>
                  <a:pt x="1895409" y="119264"/>
                </a:lnTo>
                <a:lnTo>
                  <a:pt x="1887436" y="116754"/>
                </a:lnTo>
                <a:lnTo>
                  <a:pt x="1879407" y="115249"/>
                </a:lnTo>
                <a:lnTo>
                  <a:pt x="1871320" y="114747"/>
                </a:lnTo>
                <a:lnTo>
                  <a:pt x="1937404" y="114747"/>
                </a:lnTo>
                <a:lnTo>
                  <a:pt x="1937404" y="231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98706" y="6022293"/>
            <a:ext cx="3272622" cy="35093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069429"/>
            <a:ext cx="3403581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282079"/>
            <a:ext cx="4585683" cy="3475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749" y="3968325"/>
            <a:ext cx="4870570" cy="34706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511259" y="3997348"/>
            <a:ext cx="1033144" cy="234315"/>
          </a:xfrm>
          <a:custGeom>
            <a:avLst/>
            <a:gdLst/>
            <a:ahLst/>
            <a:cxnLst/>
            <a:rect l="l" t="t" r="r" b="b"/>
            <a:pathLst>
              <a:path w="1033145" h="234314">
                <a:moveTo>
                  <a:pt x="134754" y="197338"/>
                </a:moveTo>
                <a:lnTo>
                  <a:pt x="60360" y="197338"/>
                </a:lnTo>
                <a:lnTo>
                  <a:pt x="73668" y="196409"/>
                </a:lnTo>
                <a:lnTo>
                  <a:pt x="72458" y="196409"/>
                </a:lnTo>
                <a:lnTo>
                  <a:pt x="80450" y="194065"/>
                </a:lnTo>
                <a:lnTo>
                  <a:pt x="85476" y="189956"/>
                </a:lnTo>
                <a:lnTo>
                  <a:pt x="87145" y="184241"/>
                </a:lnTo>
                <a:lnTo>
                  <a:pt x="87145" y="180974"/>
                </a:lnTo>
                <a:lnTo>
                  <a:pt x="49045" y="159391"/>
                </a:lnTo>
                <a:lnTo>
                  <a:pt x="36024" y="153752"/>
                </a:lnTo>
                <a:lnTo>
                  <a:pt x="5793" y="128473"/>
                </a:lnTo>
                <a:lnTo>
                  <a:pt x="0" y="105212"/>
                </a:lnTo>
                <a:lnTo>
                  <a:pt x="1069" y="95415"/>
                </a:lnTo>
                <a:lnTo>
                  <a:pt x="30714" y="60177"/>
                </a:lnTo>
                <a:lnTo>
                  <a:pt x="72705" y="51634"/>
                </a:lnTo>
                <a:lnTo>
                  <a:pt x="88026" y="52454"/>
                </a:lnTo>
                <a:lnTo>
                  <a:pt x="102586" y="54911"/>
                </a:lnTo>
                <a:lnTo>
                  <a:pt x="116383" y="59004"/>
                </a:lnTo>
                <a:lnTo>
                  <a:pt x="129417" y="64731"/>
                </a:lnTo>
                <a:lnTo>
                  <a:pt x="129417" y="84534"/>
                </a:lnTo>
                <a:lnTo>
                  <a:pt x="57579" y="84534"/>
                </a:lnTo>
                <a:lnTo>
                  <a:pt x="50978" y="89096"/>
                </a:lnTo>
                <a:lnTo>
                  <a:pt x="50978" y="100507"/>
                </a:lnTo>
                <a:lnTo>
                  <a:pt x="52369" y="102831"/>
                </a:lnTo>
                <a:lnTo>
                  <a:pt x="87145" y="119652"/>
                </a:lnTo>
                <a:lnTo>
                  <a:pt x="100101" y="125383"/>
                </a:lnTo>
                <a:lnTo>
                  <a:pt x="131663" y="152658"/>
                </a:lnTo>
                <a:lnTo>
                  <a:pt x="138189" y="177097"/>
                </a:lnTo>
                <a:lnTo>
                  <a:pt x="137115" y="188972"/>
                </a:lnTo>
                <a:lnTo>
                  <a:pt x="137026" y="189956"/>
                </a:lnTo>
                <a:lnTo>
                  <a:pt x="134754" y="197338"/>
                </a:lnTo>
                <a:close/>
              </a:path>
              <a:path w="1033145" h="234314">
                <a:moveTo>
                  <a:pt x="129417" y="103879"/>
                </a:moveTo>
                <a:lnTo>
                  <a:pt x="113916" y="95415"/>
                </a:lnTo>
                <a:lnTo>
                  <a:pt x="98976" y="89370"/>
                </a:lnTo>
                <a:lnTo>
                  <a:pt x="84595" y="85743"/>
                </a:lnTo>
                <a:lnTo>
                  <a:pt x="70771" y="84534"/>
                </a:lnTo>
                <a:lnTo>
                  <a:pt x="129417" y="84534"/>
                </a:lnTo>
                <a:lnTo>
                  <a:pt x="129417" y="103879"/>
                </a:lnTo>
                <a:close/>
              </a:path>
              <a:path w="1033145" h="234314">
                <a:moveTo>
                  <a:pt x="66609" y="234247"/>
                </a:moveTo>
                <a:lnTo>
                  <a:pt x="46838" y="233318"/>
                </a:lnTo>
                <a:lnTo>
                  <a:pt x="48589" y="233318"/>
                </a:lnTo>
                <a:lnTo>
                  <a:pt x="33157" y="231011"/>
                </a:lnTo>
                <a:lnTo>
                  <a:pt x="17909" y="226966"/>
                </a:lnTo>
                <a:lnTo>
                  <a:pt x="3649" y="221303"/>
                </a:lnTo>
                <a:lnTo>
                  <a:pt x="3649" y="182460"/>
                </a:lnTo>
                <a:lnTo>
                  <a:pt x="19918" y="188972"/>
                </a:lnTo>
                <a:lnTo>
                  <a:pt x="34794" y="193621"/>
                </a:lnTo>
                <a:lnTo>
                  <a:pt x="48275" y="196409"/>
                </a:lnTo>
                <a:lnTo>
                  <a:pt x="60360" y="197338"/>
                </a:lnTo>
                <a:lnTo>
                  <a:pt x="134754" y="197338"/>
                </a:lnTo>
                <a:lnTo>
                  <a:pt x="133539" y="201287"/>
                </a:lnTo>
                <a:lnTo>
                  <a:pt x="97041" y="230530"/>
                </a:lnTo>
                <a:lnTo>
                  <a:pt x="82811" y="233318"/>
                </a:lnTo>
                <a:lnTo>
                  <a:pt x="66609" y="234247"/>
                </a:lnTo>
                <a:close/>
              </a:path>
              <a:path w="1033145" h="234314">
                <a:moveTo>
                  <a:pt x="297361" y="93011"/>
                </a:moveTo>
                <a:lnTo>
                  <a:pt x="153000" y="93011"/>
                </a:lnTo>
                <a:lnTo>
                  <a:pt x="153000" y="82152"/>
                </a:lnTo>
                <a:lnTo>
                  <a:pt x="226524" y="0"/>
                </a:lnTo>
                <a:lnTo>
                  <a:pt x="233372" y="0"/>
                </a:lnTo>
                <a:lnTo>
                  <a:pt x="233372" y="55216"/>
                </a:lnTo>
                <a:lnTo>
                  <a:pt x="297361" y="55216"/>
                </a:lnTo>
                <a:lnTo>
                  <a:pt x="297361" y="93011"/>
                </a:lnTo>
                <a:close/>
              </a:path>
              <a:path w="1033145" h="234314">
                <a:moveTo>
                  <a:pt x="246317" y="234247"/>
                </a:moveTo>
                <a:lnTo>
                  <a:pt x="205856" y="224792"/>
                </a:lnTo>
                <a:lnTo>
                  <a:pt x="179272" y="183499"/>
                </a:lnTo>
                <a:lnTo>
                  <a:pt x="178156" y="168315"/>
                </a:lnTo>
                <a:lnTo>
                  <a:pt x="178156" y="93011"/>
                </a:lnTo>
                <a:lnTo>
                  <a:pt x="233372" y="93011"/>
                </a:lnTo>
                <a:lnTo>
                  <a:pt x="233372" y="173973"/>
                </a:lnTo>
                <a:lnTo>
                  <a:pt x="235753" y="180822"/>
                </a:lnTo>
                <a:lnTo>
                  <a:pt x="240516" y="185880"/>
                </a:lnTo>
                <a:lnTo>
                  <a:pt x="245343" y="190905"/>
                </a:lnTo>
                <a:lnTo>
                  <a:pt x="252022" y="193471"/>
                </a:lnTo>
                <a:lnTo>
                  <a:pt x="297361" y="193471"/>
                </a:lnTo>
                <a:lnTo>
                  <a:pt x="297361" y="223236"/>
                </a:lnTo>
                <a:lnTo>
                  <a:pt x="284295" y="228055"/>
                </a:lnTo>
                <a:lnTo>
                  <a:pt x="271432" y="231496"/>
                </a:lnTo>
                <a:lnTo>
                  <a:pt x="258772" y="233560"/>
                </a:lnTo>
                <a:lnTo>
                  <a:pt x="246317" y="234247"/>
                </a:lnTo>
                <a:close/>
              </a:path>
              <a:path w="1033145" h="234314">
                <a:moveTo>
                  <a:pt x="297361" y="193471"/>
                </a:moveTo>
                <a:lnTo>
                  <a:pt x="260452" y="193471"/>
                </a:lnTo>
                <a:lnTo>
                  <a:pt x="269178" y="192830"/>
                </a:lnTo>
                <a:lnTo>
                  <a:pt x="278238" y="190905"/>
                </a:lnTo>
                <a:lnTo>
                  <a:pt x="287633" y="187697"/>
                </a:lnTo>
                <a:lnTo>
                  <a:pt x="297361" y="183203"/>
                </a:lnTo>
                <a:lnTo>
                  <a:pt x="297361" y="193471"/>
                </a:lnTo>
                <a:close/>
              </a:path>
              <a:path w="1033145" h="234314">
                <a:moveTo>
                  <a:pt x="418222" y="105365"/>
                </a:moveTo>
                <a:lnTo>
                  <a:pt x="383353" y="105365"/>
                </a:lnTo>
                <a:lnTo>
                  <a:pt x="395835" y="81860"/>
                </a:lnTo>
                <a:lnTo>
                  <a:pt x="409321" y="65069"/>
                </a:lnTo>
                <a:lnTo>
                  <a:pt x="423813" y="54993"/>
                </a:lnTo>
                <a:lnTo>
                  <a:pt x="439312" y="51634"/>
                </a:lnTo>
                <a:lnTo>
                  <a:pt x="447358" y="52640"/>
                </a:lnTo>
                <a:lnTo>
                  <a:pt x="456165" y="55655"/>
                </a:lnTo>
                <a:lnTo>
                  <a:pt x="465735" y="60680"/>
                </a:lnTo>
                <a:lnTo>
                  <a:pt x="476069" y="67713"/>
                </a:lnTo>
                <a:lnTo>
                  <a:pt x="464807" y="103584"/>
                </a:lnTo>
                <a:lnTo>
                  <a:pt x="427996" y="103584"/>
                </a:lnTo>
                <a:lnTo>
                  <a:pt x="418777" y="105072"/>
                </a:lnTo>
                <a:lnTo>
                  <a:pt x="418222" y="105365"/>
                </a:lnTo>
                <a:close/>
              </a:path>
              <a:path w="1033145" h="234314">
                <a:moveTo>
                  <a:pt x="382610" y="230828"/>
                </a:moveTo>
                <a:lnTo>
                  <a:pt x="327393" y="230828"/>
                </a:lnTo>
                <a:lnTo>
                  <a:pt x="327393" y="55216"/>
                </a:lnTo>
                <a:lnTo>
                  <a:pt x="382610" y="55216"/>
                </a:lnTo>
                <a:lnTo>
                  <a:pt x="382610" y="105365"/>
                </a:lnTo>
                <a:lnTo>
                  <a:pt x="418222" y="105365"/>
                </a:lnTo>
                <a:lnTo>
                  <a:pt x="389975" y="137989"/>
                </a:lnTo>
                <a:lnTo>
                  <a:pt x="382610" y="154923"/>
                </a:lnTo>
                <a:lnTo>
                  <a:pt x="382610" y="230828"/>
                </a:lnTo>
                <a:close/>
              </a:path>
              <a:path w="1033145" h="234314">
                <a:moveTo>
                  <a:pt x="460743" y="116528"/>
                </a:moveTo>
                <a:lnTo>
                  <a:pt x="451051" y="110865"/>
                </a:lnTo>
                <a:lnTo>
                  <a:pt x="442362" y="106820"/>
                </a:lnTo>
                <a:lnTo>
                  <a:pt x="434677" y="104393"/>
                </a:lnTo>
                <a:lnTo>
                  <a:pt x="427996" y="103584"/>
                </a:lnTo>
                <a:lnTo>
                  <a:pt x="464807" y="103584"/>
                </a:lnTo>
                <a:lnTo>
                  <a:pt x="460743" y="116528"/>
                </a:lnTo>
                <a:close/>
              </a:path>
              <a:path w="1033145" h="234314">
                <a:moveTo>
                  <a:pt x="495490" y="118014"/>
                </a:moveTo>
                <a:lnTo>
                  <a:pt x="495490" y="73066"/>
                </a:lnTo>
                <a:lnTo>
                  <a:pt x="513257" y="63689"/>
                </a:lnTo>
                <a:lnTo>
                  <a:pt x="531879" y="56992"/>
                </a:lnTo>
                <a:lnTo>
                  <a:pt x="551357" y="52974"/>
                </a:lnTo>
                <a:lnTo>
                  <a:pt x="571690" y="51634"/>
                </a:lnTo>
                <a:lnTo>
                  <a:pt x="604246" y="54974"/>
                </a:lnTo>
                <a:lnTo>
                  <a:pt x="627502" y="64993"/>
                </a:lnTo>
                <a:lnTo>
                  <a:pt x="641457" y="81692"/>
                </a:lnTo>
                <a:lnTo>
                  <a:pt x="642851" y="88696"/>
                </a:lnTo>
                <a:lnTo>
                  <a:pt x="560232" y="88696"/>
                </a:lnTo>
                <a:lnTo>
                  <a:pt x="543015" y="90528"/>
                </a:lnTo>
                <a:lnTo>
                  <a:pt x="526486" y="96026"/>
                </a:lnTo>
                <a:lnTo>
                  <a:pt x="510848" y="105070"/>
                </a:lnTo>
                <a:lnTo>
                  <a:pt x="495490" y="118014"/>
                </a:lnTo>
                <a:close/>
              </a:path>
              <a:path w="1033145" h="234314">
                <a:moveTo>
                  <a:pt x="535524" y="234247"/>
                </a:moveTo>
                <a:lnTo>
                  <a:pt x="494379" y="214454"/>
                </a:lnTo>
                <a:lnTo>
                  <a:pt x="486626" y="193223"/>
                </a:lnTo>
                <a:lnTo>
                  <a:pt x="486530" y="192328"/>
                </a:lnTo>
                <a:lnTo>
                  <a:pt x="501148" y="154333"/>
                </a:lnTo>
                <a:lnTo>
                  <a:pt x="557125" y="128599"/>
                </a:lnTo>
                <a:lnTo>
                  <a:pt x="590740" y="118014"/>
                </a:lnTo>
                <a:lnTo>
                  <a:pt x="589491" y="105070"/>
                </a:lnTo>
                <a:lnTo>
                  <a:pt x="584083" y="96026"/>
                </a:lnTo>
                <a:lnTo>
                  <a:pt x="574306" y="90528"/>
                </a:lnTo>
                <a:lnTo>
                  <a:pt x="560232" y="88696"/>
                </a:lnTo>
                <a:lnTo>
                  <a:pt x="642851" y="88696"/>
                </a:lnTo>
                <a:lnTo>
                  <a:pt x="646109" y="105070"/>
                </a:lnTo>
                <a:lnTo>
                  <a:pt x="646109" y="145846"/>
                </a:lnTo>
                <a:lnTo>
                  <a:pt x="590740" y="145846"/>
                </a:lnTo>
                <a:lnTo>
                  <a:pt x="577980" y="150562"/>
                </a:lnTo>
                <a:lnTo>
                  <a:pt x="542372" y="174821"/>
                </a:lnTo>
                <a:lnTo>
                  <a:pt x="542372" y="187918"/>
                </a:lnTo>
                <a:lnTo>
                  <a:pt x="544106" y="192328"/>
                </a:lnTo>
                <a:lnTo>
                  <a:pt x="547582" y="196005"/>
                </a:lnTo>
                <a:lnTo>
                  <a:pt x="551014" y="199540"/>
                </a:lnTo>
                <a:lnTo>
                  <a:pt x="555269" y="201358"/>
                </a:lnTo>
                <a:lnTo>
                  <a:pt x="676017" y="201358"/>
                </a:lnTo>
                <a:lnTo>
                  <a:pt x="676017" y="214454"/>
                </a:lnTo>
                <a:lnTo>
                  <a:pt x="593417" y="214454"/>
                </a:lnTo>
                <a:lnTo>
                  <a:pt x="578975" y="223117"/>
                </a:lnTo>
                <a:lnTo>
                  <a:pt x="564513" y="229302"/>
                </a:lnTo>
                <a:lnTo>
                  <a:pt x="550029" y="233011"/>
                </a:lnTo>
                <a:lnTo>
                  <a:pt x="535524" y="234247"/>
                </a:lnTo>
                <a:close/>
              </a:path>
              <a:path w="1033145" h="234314">
                <a:moveTo>
                  <a:pt x="676017" y="201358"/>
                </a:moveTo>
                <a:lnTo>
                  <a:pt x="560232" y="201358"/>
                </a:lnTo>
                <a:lnTo>
                  <a:pt x="567999" y="200539"/>
                </a:lnTo>
                <a:lnTo>
                  <a:pt x="575671" y="198085"/>
                </a:lnTo>
                <a:lnTo>
                  <a:pt x="583251" y="193992"/>
                </a:lnTo>
                <a:lnTo>
                  <a:pt x="590740" y="188261"/>
                </a:lnTo>
                <a:lnTo>
                  <a:pt x="590740" y="145846"/>
                </a:lnTo>
                <a:lnTo>
                  <a:pt x="646109" y="145846"/>
                </a:lnTo>
                <a:lnTo>
                  <a:pt x="646109" y="193223"/>
                </a:lnTo>
                <a:lnTo>
                  <a:pt x="649128" y="197338"/>
                </a:lnTo>
                <a:lnTo>
                  <a:pt x="676017" y="197338"/>
                </a:lnTo>
                <a:lnTo>
                  <a:pt x="676017" y="201358"/>
                </a:lnTo>
                <a:close/>
              </a:path>
              <a:path w="1033145" h="234314">
                <a:moveTo>
                  <a:pt x="676017" y="197338"/>
                </a:moveTo>
                <a:lnTo>
                  <a:pt x="659749" y="197338"/>
                </a:lnTo>
                <a:lnTo>
                  <a:pt x="666805" y="193992"/>
                </a:lnTo>
                <a:lnTo>
                  <a:pt x="676017" y="187518"/>
                </a:lnTo>
                <a:lnTo>
                  <a:pt x="676017" y="197338"/>
                </a:lnTo>
                <a:close/>
              </a:path>
              <a:path w="1033145" h="234314">
                <a:moveTo>
                  <a:pt x="624230" y="234247"/>
                </a:moveTo>
                <a:lnTo>
                  <a:pt x="612537" y="233011"/>
                </a:lnTo>
                <a:lnTo>
                  <a:pt x="603505" y="229302"/>
                </a:lnTo>
                <a:lnTo>
                  <a:pt x="597131" y="223117"/>
                </a:lnTo>
                <a:lnTo>
                  <a:pt x="593417" y="214454"/>
                </a:lnTo>
                <a:lnTo>
                  <a:pt x="676017" y="214454"/>
                </a:lnTo>
                <a:lnTo>
                  <a:pt x="676017" y="218179"/>
                </a:lnTo>
                <a:lnTo>
                  <a:pt x="662456" y="225210"/>
                </a:lnTo>
                <a:lnTo>
                  <a:pt x="649306" y="230231"/>
                </a:lnTo>
                <a:lnTo>
                  <a:pt x="636564" y="233244"/>
                </a:lnTo>
                <a:lnTo>
                  <a:pt x="624230" y="234247"/>
                </a:lnTo>
                <a:close/>
              </a:path>
              <a:path w="1033145" h="234314">
                <a:moveTo>
                  <a:pt x="824959" y="93011"/>
                </a:moveTo>
                <a:lnTo>
                  <a:pt x="680599" y="93011"/>
                </a:lnTo>
                <a:lnTo>
                  <a:pt x="680599" y="82152"/>
                </a:lnTo>
                <a:lnTo>
                  <a:pt x="754112" y="0"/>
                </a:lnTo>
                <a:lnTo>
                  <a:pt x="760961" y="0"/>
                </a:lnTo>
                <a:lnTo>
                  <a:pt x="760961" y="55216"/>
                </a:lnTo>
                <a:lnTo>
                  <a:pt x="824959" y="55216"/>
                </a:lnTo>
                <a:lnTo>
                  <a:pt x="824959" y="93011"/>
                </a:lnTo>
                <a:close/>
              </a:path>
              <a:path w="1033145" h="234314">
                <a:moveTo>
                  <a:pt x="773915" y="234247"/>
                </a:moveTo>
                <a:lnTo>
                  <a:pt x="733446" y="224792"/>
                </a:lnTo>
                <a:lnTo>
                  <a:pt x="706861" y="183499"/>
                </a:lnTo>
                <a:lnTo>
                  <a:pt x="705745" y="168315"/>
                </a:lnTo>
                <a:lnTo>
                  <a:pt x="705745" y="93011"/>
                </a:lnTo>
                <a:lnTo>
                  <a:pt x="760961" y="93011"/>
                </a:lnTo>
                <a:lnTo>
                  <a:pt x="760961" y="173973"/>
                </a:lnTo>
                <a:lnTo>
                  <a:pt x="763342" y="180822"/>
                </a:lnTo>
                <a:lnTo>
                  <a:pt x="768105" y="185880"/>
                </a:lnTo>
                <a:lnTo>
                  <a:pt x="772941" y="190905"/>
                </a:lnTo>
                <a:lnTo>
                  <a:pt x="779620" y="193471"/>
                </a:lnTo>
                <a:lnTo>
                  <a:pt x="824959" y="193471"/>
                </a:lnTo>
                <a:lnTo>
                  <a:pt x="824959" y="223236"/>
                </a:lnTo>
                <a:lnTo>
                  <a:pt x="811890" y="228055"/>
                </a:lnTo>
                <a:lnTo>
                  <a:pt x="799026" y="231496"/>
                </a:lnTo>
                <a:lnTo>
                  <a:pt x="786368" y="233560"/>
                </a:lnTo>
                <a:lnTo>
                  <a:pt x="773915" y="234247"/>
                </a:lnTo>
                <a:close/>
              </a:path>
              <a:path w="1033145" h="234314">
                <a:moveTo>
                  <a:pt x="824959" y="193471"/>
                </a:moveTo>
                <a:lnTo>
                  <a:pt x="788050" y="193471"/>
                </a:lnTo>
                <a:lnTo>
                  <a:pt x="796776" y="192830"/>
                </a:lnTo>
                <a:lnTo>
                  <a:pt x="805837" y="190905"/>
                </a:lnTo>
                <a:lnTo>
                  <a:pt x="815231" y="187697"/>
                </a:lnTo>
                <a:lnTo>
                  <a:pt x="824959" y="183203"/>
                </a:lnTo>
                <a:lnTo>
                  <a:pt x="824959" y="193471"/>
                </a:lnTo>
                <a:close/>
              </a:path>
              <a:path w="1033145" h="234314">
                <a:moveTo>
                  <a:pt x="852306" y="118014"/>
                </a:moveTo>
                <a:lnTo>
                  <a:pt x="852306" y="73066"/>
                </a:lnTo>
                <a:lnTo>
                  <a:pt x="870072" y="63689"/>
                </a:lnTo>
                <a:lnTo>
                  <a:pt x="888695" y="56992"/>
                </a:lnTo>
                <a:lnTo>
                  <a:pt x="908173" y="52974"/>
                </a:lnTo>
                <a:lnTo>
                  <a:pt x="928505" y="51634"/>
                </a:lnTo>
                <a:lnTo>
                  <a:pt x="961061" y="54974"/>
                </a:lnTo>
                <a:lnTo>
                  <a:pt x="984317" y="64993"/>
                </a:lnTo>
                <a:lnTo>
                  <a:pt x="998272" y="81692"/>
                </a:lnTo>
                <a:lnTo>
                  <a:pt x="999666" y="88696"/>
                </a:lnTo>
                <a:lnTo>
                  <a:pt x="917047" y="88696"/>
                </a:lnTo>
                <a:lnTo>
                  <a:pt x="899831" y="90528"/>
                </a:lnTo>
                <a:lnTo>
                  <a:pt x="883301" y="96026"/>
                </a:lnTo>
                <a:lnTo>
                  <a:pt x="867663" y="105070"/>
                </a:lnTo>
                <a:lnTo>
                  <a:pt x="852306" y="118014"/>
                </a:lnTo>
                <a:close/>
              </a:path>
              <a:path w="1033145" h="234314">
                <a:moveTo>
                  <a:pt x="892339" y="234247"/>
                </a:moveTo>
                <a:lnTo>
                  <a:pt x="851194" y="214454"/>
                </a:lnTo>
                <a:lnTo>
                  <a:pt x="843441" y="193223"/>
                </a:lnTo>
                <a:lnTo>
                  <a:pt x="843345" y="192328"/>
                </a:lnTo>
                <a:lnTo>
                  <a:pt x="857963" y="154333"/>
                </a:lnTo>
                <a:lnTo>
                  <a:pt x="913940" y="128599"/>
                </a:lnTo>
                <a:lnTo>
                  <a:pt x="947555" y="118014"/>
                </a:lnTo>
                <a:lnTo>
                  <a:pt x="946306" y="105070"/>
                </a:lnTo>
                <a:lnTo>
                  <a:pt x="940899" y="96026"/>
                </a:lnTo>
                <a:lnTo>
                  <a:pt x="931122" y="90528"/>
                </a:lnTo>
                <a:lnTo>
                  <a:pt x="917047" y="88696"/>
                </a:lnTo>
                <a:lnTo>
                  <a:pt x="999666" y="88696"/>
                </a:lnTo>
                <a:lnTo>
                  <a:pt x="1002924" y="105070"/>
                </a:lnTo>
                <a:lnTo>
                  <a:pt x="1002924" y="145846"/>
                </a:lnTo>
                <a:lnTo>
                  <a:pt x="947555" y="145846"/>
                </a:lnTo>
                <a:lnTo>
                  <a:pt x="934795" y="150562"/>
                </a:lnTo>
                <a:lnTo>
                  <a:pt x="899187" y="174821"/>
                </a:lnTo>
                <a:lnTo>
                  <a:pt x="899187" y="187918"/>
                </a:lnTo>
                <a:lnTo>
                  <a:pt x="900921" y="192328"/>
                </a:lnTo>
                <a:lnTo>
                  <a:pt x="904398" y="196005"/>
                </a:lnTo>
                <a:lnTo>
                  <a:pt x="907829" y="199540"/>
                </a:lnTo>
                <a:lnTo>
                  <a:pt x="912084" y="201358"/>
                </a:lnTo>
                <a:lnTo>
                  <a:pt x="1032832" y="201358"/>
                </a:lnTo>
                <a:lnTo>
                  <a:pt x="1032832" y="214454"/>
                </a:lnTo>
                <a:lnTo>
                  <a:pt x="950232" y="214454"/>
                </a:lnTo>
                <a:lnTo>
                  <a:pt x="935789" y="223117"/>
                </a:lnTo>
                <a:lnTo>
                  <a:pt x="921325" y="229302"/>
                </a:lnTo>
                <a:lnTo>
                  <a:pt x="906840" y="233011"/>
                </a:lnTo>
                <a:lnTo>
                  <a:pt x="892339" y="234247"/>
                </a:lnTo>
                <a:close/>
              </a:path>
              <a:path w="1033145" h="234314">
                <a:moveTo>
                  <a:pt x="1032832" y="201358"/>
                </a:moveTo>
                <a:lnTo>
                  <a:pt x="917047" y="201358"/>
                </a:lnTo>
                <a:lnTo>
                  <a:pt x="924814" y="200539"/>
                </a:lnTo>
                <a:lnTo>
                  <a:pt x="932487" y="198085"/>
                </a:lnTo>
                <a:lnTo>
                  <a:pt x="940067" y="193992"/>
                </a:lnTo>
                <a:lnTo>
                  <a:pt x="947555" y="188261"/>
                </a:lnTo>
                <a:lnTo>
                  <a:pt x="947555" y="145846"/>
                </a:lnTo>
                <a:lnTo>
                  <a:pt x="1002924" y="145846"/>
                </a:lnTo>
                <a:lnTo>
                  <a:pt x="1002924" y="193223"/>
                </a:lnTo>
                <a:lnTo>
                  <a:pt x="1005943" y="197338"/>
                </a:lnTo>
                <a:lnTo>
                  <a:pt x="1032832" y="197338"/>
                </a:lnTo>
                <a:lnTo>
                  <a:pt x="1032832" y="201358"/>
                </a:lnTo>
                <a:close/>
              </a:path>
              <a:path w="1033145" h="234314">
                <a:moveTo>
                  <a:pt x="1032832" y="197338"/>
                </a:moveTo>
                <a:lnTo>
                  <a:pt x="1016564" y="197338"/>
                </a:lnTo>
                <a:lnTo>
                  <a:pt x="1023620" y="193992"/>
                </a:lnTo>
                <a:lnTo>
                  <a:pt x="1032832" y="187518"/>
                </a:lnTo>
                <a:lnTo>
                  <a:pt x="1032832" y="197338"/>
                </a:lnTo>
                <a:close/>
              </a:path>
              <a:path w="1033145" h="234314">
                <a:moveTo>
                  <a:pt x="981045" y="234247"/>
                </a:moveTo>
                <a:lnTo>
                  <a:pt x="969353" y="233011"/>
                </a:lnTo>
                <a:lnTo>
                  <a:pt x="960320" y="229302"/>
                </a:lnTo>
                <a:lnTo>
                  <a:pt x="953947" y="223117"/>
                </a:lnTo>
                <a:lnTo>
                  <a:pt x="950232" y="214454"/>
                </a:lnTo>
                <a:lnTo>
                  <a:pt x="1032832" y="214454"/>
                </a:lnTo>
                <a:lnTo>
                  <a:pt x="1032832" y="218179"/>
                </a:lnTo>
                <a:lnTo>
                  <a:pt x="1019272" y="225210"/>
                </a:lnTo>
                <a:lnTo>
                  <a:pt x="1006121" y="230231"/>
                </a:lnTo>
                <a:lnTo>
                  <a:pt x="993379" y="233244"/>
                </a:lnTo>
                <a:lnTo>
                  <a:pt x="981045" y="2342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2822" y="4650695"/>
            <a:ext cx="5603965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5652" y="5336494"/>
            <a:ext cx="2907014" cy="35049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535940" y="5368945"/>
            <a:ext cx="1394460" cy="234315"/>
          </a:xfrm>
          <a:custGeom>
            <a:avLst/>
            <a:gdLst/>
            <a:ahLst/>
            <a:cxnLst/>
            <a:rect l="l" t="t" r="r" b="b"/>
            <a:pathLst>
              <a:path w="1394460" h="234314">
                <a:moveTo>
                  <a:pt x="134763" y="197338"/>
                </a:moveTo>
                <a:lnTo>
                  <a:pt x="60360" y="197338"/>
                </a:lnTo>
                <a:lnTo>
                  <a:pt x="73668" y="196409"/>
                </a:lnTo>
                <a:lnTo>
                  <a:pt x="72458" y="196409"/>
                </a:lnTo>
                <a:lnTo>
                  <a:pt x="80450" y="194065"/>
                </a:lnTo>
                <a:lnTo>
                  <a:pt x="85476" y="189956"/>
                </a:lnTo>
                <a:lnTo>
                  <a:pt x="87145" y="184241"/>
                </a:lnTo>
                <a:lnTo>
                  <a:pt x="87145" y="180974"/>
                </a:lnTo>
                <a:lnTo>
                  <a:pt x="49045" y="159391"/>
                </a:lnTo>
                <a:lnTo>
                  <a:pt x="36024" y="153752"/>
                </a:lnTo>
                <a:lnTo>
                  <a:pt x="5797" y="128473"/>
                </a:lnTo>
                <a:lnTo>
                  <a:pt x="0" y="105212"/>
                </a:lnTo>
                <a:lnTo>
                  <a:pt x="1069" y="95415"/>
                </a:lnTo>
                <a:lnTo>
                  <a:pt x="1181" y="94390"/>
                </a:lnTo>
                <a:lnTo>
                  <a:pt x="30715" y="60177"/>
                </a:lnTo>
                <a:lnTo>
                  <a:pt x="72714" y="51634"/>
                </a:lnTo>
                <a:lnTo>
                  <a:pt x="88034" y="52454"/>
                </a:lnTo>
                <a:lnTo>
                  <a:pt x="102591" y="54911"/>
                </a:lnTo>
                <a:lnTo>
                  <a:pt x="116384" y="59004"/>
                </a:lnTo>
                <a:lnTo>
                  <a:pt x="129417" y="64731"/>
                </a:lnTo>
                <a:lnTo>
                  <a:pt x="129417" y="84534"/>
                </a:lnTo>
                <a:lnTo>
                  <a:pt x="57579" y="84534"/>
                </a:lnTo>
                <a:lnTo>
                  <a:pt x="50978" y="89096"/>
                </a:lnTo>
                <a:lnTo>
                  <a:pt x="50978" y="100507"/>
                </a:lnTo>
                <a:lnTo>
                  <a:pt x="52369" y="102831"/>
                </a:lnTo>
                <a:lnTo>
                  <a:pt x="87145" y="119652"/>
                </a:lnTo>
                <a:lnTo>
                  <a:pt x="100105" y="125383"/>
                </a:lnTo>
                <a:lnTo>
                  <a:pt x="131665" y="152658"/>
                </a:lnTo>
                <a:lnTo>
                  <a:pt x="138199" y="177097"/>
                </a:lnTo>
                <a:lnTo>
                  <a:pt x="137125" y="188972"/>
                </a:lnTo>
                <a:lnTo>
                  <a:pt x="137036" y="189956"/>
                </a:lnTo>
                <a:lnTo>
                  <a:pt x="134763" y="197338"/>
                </a:lnTo>
                <a:close/>
              </a:path>
              <a:path w="1394460" h="234314">
                <a:moveTo>
                  <a:pt x="129417" y="103879"/>
                </a:moveTo>
                <a:lnTo>
                  <a:pt x="113916" y="95415"/>
                </a:lnTo>
                <a:lnTo>
                  <a:pt x="98976" y="89370"/>
                </a:lnTo>
                <a:lnTo>
                  <a:pt x="84595" y="85743"/>
                </a:lnTo>
                <a:lnTo>
                  <a:pt x="70771" y="84534"/>
                </a:lnTo>
                <a:lnTo>
                  <a:pt x="129417" y="84534"/>
                </a:lnTo>
                <a:lnTo>
                  <a:pt x="129417" y="103879"/>
                </a:lnTo>
                <a:close/>
              </a:path>
              <a:path w="1394460" h="234314">
                <a:moveTo>
                  <a:pt x="66609" y="234247"/>
                </a:moveTo>
                <a:lnTo>
                  <a:pt x="46840" y="233318"/>
                </a:lnTo>
                <a:lnTo>
                  <a:pt x="48590" y="233318"/>
                </a:lnTo>
                <a:lnTo>
                  <a:pt x="33162" y="231011"/>
                </a:lnTo>
                <a:lnTo>
                  <a:pt x="17917" y="226966"/>
                </a:lnTo>
                <a:lnTo>
                  <a:pt x="3658" y="221303"/>
                </a:lnTo>
                <a:lnTo>
                  <a:pt x="3658" y="182460"/>
                </a:lnTo>
                <a:lnTo>
                  <a:pt x="19927" y="188972"/>
                </a:lnTo>
                <a:lnTo>
                  <a:pt x="34799" y="193621"/>
                </a:lnTo>
                <a:lnTo>
                  <a:pt x="48277" y="196409"/>
                </a:lnTo>
                <a:lnTo>
                  <a:pt x="60360" y="197338"/>
                </a:lnTo>
                <a:lnTo>
                  <a:pt x="134763" y="197338"/>
                </a:lnTo>
                <a:lnTo>
                  <a:pt x="133547" y="201287"/>
                </a:lnTo>
                <a:lnTo>
                  <a:pt x="97041" y="230530"/>
                </a:lnTo>
                <a:lnTo>
                  <a:pt x="82811" y="233318"/>
                </a:lnTo>
                <a:lnTo>
                  <a:pt x="66609" y="234247"/>
                </a:lnTo>
                <a:close/>
              </a:path>
              <a:path w="1394460" h="234314">
                <a:moveTo>
                  <a:pt x="297371" y="93011"/>
                </a:moveTo>
                <a:lnTo>
                  <a:pt x="153000" y="93011"/>
                </a:lnTo>
                <a:lnTo>
                  <a:pt x="153000" y="82152"/>
                </a:lnTo>
                <a:lnTo>
                  <a:pt x="226524" y="0"/>
                </a:lnTo>
                <a:lnTo>
                  <a:pt x="233372" y="0"/>
                </a:lnTo>
                <a:lnTo>
                  <a:pt x="233372" y="55206"/>
                </a:lnTo>
                <a:lnTo>
                  <a:pt x="297371" y="55206"/>
                </a:lnTo>
                <a:lnTo>
                  <a:pt x="297371" y="93011"/>
                </a:lnTo>
                <a:close/>
              </a:path>
              <a:path w="1394460" h="234314">
                <a:moveTo>
                  <a:pt x="246317" y="234247"/>
                </a:moveTo>
                <a:lnTo>
                  <a:pt x="205856" y="224792"/>
                </a:lnTo>
                <a:lnTo>
                  <a:pt x="179272" y="183499"/>
                </a:lnTo>
                <a:lnTo>
                  <a:pt x="178156" y="168315"/>
                </a:lnTo>
                <a:lnTo>
                  <a:pt x="178156" y="93011"/>
                </a:lnTo>
                <a:lnTo>
                  <a:pt x="233372" y="93011"/>
                </a:lnTo>
                <a:lnTo>
                  <a:pt x="233372" y="173973"/>
                </a:lnTo>
                <a:lnTo>
                  <a:pt x="235753" y="180822"/>
                </a:lnTo>
                <a:lnTo>
                  <a:pt x="240516" y="185880"/>
                </a:lnTo>
                <a:lnTo>
                  <a:pt x="245343" y="190905"/>
                </a:lnTo>
                <a:lnTo>
                  <a:pt x="252022" y="193471"/>
                </a:lnTo>
                <a:lnTo>
                  <a:pt x="297371" y="193471"/>
                </a:lnTo>
                <a:lnTo>
                  <a:pt x="297371" y="223236"/>
                </a:lnTo>
                <a:lnTo>
                  <a:pt x="284299" y="228055"/>
                </a:lnTo>
                <a:lnTo>
                  <a:pt x="271433" y="231496"/>
                </a:lnTo>
                <a:lnTo>
                  <a:pt x="258772" y="233560"/>
                </a:lnTo>
                <a:lnTo>
                  <a:pt x="246317" y="234247"/>
                </a:lnTo>
                <a:close/>
              </a:path>
              <a:path w="1394460" h="234314">
                <a:moveTo>
                  <a:pt x="297371" y="193471"/>
                </a:moveTo>
                <a:lnTo>
                  <a:pt x="260461" y="193471"/>
                </a:lnTo>
                <a:lnTo>
                  <a:pt x="269182" y="192830"/>
                </a:lnTo>
                <a:lnTo>
                  <a:pt x="278241" y="190905"/>
                </a:lnTo>
                <a:lnTo>
                  <a:pt x="287637" y="187697"/>
                </a:lnTo>
                <a:lnTo>
                  <a:pt x="297371" y="183203"/>
                </a:lnTo>
                <a:lnTo>
                  <a:pt x="297371" y="193471"/>
                </a:lnTo>
                <a:close/>
              </a:path>
              <a:path w="1394460" h="234314">
                <a:moveTo>
                  <a:pt x="418226" y="105365"/>
                </a:moveTo>
                <a:lnTo>
                  <a:pt x="383353" y="105365"/>
                </a:lnTo>
                <a:lnTo>
                  <a:pt x="395835" y="81860"/>
                </a:lnTo>
                <a:lnTo>
                  <a:pt x="409321" y="65069"/>
                </a:lnTo>
                <a:lnTo>
                  <a:pt x="423813" y="54993"/>
                </a:lnTo>
                <a:lnTo>
                  <a:pt x="439312" y="51634"/>
                </a:lnTo>
                <a:lnTo>
                  <a:pt x="447358" y="52640"/>
                </a:lnTo>
                <a:lnTo>
                  <a:pt x="456165" y="55655"/>
                </a:lnTo>
                <a:lnTo>
                  <a:pt x="465735" y="60680"/>
                </a:lnTo>
                <a:lnTo>
                  <a:pt x="476069" y="67713"/>
                </a:lnTo>
                <a:lnTo>
                  <a:pt x="464807" y="103584"/>
                </a:lnTo>
                <a:lnTo>
                  <a:pt x="427996" y="103584"/>
                </a:lnTo>
                <a:lnTo>
                  <a:pt x="418781" y="105072"/>
                </a:lnTo>
                <a:lnTo>
                  <a:pt x="418226" y="105365"/>
                </a:lnTo>
                <a:close/>
              </a:path>
              <a:path w="1394460" h="234314">
                <a:moveTo>
                  <a:pt x="382610" y="230828"/>
                </a:moveTo>
                <a:lnTo>
                  <a:pt x="327393" y="230828"/>
                </a:lnTo>
                <a:lnTo>
                  <a:pt x="327393" y="55206"/>
                </a:lnTo>
                <a:lnTo>
                  <a:pt x="382610" y="55206"/>
                </a:lnTo>
                <a:lnTo>
                  <a:pt x="382610" y="105365"/>
                </a:lnTo>
                <a:lnTo>
                  <a:pt x="418226" y="105365"/>
                </a:lnTo>
                <a:lnTo>
                  <a:pt x="389975" y="137989"/>
                </a:lnTo>
                <a:lnTo>
                  <a:pt x="382610" y="154923"/>
                </a:lnTo>
                <a:lnTo>
                  <a:pt x="382610" y="230828"/>
                </a:lnTo>
                <a:close/>
              </a:path>
              <a:path w="1394460" h="234314">
                <a:moveTo>
                  <a:pt x="460743" y="116528"/>
                </a:moveTo>
                <a:lnTo>
                  <a:pt x="451051" y="110865"/>
                </a:lnTo>
                <a:lnTo>
                  <a:pt x="442362" y="106820"/>
                </a:lnTo>
                <a:lnTo>
                  <a:pt x="434677" y="104393"/>
                </a:lnTo>
                <a:lnTo>
                  <a:pt x="427996" y="103584"/>
                </a:lnTo>
                <a:lnTo>
                  <a:pt x="464807" y="103584"/>
                </a:lnTo>
                <a:lnTo>
                  <a:pt x="460743" y="116528"/>
                </a:lnTo>
                <a:close/>
              </a:path>
              <a:path w="1394460" h="234314">
                <a:moveTo>
                  <a:pt x="495490" y="118014"/>
                </a:moveTo>
                <a:lnTo>
                  <a:pt x="495490" y="73066"/>
                </a:lnTo>
                <a:lnTo>
                  <a:pt x="513257" y="63689"/>
                </a:lnTo>
                <a:lnTo>
                  <a:pt x="531879" y="56992"/>
                </a:lnTo>
                <a:lnTo>
                  <a:pt x="551357" y="52974"/>
                </a:lnTo>
                <a:lnTo>
                  <a:pt x="571690" y="51634"/>
                </a:lnTo>
                <a:lnTo>
                  <a:pt x="604250" y="54974"/>
                </a:lnTo>
                <a:lnTo>
                  <a:pt x="627505" y="64993"/>
                </a:lnTo>
                <a:lnTo>
                  <a:pt x="641458" y="81692"/>
                </a:lnTo>
                <a:lnTo>
                  <a:pt x="642851" y="88696"/>
                </a:lnTo>
                <a:lnTo>
                  <a:pt x="560232" y="88696"/>
                </a:lnTo>
                <a:lnTo>
                  <a:pt x="543015" y="90528"/>
                </a:lnTo>
                <a:lnTo>
                  <a:pt x="526486" y="96026"/>
                </a:lnTo>
                <a:lnTo>
                  <a:pt x="510848" y="105070"/>
                </a:lnTo>
                <a:lnTo>
                  <a:pt x="495490" y="118014"/>
                </a:lnTo>
                <a:close/>
              </a:path>
              <a:path w="1394460" h="234314">
                <a:moveTo>
                  <a:pt x="535524" y="234247"/>
                </a:moveTo>
                <a:lnTo>
                  <a:pt x="494379" y="214454"/>
                </a:lnTo>
                <a:lnTo>
                  <a:pt x="486626" y="193223"/>
                </a:lnTo>
                <a:lnTo>
                  <a:pt x="486530" y="192328"/>
                </a:lnTo>
                <a:lnTo>
                  <a:pt x="501148" y="154333"/>
                </a:lnTo>
                <a:lnTo>
                  <a:pt x="557125" y="128599"/>
                </a:lnTo>
                <a:lnTo>
                  <a:pt x="590740" y="118014"/>
                </a:lnTo>
                <a:lnTo>
                  <a:pt x="589491" y="105070"/>
                </a:lnTo>
                <a:lnTo>
                  <a:pt x="584083" y="96026"/>
                </a:lnTo>
                <a:lnTo>
                  <a:pt x="574306" y="90528"/>
                </a:lnTo>
                <a:lnTo>
                  <a:pt x="560232" y="88696"/>
                </a:lnTo>
                <a:lnTo>
                  <a:pt x="642851" y="88696"/>
                </a:lnTo>
                <a:lnTo>
                  <a:pt x="646109" y="105070"/>
                </a:lnTo>
                <a:lnTo>
                  <a:pt x="646109" y="145846"/>
                </a:lnTo>
                <a:lnTo>
                  <a:pt x="590740" y="145846"/>
                </a:lnTo>
                <a:lnTo>
                  <a:pt x="577980" y="150562"/>
                </a:lnTo>
                <a:lnTo>
                  <a:pt x="542372" y="174821"/>
                </a:lnTo>
                <a:lnTo>
                  <a:pt x="542372" y="187918"/>
                </a:lnTo>
                <a:lnTo>
                  <a:pt x="544106" y="192328"/>
                </a:lnTo>
                <a:lnTo>
                  <a:pt x="547582" y="196005"/>
                </a:lnTo>
                <a:lnTo>
                  <a:pt x="551023" y="199540"/>
                </a:lnTo>
                <a:lnTo>
                  <a:pt x="555269" y="201358"/>
                </a:lnTo>
                <a:lnTo>
                  <a:pt x="676017" y="201358"/>
                </a:lnTo>
                <a:lnTo>
                  <a:pt x="676017" y="214454"/>
                </a:lnTo>
                <a:lnTo>
                  <a:pt x="593426" y="214454"/>
                </a:lnTo>
                <a:lnTo>
                  <a:pt x="578979" y="223117"/>
                </a:lnTo>
                <a:lnTo>
                  <a:pt x="564514" y="229302"/>
                </a:lnTo>
                <a:lnTo>
                  <a:pt x="550029" y="233011"/>
                </a:lnTo>
                <a:lnTo>
                  <a:pt x="535524" y="234247"/>
                </a:lnTo>
                <a:close/>
              </a:path>
              <a:path w="1394460" h="234314">
                <a:moveTo>
                  <a:pt x="676017" y="201358"/>
                </a:moveTo>
                <a:lnTo>
                  <a:pt x="560232" y="201358"/>
                </a:lnTo>
                <a:lnTo>
                  <a:pt x="568000" y="200539"/>
                </a:lnTo>
                <a:lnTo>
                  <a:pt x="575675" y="198085"/>
                </a:lnTo>
                <a:lnTo>
                  <a:pt x="583255" y="193992"/>
                </a:lnTo>
                <a:lnTo>
                  <a:pt x="590740" y="188261"/>
                </a:lnTo>
                <a:lnTo>
                  <a:pt x="590740" y="145846"/>
                </a:lnTo>
                <a:lnTo>
                  <a:pt x="646109" y="145846"/>
                </a:lnTo>
                <a:lnTo>
                  <a:pt x="646109" y="193223"/>
                </a:lnTo>
                <a:lnTo>
                  <a:pt x="649138" y="197338"/>
                </a:lnTo>
                <a:lnTo>
                  <a:pt x="676017" y="197338"/>
                </a:lnTo>
                <a:lnTo>
                  <a:pt x="676017" y="201358"/>
                </a:lnTo>
                <a:close/>
              </a:path>
              <a:path w="1394460" h="234314">
                <a:moveTo>
                  <a:pt x="676017" y="197338"/>
                </a:moveTo>
                <a:lnTo>
                  <a:pt x="659749" y="197338"/>
                </a:lnTo>
                <a:lnTo>
                  <a:pt x="666805" y="193992"/>
                </a:lnTo>
                <a:lnTo>
                  <a:pt x="676017" y="187518"/>
                </a:lnTo>
                <a:lnTo>
                  <a:pt x="676017" y="197338"/>
                </a:lnTo>
                <a:close/>
              </a:path>
              <a:path w="1394460" h="234314">
                <a:moveTo>
                  <a:pt x="624230" y="234247"/>
                </a:moveTo>
                <a:lnTo>
                  <a:pt x="612537" y="233011"/>
                </a:lnTo>
                <a:lnTo>
                  <a:pt x="603506" y="229302"/>
                </a:lnTo>
                <a:lnTo>
                  <a:pt x="597135" y="223117"/>
                </a:lnTo>
                <a:lnTo>
                  <a:pt x="593426" y="214454"/>
                </a:lnTo>
                <a:lnTo>
                  <a:pt x="676017" y="214454"/>
                </a:lnTo>
                <a:lnTo>
                  <a:pt x="676017" y="218179"/>
                </a:lnTo>
                <a:lnTo>
                  <a:pt x="662456" y="225210"/>
                </a:lnTo>
                <a:lnTo>
                  <a:pt x="649306" y="230231"/>
                </a:lnTo>
                <a:lnTo>
                  <a:pt x="636564" y="233244"/>
                </a:lnTo>
                <a:lnTo>
                  <a:pt x="624230" y="234247"/>
                </a:lnTo>
                <a:close/>
              </a:path>
              <a:path w="1394460" h="234314">
                <a:moveTo>
                  <a:pt x="824959" y="93011"/>
                </a:moveTo>
                <a:lnTo>
                  <a:pt x="680599" y="93011"/>
                </a:lnTo>
                <a:lnTo>
                  <a:pt x="680599" y="82152"/>
                </a:lnTo>
                <a:lnTo>
                  <a:pt x="754122" y="0"/>
                </a:lnTo>
                <a:lnTo>
                  <a:pt x="760961" y="0"/>
                </a:lnTo>
                <a:lnTo>
                  <a:pt x="760961" y="55206"/>
                </a:lnTo>
                <a:lnTo>
                  <a:pt x="824959" y="55206"/>
                </a:lnTo>
                <a:lnTo>
                  <a:pt x="824959" y="93011"/>
                </a:lnTo>
                <a:close/>
              </a:path>
              <a:path w="1394460" h="234314">
                <a:moveTo>
                  <a:pt x="773915" y="234247"/>
                </a:moveTo>
                <a:lnTo>
                  <a:pt x="733454" y="224792"/>
                </a:lnTo>
                <a:lnTo>
                  <a:pt x="706870" y="183499"/>
                </a:lnTo>
                <a:lnTo>
                  <a:pt x="705754" y="168315"/>
                </a:lnTo>
                <a:lnTo>
                  <a:pt x="705754" y="93011"/>
                </a:lnTo>
                <a:lnTo>
                  <a:pt x="760961" y="93011"/>
                </a:lnTo>
                <a:lnTo>
                  <a:pt x="760961" y="173973"/>
                </a:lnTo>
                <a:lnTo>
                  <a:pt x="763342" y="180822"/>
                </a:lnTo>
                <a:lnTo>
                  <a:pt x="768105" y="185880"/>
                </a:lnTo>
                <a:lnTo>
                  <a:pt x="772941" y="190905"/>
                </a:lnTo>
                <a:lnTo>
                  <a:pt x="779620" y="193471"/>
                </a:lnTo>
                <a:lnTo>
                  <a:pt x="824959" y="193471"/>
                </a:lnTo>
                <a:lnTo>
                  <a:pt x="824959" y="223236"/>
                </a:lnTo>
                <a:lnTo>
                  <a:pt x="811890" y="228055"/>
                </a:lnTo>
                <a:lnTo>
                  <a:pt x="799026" y="231496"/>
                </a:lnTo>
                <a:lnTo>
                  <a:pt x="786368" y="233560"/>
                </a:lnTo>
                <a:lnTo>
                  <a:pt x="773915" y="234247"/>
                </a:lnTo>
                <a:close/>
              </a:path>
              <a:path w="1394460" h="234314">
                <a:moveTo>
                  <a:pt x="824959" y="193471"/>
                </a:moveTo>
                <a:lnTo>
                  <a:pt x="788050" y="193471"/>
                </a:lnTo>
                <a:lnTo>
                  <a:pt x="796776" y="192830"/>
                </a:lnTo>
                <a:lnTo>
                  <a:pt x="805837" y="190905"/>
                </a:lnTo>
                <a:lnTo>
                  <a:pt x="815231" y="187697"/>
                </a:lnTo>
                <a:lnTo>
                  <a:pt x="824959" y="183203"/>
                </a:lnTo>
                <a:lnTo>
                  <a:pt x="824959" y="193471"/>
                </a:lnTo>
                <a:close/>
              </a:path>
              <a:path w="1394460" h="234314">
                <a:moveTo>
                  <a:pt x="917790" y="234247"/>
                </a:moveTo>
                <a:lnTo>
                  <a:pt x="880955" y="224290"/>
                </a:lnTo>
                <a:lnTo>
                  <a:pt x="854612" y="182355"/>
                </a:lnTo>
                <a:lnTo>
                  <a:pt x="853496" y="167572"/>
                </a:lnTo>
                <a:lnTo>
                  <a:pt x="853496" y="55206"/>
                </a:lnTo>
                <a:lnTo>
                  <a:pt x="908712" y="55206"/>
                </a:lnTo>
                <a:lnTo>
                  <a:pt x="908712" y="163858"/>
                </a:lnTo>
                <a:lnTo>
                  <a:pt x="910443" y="178504"/>
                </a:lnTo>
                <a:lnTo>
                  <a:pt x="915634" y="188967"/>
                </a:lnTo>
                <a:lnTo>
                  <a:pt x="924284" y="195245"/>
                </a:lnTo>
                <a:lnTo>
                  <a:pt x="936392" y="197338"/>
                </a:lnTo>
                <a:lnTo>
                  <a:pt x="1029861" y="197338"/>
                </a:lnTo>
                <a:lnTo>
                  <a:pt x="1029861" y="205672"/>
                </a:lnTo>
                <a:lnTo>
                  <a:pt x="974644" y="205672"/>
                </a:lnTo>
                <a:lnTo>
                  <a:pt x="961939" y="218174"/>
                </a:lnTo>
                <a:lnTo>
                  <a:pt x="948228" y="227104"/>
                </a:lnTo>
                <a:lnTo>
                  <a:pt x="933511" y="232461"/>
                </a:lnTo>
                <a:lnTo>
                  <a:pt x="917790" y="234247"/>
                </a:lnTo>
                <a:close/>
              </a:path>
              <a:path w="1394460" h="234314">
                <a:moveTo>
                  <a:pt x="1029861" y="197338"/>
                </a:moveTo>
                <a:lnTo>
                  <a:pt x="936392" y="197338"/>
                </a:lnTo>
                <a:lnTo>
                  <a:pt x="943918" y="196575"/>
                </a:lnTo>
                <a:lnTo>
                  <a:pt x="950866" y="194288"/>
                </a:lnTo>
                <a:lnTo>
                  <a:pt x="957238" y="190475"/>
                </a:lnTo>
                <a:lnTo>
                  <a:pt x="963033" y="185137"/>
                </a:lnTo>
                <a:lnTo>
                  <a:pt x="970482" y="177002"/>
                </a:lnTo>
                <a:lnTo>
                  <a:pt x="974197" y="171001"/>
                </a:lnTo>
                <a:lnTo>
                  <a:pt x="974197" y="55206"/>
                </a:lnTo>
                <a:lnTo>
                  <a:pt x="1029861" y="55206"/>
                </a:lnTo>
                <a:lnTo>
                  <a:pt x="1029861" y="197338"/>
                </a:lnTo>
                <a:close/>
              </a:path>
              <a:path w="1394460" h="234314">
                <a:moveTo>
                  <a:pt x="1029861" y="230828"/>
                </a:moveTo>
                <a:lnTo>
                  <a:pt x="974644" y="230828"/>
                </a:lnTo>
                <a:lnTo>
                  <a:pt x="974644" y="205672"/>
                </a:lnTo>
                <a:lnTo>
                  <a:pt x="1029861" y="205672"/>
                </a:lnTo>
                <a:lnTo>
                  <a:pt x="1029861" y="230828"/>
                </a:lnTo>
                <a:close/>
              </a:path>
              <a:path w="1394460" h="234314">
                <a:moveTo>
                  <a:pt x="1248855" y="77685"/>
                </a:moveTo>
                <a:lnTo>
                  <a:pt x="1132026" y="77685"/>
                </a:lnTo>
                <a:lnTo>
                  <a:pt x="1146335" y="66289"/>
                </a:lnTo>
                <a:lnTo>
                  <a:pt x="1161274" y="58148"/>
                </a:lnTo>
                <a:lnTo>
                  <a:pt x="1176846" y="53263"/>
                </a:lnTo>
                <a:lnTo>
                  <a:pt x="1193052" y="51634"/>
                </a:lnTo>
                <a:lnTo>
                  <a:pt x="1213915" y="53970"/>
                </a:lnTo>
                <a:lnTo>
                  <a:pt x="1231412" y="60976"/>
                </a:lnTo>
                <a:lnTo>
                  <a:pt x="1245540" y="72650"/>
                </a:lnTo>
                <a:lnTo>
                  <a:pt x="1248855" y="77685"/>
                </a:lnTo>
                <a:close/>
              </a:path>
              <a:path w="1394460" h="234314">
                <a:moveTo>
                  <a:pt x="1304591" y="88991"/>
                </a:moveTo>
                <a:lnTo>
                  <a:pt x="1256298" y="88991"/>
                </a:lnTo>
                <a:lnTo>
                  <a:pt x="1272513" y="72650"/>
                </a:lnTo>
                <a:lnTo>
                  <a:pt x="1289452" y="60976"/>
                </a:lnTo>
                <a:lnTo>
                  <a:pt x="1307117" y="53970"/>
                </a:lnTo>
                <a:lnTo>
                  <a:pt x="1325507" y="51634"/>
                </a:lnTo>
                <a:lnTo>
                  <a:pt x="1339926" y="52788"/>
                </a:lnTo>
                <a:lnTo>
                  <a:pt x="1374913" y="70094"/>
                </a:lnTo>
                <a:lnTo>
                  <a:pt x="1387929" y="88696"/>
                </a:lnTo>
                <a:lnTo>
                  <a:pt x="1306457" y="88696"/>
                </a:lnTo>
                <a:lnTo>
                  <a:pt x="1304591" y="88991"/>
                </a:lnTo>
                <a:close/>
              </a:path>
              <a:path w="1394460" h="234314">
                <a:moveTo>
                  <a:pt x="1132026" y="230828"/>
                </a:moveTo>
                <a:lnTo>
                  <a:pt x="1076666" y="230828"/>
                </a:lnTo>
                <a:lnTo>
                  <a:pt x="1076666" y="55206"/>
                </a:lnTo>
                <a:lnTo>
                  <a:pt x="1132026" y="55206"/>
                </a:lnTo>
                <a:lnTo>
                  <a:pt x="1132026" y="77685"/>
                </a:lnTo>
                <a:lnTo>
                  <a:pt x="1248855" y="77685"/>
                </a:lnTo>
                <a:lnTo>
                  <a:pt x="1256104" y="88696"/>
                </a:lnTo>
                <a:lnTo>
                  <a:pt x="1174145" y="88696"/>
                </a:lnTo>
                <a:lnTo>
                  <a:pt x="1163369" y="90221"/>
                </a:lnTo>
                <a:lnTo>
                  <a:pt x="1152757" y="94798"/>
                </a:lnTo>
                <a:lnTo>
                  <a:pt x="1142309" y="102427"/>
                </a:lnTo>
                <a:lnTo>
                  <a:pt x="1132026" y="113109"/>
                </a:lnTo>
                <a:lnTo>
                  <a:pt x="1132026" y="230828"/>
                </a:lnTo>
                <a:close/>
              </a:path>
              <a:path w="1394460" h="234314">
                <a:moveTo>
                  <a:pt x="1262994" y="230828"/>
                </a:moveTo>
                <a:lnTo>
                  <a:pt x="1207930" y="230828"/>
                </a:lnTo>
                <a:lnTo>
                  <a:pt x="1207930" y="126796"/>
                </a:lnTo>
                <a:lnTo>
                  <a:pt x="1207426" y="119207"/>
                </a:lnTo>
                <a:lnTo>
                  <a:pt x="1181430" y="89310"/>
                </a:lnTo>
                <a:lnTo>
                  <a:pt x="1174145" y="88696"/>
                </a:lnTo>
                <a:lnTo>
                  <a:pt x="1256104" y="88696"/>
                </a:lnTo>
                <a:lnTo>
                  <a:pt x="1256298" y="88991"/>
                </a:lnTo>
                <a:lnTo>
                  <a:pt x="1304591" y="88991"/>
                </a:lnTo>
                <a:lnTo>
                  <a:pt x="1294698" y="90557"/>
                </a:lnTo>
                <a:lnTo>
                  <a:pt x="1283536" y="96139"/>
                </a:lnTo>
                <a:lnTo>
                  <a:pt x="1272969" y="105441"/>
                </a:lnTo>
                <a:lnTo>
                  <a:pt x="1262994" y="118462"/>
                </a:lnTo>
                <a:lnTo>
                  <a:pt x="1262994" y="230828"/>
                </a:lnTo>
                <a:close/>
              </a:path>
              <a:path w="1394460" h="234314">
                <a:moveTo>
                  <a:pt x="1394115" y="230828"/>
                </a:moveTo>
                <a:lnTo>
                  <a:pt x="1338899" y="230828"/>
                </a:lnTo>
                <a:lnTo>
                  <a:pt x="1338826" y="126796"/>
                </a:lnTo>
                <a:lnTo>
                  <a:pt x="1338359" y="119207"/>
                </a:lnTo>
                <a:lnTo>
                  <a:pt x="1313571" y="89310"/>
                </a:lnTo>
                <a:lnTo>
                  <a:pt x="1313277" y="89310"/>
                </a:lnTo>
                <a:lnTo>
                  <a:pt x="1306457" y="88696"/>
                </a:lnTo>
                <a:lnTo>
                  <a:pt x="1387929" y="88696"/>
                </a:lnTo>
                <a:lnTo>
                  <a:pt x="1389234" y="91152"/>
                </a:lnTo>
                <a:lnTo>
                  <a:pt x="1389314" y="91302"/>
                </a:lnTo>
                <a:lnTo>
                  <a:pt x="1392914" y="103969"/>
                </a:lnTo>
                <a:lnTo>
                  <a:pt x="1394115" y="118014"/>
                </a:lnTo>
                <a:lnTo>
                  <a:pt x="1394115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546" y="6022293"/>
            <a:ext cx="7853274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5677"/>
            <a:ext cx="5861038" cy="579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2348578"/>
            <a:ext cx="11183989" cy="3504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037799"/>
            <a:ext cx="4484926" cy="347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3719876"/>
            <a:ext cx="9775869" cy="3507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218155"/>
            <a:ext cx="255904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546" y="4405970"/>
            <a:ext cx="2176976" cy="26625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360206" y="4405970"/>
            <a:ext cx="1400810" cy="266700"/>
          </a:xfrm>
          <a:custGeom>
            <a:avLst/>
            <a:gdLst/>
            <a:ahLst/>
            <a:cxnLst/>
            <a:rect l="l" t="t" r="r" b="b"/>
            <a:pathLst>
              <a:path w="1400810" h="266700">
                <a:moveTo>
                  <a:pt x="186184" y="95249"/>
                </a:moveTo>
                <a:lnTo>
                  <a:pt x="130968" y="95249"/>
                </a:lnTo>
                <a:lnTo>
                  <a:pt x="130968" y="3428"/>
                </a:lnTo>
                <a:lnTo>
                  <a:pt x="186184" y="3428"/>
                </a:lnTo>
                <a:lnTo>
                  <a:pt x="186184" y="95249"/>
                </a:lnTo>
                <a:close/>
              </a:path>
              <a:path w="1400810" h="266700">
                <a:moveTo>
                  <a:pt x="82305" y="266699"/>
                </a:moveTo>
                <a:lnTo>
                  <a:pt x="36009" y="252052"/>
                </a:lnTo>
                <a:lnTo>
                  <a:pt x="5879" y="211228"/>
                </a:lnTo>
                <a:lnTo>
                  <a:pt x="81" y="176364"/>
                </a:lnTo>
                <a:lnTo>
                  <a:pt x="0" y="175326"/>
                </a:lnTo>
                <a:lnTo>
                  <a:pt x="13397" y="123334"/>
                </a:lnTo>
                <a:lnTo>
                  <a:pt x="51376" y="90367"/>
                </a:lnTo>
                <a:lnTo>
                  <a:pt x="51564" y="90367"/>
                </a:lnTo>
                <a:lnTo>
                  <a:pt x="67371" y="85686"/>
                </a:lnTo>
                <a:lnTo>
                  <a:pt x="85277" y="84086"/>
                </a:lnTo>
                <a:lnTo>
                  <a:pt x="96839" y="84784"/>
                </a:lnTo>
                <a:lnTo>
                  <a:pt x="108308" y="86878"/>
                </a:lnTo>
                <a:lnTo>
                  <a:pt x="119684" y="90367"/>
                </a:lnTo>
                <a:lnTo>
                  <a:pt x="130968" y="95249"/>
                </a:lnTo>
                <a:lnTo>
                  <a:pt x="186184" y="95249"/>
                </a:lnTo>
                <a:lnTo>
                  <a:pt x="186184" y="121148"/>
                </a:lnTo>
                <a:lnTo>
                  <a:pt x="100164" y="121148"/>
                </a:lnTo>
                <a:lnTo>
                  <a:pt x="90315" y="122060"/>
                </a:lnTo>
                <a:lnTo>
                  <a:pt x="58864" y="153111"/>
                </a:lnTo>
                <a:lnTo>
                  <a:pt x="55959" y="176364"/>
                </a:lnTo>
                <a:lnTo>
                  <a:pt x="56675" y="187889"/>
                </a:lnTo>
                <a:lnTo>
                  <a:pt x="80927" y="226145"/>
                </a:lnTo>
                <a:lnTo>
                  <a:pt x="98231" y="229790"/>
                </a:lnTo>
                <a:lnTo>
                  <a:pt x="186184" y="229790"/>
                </a:lnTo>
                <a:lnTo>
                  <a:pt x="186184" y="249144"/>
                </a:lnTo>
                <a:lnTo>
                  <a:pt x="130968" y="249144"/>
                </a:lnTo>
                <a:lnTo>
                  <a:pt x="120002" y="256826"/>
                </a:lnTo>
                <a:lnTo>
                  <a:pt x="108237" y="262312"/>
                </a:lnTo>
                <a:lnTo>
                  <a:pt x="95671" y="265602"/>
                </a:lnTo>
                <a:lnTo>
                  <a:pt x="82305" y="266699"/>
                </a:lnTo>
                <a:close/>
              </a:path>
              <a:path w="1400810" h="266700">
                <a:moveTo>
                  <a:pt x="186184" y="229790"/>
                </a:moveTo>
                <a:lnTo>
                  <a:pt x="98231" y="229790"/>
                </a:lnTo>
                <a:lnTo>
                  <a:pt x="106637" y="228879"/>
                </a:lnTo>
                <a:lnTo>
                  <a:pt x="114896" y="226145"/>
                </a:lnTo>
                <a:lnTo>
                  <a:pt x="123006" y="221588"/>
                </a:lnTo>
                <a:lnTo>
                  <a:pt x="130968" y="215207"/>
                </a:lnTo>
                <a:lnTo>
                  <a:pt x="130968" y="131416"/>
                </a:lnTo>
                <a:lnTo>
                  <a:pt x="123406" y="126922"/>
                </a:lnTo>
                <a:lnTo>
                  <a:pt x="115752" y="123714"/>
                </a:lnTo>
                <a:lnTo>
                  <a:pt x="108004" y="121789"/>
                </a:lnTo>
                <a:lnTo>
                  <a:pt x="100164" y="121148"/>
                </a:lnTo>
                <a:lnTo>
                  <a:pt x="186184" y="121148"/>
                </a:lnTo>
                <a:lnTo>
                  <a:pt x="186184" y="229790"/>
                </a:lnTo>
                <a:close/>
              </a:path>
              <a:path w="1400810" h="266700">
                <a:moveTo>
                  <a:pt x="186184" y="263280"/>
                </a:moveTo>
                <a:lnTo>
                  <a:pt x="130968" y="263280"/>
                </a:lnTo>
                <a:lnTo>
                  <a:pt x="130968" y="249144"/>
                </a:lnTo>
                <a:lnTo>
                  <a:pt x="186184" y="249144"/>
                </a:lnTo>
                <a:lnTo>
                  <a:pt x="186184" y="263280"/>
                </a:lnTo>
                <a:close/>
              </a:path>
              <a:path w="1400810" h="266700">
                <a:moveTo>
                  <a:pt x="268509" y="61026"/>
                </a:moveTo>
                <a:lnTo>
                  <a:pt x="251745" y="61026"/>
                </a:lnTo>
                <a:lnTo>
                  <a:pt x="244601" y="58045"/>
                </a:lnTo>
                <a:lnTo>
                  <a:pt x="238648" y="52092"/>
                </a:lnTo>
                <a:lnTo>
                  <a:pt x="232695" y="46043"/>
                </a:lnTo>
                <a:lnTo>
                  <a:pt x="229723" y="38842"/>
                </a:lnTo>
                <a:lnTo>
                  <a:pt x="229723" y="22078"/>
                </a:lnTo>
                <a:lnTo>
                  <a:pt x="232695" y="14887"/>
                </a:lnTo>
                <a:lnTo>
                  <a:pt x="244601" y="2981"/>
                </a:lnTo>
                <a:lnTo>
                  <a:pt x="251745" y="0"/>
                </a:lnTo>
                <a:lnTo>
                  <a:pt x="268509" y="0"/>
                </a:lnTo>
                <a:lnTo>
                  <a:pt x="275710" y="2981"/>
                </a:lnTo>
                <a:lnTo>
                  <a:pt x="287616" y="14887"/>
                </a:lnTo>
                <a:lnTo>
                  <a:pt x="290588" y="22078"/>
                </a:lnTo>
                <a:lnTo>
                  <a:pt x="290588" y="38842"/>
                </a:lnTo>
                <a:lnTo>
                  <a:pt x="287616" y="46043"/>
                </a:lnTo>
                <a:lnTo>
                  <a:pt x="281663" y="52092"/>
                </a:lnTo>
                <a:lnTo>
                  <a:pt x="275710" y="58045"/>
                </a:lnTo>
                <a:lnTo>
                  <a:pt x="268509" y="61026"/>
                </a:lnTo>
                <a:close/>
              </a:path>
              <a:path w="1400810" h="266700">
                <a:moveTo>
                  <a:pt x="288054" y="263280"/>
                </a:moveTo>
                <a:lnTo>
                  <a:pt x="232695" y="263280"/>
                </a:lnTo>
                <a:lnTo>
                  <a:pt x="232695" y="87658"/>
                </a:lnTo>
                <a:lnTo>
                  <a:pt x="288054" y="87658"/>
                </a:lnTo>
                <a:lnTo>
                  <a:pt x="288054" y="263280"/>
                </a:lnTo>
                <a:close/>
              </a:path>
              <a:path w="1400810" h="266700">
                <a:moveTo>
                  <a:pt x="460946" y="229790"/>
                </a:moveTo>
                <a:lnTo>
                  <a:pt x="386542" y="229790"/>
                </a:lnTo>
                <a:lnTo>
                  <a:pt x="399852" y="228861"/>
                </a:lnTo>
                <a:lnTo>
                  <a:pt x="398641" y="228861"/>
                </a:lnTo>
                <a:lnTo>
                  <a:pt x="406636" y="226517"/>
                </a:lnTo>
                <a:lnTo>
                  <a:pt x="411666" y="222408"/>
                </a:lnTo>
                <a:lnTo>
                  <a:pt x="413336" y="216693"/>
                </a:lnTo>
                <a:lnTo>
                  <a:pt x="413336" y="213426"/>
                </a:lnTo>
                <a:lnTo>
                  <a:pt x="375236" y="191842"/>
                </a:lnTo>
                <a:lnTo>
                  <a:pt x="362215" y="186204"/>
                </a:lnTo>
                <a:lnTo>
                  <a:pt x="331980" y="160925"/>
                </a:lnTo>
                <a:lnTo>
                  <a:pt x="326191" y="137664"/>
                </a:lnTo>
                <a:lnTo>
                  <a:pt x="327259" y="127867"/>
                </a:lnTo>
                <a:lnTo>
                  <a:pt x="327370" y="126841"/>
                </a:lnTo>
                <a:lnTo>
                  <a:pt x="356902" y="92629"/>
                </a:lnTo>
                <a:lnTo>
                  <a:pt x="398896" y="84086"/>
                </a:lnTo>
                <a:lnTo>
                  <a:pt x="414216" y="84905"/>
                </a:lnTo>
                <a:lnTo>
                  <a:pt x="428772" y="87363"/>
                </a:lnTo>
                <a:lnTo>
                  <a:pt x="442566" y="91456"/>
                </a:lnTo>
                <a:lnTo>
                  <a:pt x="455598" y="97183"/>
                </a:lnTo>
                <a:lnTo>
                  <a:pt x="455598" y="116985"/>
                </a:lnTo>
                <a:lnTo>
                  <a:pt x="383771" y="116985"/>
                </a:lnTo>
                <a:lnTo>
                  <a:pt x="377170" y="121548"/>
                </a:lnTo>
                <a:lnTo>
                  <a:pt x="377170" y="132959"/>
                </a:lnTo>
                <a:lnTo>
                  <a:pt x="378560" y="135283"/>
                </a:lnTo>
                <a:lnTo>
                  <a:pt x="413336" y="152104"/>
                </a:lnTo>
                <a:lnTo>
                  <a:pt x="426291" y="157835"/>
                </a:lnTo>
                <a:lnTo>
                  <a:pt x="457851" y="185109"/>
                </a:lnTo>
                <a:lnTo>
                  <a:pt x="464380" y="209549"/>
                </a:lnTo>
                <a:lnTo>
                  <a:pt x="463307" y="221423"/>
                </a:lnTo>
                <a:lnTo>
                  <a:pt x="463218" y="222408"/>
                </a:lnTo>
                <a:lnTo>
                  <a:pt x="460946" y="229790"/>
                </a:lnTo>
                <a:close/>
              </a:path>
              <a:path w="1400810" h="266700">
                <a:moveTo>
                  <a:pt x="455598" y="136331"/>
                </a:moveTo>
                <a:lnTo>
                  <a:pt x="440104" y="127867"/>
                </a:lnTo>
                <a:lnTo>
                  <a:pt x="425166" y="121822"/>
                </a:lnTo>
                <a:lnTo>
                  <a:pt x="410786" y="118194"/>
                </a:lnTo>
                <a:lnTo>
                  <a:pt x="396963" y="116985"/>
                </a:lnTo>
                <a:lnTo>
                  <a:pt x="455598" y="116985"/>
                </a:lnTo>
                <a:lnTo>
                  <a:pt x="455598" y="136331"/>
                </a:lnTo>
                <a:close/>
              </a:path>
              <a:path w="1400810" h="266700">
                <a:moveTo>
                  <a:pt x="392800" y="266699"/>
                </a:moveTo>
                <a:lnTo>
                  <a:pt x="373025" y="265770"/>
                </a:lnTo>
                <a:lnTo>
                  <a:pt x="374776" y="265770"/>
                </a:lnTo>
                <a:lnTo>
                  <a:pt x="359345" y="263463"/>
                </a:lnTo>
                <a:lnTo>
                  <a:pt x="344099" y="259418"/>
                </a:lnTo>
                <a:lnTo>
                  <a:pt x="329840" y="253755"/>
                </a:lnTo>
                <a:lnTo>
                  <a:pt x="329840" y="214912"/>
                </a:lnTo>
                <a:lnTo>
                  <a:pt x="346110" y="221423"/>
                </a:lnTo>
                <a:lnTo>
                  <a:pt x="360984" y="226073"/>
                </a:lnTo>
                <a:lnTo>
                  <a:pt x="374463" y="228861"/>
                </a:lnTo>
                <a:lnTo>
                  <a:pt x="386542" y="229790"/>
                </a:lnTo>
                <a:lnTo>
                  <a:pt x="460946" y="229790"/>
                </a:lnTo>
                <a:lnTo>
                  <a:pt x="459730" y="233739"/>
                </a:lnTo>
                <a:lnTo>
                  <a:pt x="423233" y="262982"/>
                </a:lnTo>
                <a:lnTo>
                  <a:pt x="409002" y="265770"/>
                </a:lnTo>
                <a:lnTo>
                  <a:pt x="392800" y="266699"/>
                </a:lnTo>
                <a:close/>
              </a:path>
              <a:path w="1400810" h="266700">
                <a:moveTo>
                  <a:pt x="623552" y="125463"/>
                </a:moveTo>
                <a:lnTo>
                  <a:pt x="479192" y="125463"/>
                </a:lnTo>
                <a:lnTo>
                  <a:pt x="479192" y="114604"/>
                </a:lnTo>
                <a:lnTo>
                  <a:pt x="552715" y="32451"/>
                </a:lnTo>
                <a:lnTo>
                  <a:pt x="559554" y="32451"/>
                </a:lnTo>
                <a:lnTo>
                  <a:pt x="559554" y="87658"/>
                </a:lnTo>
                <a:lnTo>
                  <a:pt x="623552" y="87658"/>
                </a:lnTo>
                <a:lnTo>
                  <a:pt x="623552" y="125463"/>
                </a:lnTo>
                <a:close/>
              </a:path>
              <a:path w="1400810" h="266700">
                <a:moveTo>
                  <a:pt x="572508" y="266699"/>
                </a:moveTo>
                <a:lnTo>
                  <a:pt x="532047" y="257244"/>
                </a:lnTo>
                <a:lnTo>
                  <a:pt x="505463" y="215951"/>
                </a:lnTo>
                <a:lnTo>
                  <a:pt x="504347" y="200767"/>
                </a:lnTo>
                <a:lnTo>
                  <a:pt x="504347" y="125463"/>
                </a:lnTo>
                <a:lnTo>
                  <a:pt x="559554" y="125463"/>
                </a:lnTo>
                <a:lnTo>
                  <a:pt x="559554" y="206425"/>
                </a:lnTo>
                <a:lnTo>
                  <a:pt x="561935" y="213273"/>
                </a:lnTo>
                <a:lnTo>
                  <a:pt x="566698" y="218331"/>
                </a:lnTo>
                <a:lnTo>
                  <a:pt x="571534" y="223357"/>
                </a:lnTo>
                <a:lnTo>
                  <a:pt x="578213" y="225923"/>
                </a:lnTo>
                <a:lnTo>
                  <a:pt x="623552" y="225923"/>
                </a:lnTo>
                <a:lnTo>
                  <a:pt x="623552" y="255688"/>
                </a:lnTo>
                <a:lnTo>
                  <a:pt x="610483" y="260507"/>
                </a:lnTo>
                <a:lnTo>
                  <a:pt x="597619" y="263947"/>
                </a:lnTo>
                <a:lnTo>
                  <a:pt x="584961" y="266011"/>
                </a:lnTo>
                <a:lnTo>
                  <a:pt x="572508" y="266699"/>
                </a:lnTo>
                <a:close/>
              </a:path>
              <a:path w="1400810" h="266700">
                <a:moveTo>
                  <a:pt x="623552" y="225923"/>
                </a:moveTo>
                <a:lnTo>
                  <a:pt x="586643" y="225923"/>
                </a:lnTo>
                <a:lnTo>
                  <a:pt x="595369" y="225281"/>
                </a:lnTo>
                <a:lnTo>
                  <a:pt x="604430" y="223357"/>
                </a:lnTo>
                <a:lnTo>
                  <a:pt x="613825" y="220148"/>
                </a:lnTo>
                <a:lnTo>
                  <a:pt x="623552" y="215655"/>
                </a:lnTo>
                <a:lnTo>
                  <a:pt x="623552" y="225923"/>
                </a:lnTo>
                <a:close/>
              </a:path>
              <a:path w="1400810" h="266700">
                <a:moveTo>
                  <a:pt x="744413" y="137816"/>
                </a:moveTo>
                <a:lnTo>
                  <a:pt x="709534" y="137816"/>
                </a:lnTo>
                <a:lnTo>
                  <a:pt x="722022" y="114312"/>
                </a:lnTo>
                <a:lnTo>
                  <a:pt x="735511" y="97521"/>
                </a:lnTo>
                <a:lnTo>
                  <a:pt x="750005" y="87445"/>
                </a:lnTo>
                <a:lnTo>
                  <a:pt x="765503" y="84086"/>
                </a:lnTo>
                <a:lnTo>
                  <a:pt x="773545" y="85091"/>
                </a:lnTo>
                <a:lnTo>
                  <a:pt x="782353" y="88107"/>
                </a:lnTo>
                <a:lnTo>
                  <a:pt x="791925" y="93131"/>
                </a:lnTo>
                <a:lnTo>
                  <a:pt x="802260" y="100164"/>
                </a:lnTo>
                <a:lnTo>
                  <a:pt x="790991" y="136035"/>
                </a:lnTo>
                <a:lnTo>
                  <a:pt x="754188" y="136035"/>
                </a:lnTo>
                <a:lnTo>
                  <a:pt x="744968" y="137523"/>
                </a:lnTo>
                <a:lnTo>
                  <a:pt x="744413" y="137816"/>
                </a:lnTo>
                <a:close/>
              </a:path>
              <a:path w="1400810" h="266700">
                <a:moveTo>
                  <a:pt x="708791" y="263280"/>
                </a:moveTo>
                <a:lnTo>
                  <a:pt x="653575" y="263280"/>
                </a:lnTo>
                <a:lnTo>
                  <a:pt x="653575" y="87658"/>
                </a:lnTo>
                <a:lnTo>
                  <a:pt x="708791" y="87658"/>
                </a:lnTo>
                <a:lnTo>
                  <a:pt x="708791" y="137816"/>
                </a:lnTo>
                <a:lnTo>
                  <a:pt x="744413" y="137816"/>
                </a:lnTo>
                <a:lnTo>
                  <a:pt x="716161" y="170440"/>
                </a:lnTo>
                <a:lnTo>
                  <a:pt x="708791" y="187375"/>
                </a:lnTo>
                <a:lnTo>
                  <a:pt x="708791" y="263280"/>
                </a:lnTo>
                <a:close/>
              </a:path>
              <a:path w="1400810" h="266700">
                <a:moveTo>
                  <a:pt x="786925" y="148980"/>
                </a:moveTo>
                <a:lnTo>
                  <a:pt x="777234" y="143317"/>
                </a:lnTo>
                <a:lnTo>
                  <a:pt x="768549" y="139271"/>
                </a:lnTo>
                <a:lnTo>
                  <a:pt x="760867" y="136844"/>
                </a:lnTo>
                <a:lnTo>
                  <a:pt x="754188" y="136035"/>
                </a:lnTo>
                <a:lnTo>
                  <a:pt x="790991" y="136035"/>
                </a:lnTo>
                <a:lnTo>
                  <a:pt x="786925" y="148980"/>
                </a:lnTo>
                <a:close/>
              </a:path>
              <a:path w="1400810" h="266700">
                <a:moveTo>
                  <a:pt x="859734" y="61026"/>
                </a:moveTo>
                <a:lnTo>
                  <a:pt x="842960" y="61026"/>
                </a:lnTo>
                <a:lnTo>
                  <a:pt x="835817" y="58045"/>
                </a:lnTo>
                <a:lnTo>
                  <a:pt x="829863" y="52092"/>
                </a:lnTo>
                <a:lnTo>
                  <a:pt x="823910" y="46043"/>
                </a:lnTo>
                <a:lnTo>
                  <a:pt x="820939" y="38842"/>
                </a:lnTo>
                <a:lnTo>
                  <a:pt x="820939" y="22078"/>
                </a:lnTo>
                <a:lnTo>
                  <a:pt x="823910" y="14887"/>
                </a:lnTo>
                <a:lnTo>
                  <a:pt x="835817" y="2981"/>
                </a:lnTo>
                <a:lnTo>
                  <a:pt x="842960" y="0"/>
                </a:lnTo>
                <a:lnTo>
                  <a:pt x="859734" y="0"/>
                </a:lnTo>
                <a:lnTo>
                  <a:pt x="866925" y="2981"/>
                </a:lnTo>
                <a:lnTo>
                  <a:pt x="878831" y="14887"/>
                </a:lnTo>
                <a:lnTo>
                  <a:pt x="881803" y="22078"/>
                </a:lnTo>
                <a:lnTo>
                  <a:pt x="881803" y="38842"/>
                </a:lnTo>
                <a:lnTo>
                  <a:pt x="878831" y="46043"/>
                </a:lnTo>
                <a:lnTo>
                  <a:pt x="872878" y="52092"/>
                </a:lnTo>
                <a:lnTo>
                  <a:pt x="866925" y="58045"/>
                </a:lnTo>
                <a:lnTo>
                  <a:pt x="859734" y="61026"/>
                </a:lnTo>
                <a:close/>
              </a:path>
              <a:path w="1400810" h="266700">
                <a:moveTo>
                  <a:pt x="879279" y="263280"/>
                </a:moveTo>
                <a:lnTo>
                  <a:pt x="823910" y="263280"/>
                </a:lnTo>
                <a:lnTo>
                  <a:pt x="823910" y="87658"/>
                </a:lnTo>
                <a:lnTo>
                  <a:pt x="879279" y="87658"/>
                </a:lnTo>
                <a:lnTo>
                  <a:pt x="879279" y="263280"/>
                </a:lnTo>
                <a:close/>
              </a:path>
              <a:path w="1400810" h="266700">
                <a:moveTo>
                  <a:pt x="1020182" y="266699"/>
                </a:moveTo>
                <a:lnTo>
                  <a:pt x="978546" y="260489"/>
                </a:lnTo>
                <a:lnTo>
                  <a:pt x="934103" y="228415"/>
                </a:lnTo>
                <a:lnTo>
                  <a:pt x="925535" y="213121"/>
                </a:lnTo>
                <a:lnTo>
                  <a:pt x="925453" y="212973"/>
                </a:lnTo>
                <a:lnTo>
                  <a:pt x="920262" y="195525"/>
                </a:lnTo>
                <a:lnTo>
                  <a:pt x="918532" y="176069"/>
                </a:lnTo>
                <a:lnTo>
                  <a:pt x="920280" y="156935"/>
                </a:lnTo>
                <a:lnTo>
                  <a:pt x="946506" y="110137"/>
                </a:lnTo>
                <a:lnTo>
                  <a:pt x="997105" y="85715"/>
                </a:lnTo>
                <a:lnTo>
                  <a:pt x="1017801" y="84086"/>
                </a:lnTo>
                <a:lnTo>
                  <a:pt x="1031994" y="84813"/>
                </a:lnTo>
                <a:lnTo>
                  <a:pt x="1046597" y="86991"/>
                </a:lnTo>
                <a:lnTo>
                  <a:pt x="1061529" y="90600"/>
                </a:lnTo>
                <a:lnTo>
                  <a:pt x="1077037" y="95697"/>
                </a:lnTo>
                <a:lnTo>
                  <a:pt x="1077037" y="125015"/>
                </a:lnTo>
                <a:lnTo>
                  <a:pt x="1031936" y="125015"/>
                </a:lnTo>
                <a:lnTo>
                  <a:pt x="1020199" y="125881"/>
                </a:lnTo>
                <a:lnTo>
                  <a:pt x="985837" y="146290"/>
                </a:lnTo>
                <a:lnTo>
                  <a:pt x="977463" y="175621"/>
                </a:lnTo>
                <a:lnTo>
                  <a:pt x="978366" y="186671"/>
                </a:lnTo>
                <a:lnTo>
                  <a:pt x="999763" y="219372"/>
                </a:lnTo>
                <a:lnTo>
                  <a:pt x="1030155" y="227408"/>
                </a:lnTo>
                <a:lnTo>
                  <a:pt x="1079561" y="227408"/>
                </a:lnTo>
                <a:lnTo>
                  <a:pt x="1079561" y="254945"/>
                </a:lnTo>
                <a:lnTo>
                  <a:pt x="1063741" y="260089"/>
                </a:lnTo>
                <a:lnTo>
                  <a:pt x="1048571" y="263762"/>
                </a:lnTo>
                <a:lnTo>
                  <a:pt x="1034052" y="265965"/>
                </a:lnTo>
                <a:lnTo>
                  <a:pt x="1020182" y="266699"/>
                </a:lnTo>
                <a:close/>
              </a:path>
              <a:path w="1400810" h="266700">
                <a:moveTo>
                  <a:pt x="1077037" y="136778"/>
                </a:moveTo>
                <a:lnTo>
                  <a:pt x="1065619" y="131633"/>
                </a:lnTo>
                <a:lnTo>
                  <a:pt x="1054297" y="127957"/>
                </a:lnTo>
                <a:lnTo>
                  <a:pt x="1043070" y="125751"/>
                </a:lnTo>
                <a:lnTo>
                  <a:pt x="1031936" y="125015"/>
                </a:lnTo>
                <a:lnTo>
                  <a:pt x="1077037" y="125015"/>
                </a:lnTo>
                <a:lnTo>
                  <a:pt x="1077037" y="136778"/>
                </a:lnTo>
                <a:close/>
              </a:path>
              <a:path w="1400810" h="266700">
                <a:moveTo>
                  <a:pt x="1079561" y="227408"/>
                </a:moveTo>
                <a:lnTo>
                  <a:pt x="1030155" y="227408"/>
                </a:lnTo>
                <a:lnTo>
                  <a:pt x="1039770" y="226646"/>
                </a:lnTo>
                <a:lnTo>
                  <a:pt x="1051211" y="224358"/>
                </a:lnTo>
                <a:lnTo>
                  <a:pt x="1064476" y="220545"/>
                </a:lnTo>
                <a:lnTo>
                  <a:pt x="1079561" y="215207"/>
                </a:lnTo>
                <a:lnTo>
                  <a:pt x="1079561" y="227408"/>
                </a:lnTo>
                <a:close/>
              </a:path>
              <a:path w="1400810" h="266700">
                <a:moveTo>
                  <a:pt x="1242676" y="125463"/>
                </a:moveTo>
                <a:lnTo>
                  <a:pt x="1098316" y="125463"/>
                </a:lnTo>
                <a:lnTo>
                  <a:pt x="1098316" y="114604"/>
                </a:lnTo>
                <a:lnTo>
                  <a:pt x="1171839" y="32451"/>
                </a:lnTo>
                <a:lnTo>
                  <a:pt x="1178678" y="32451"/>
                </a:lnTo>
                <a:lnTo>
                  <a:pt x="1178678" y="87658"/>
                </a:lnTo>
                <a:lnTo>
                  <a:pt x="1242676" y="87658"/>
                </a:lnTo>
                <a:lnTo>
                  <a:pt x="1242676" y="125463"/>
                </a:lnTo>
                <a:close/>
              </a:path>
              <a:path w="1400810" h="266700">
                <a:moveTo>
                  <a:pt x="1191632" y="266699"/>
                </a:moveTo>
                <a:lnTo>
                  <a:pt x="1151171" y="257244"/>
                </a:lnTo>
                <a:lnTo>
                  <a:pt x="1124587" y="215951"/>
                </a:lnTo>
                <a:lnTo>
                  <a:pt x="1123471" y="200767"/>
                </a:lnTo>
                <a:lnTo>
                  <a:pt x="1123471" y="125463"/>
                </a:lnTo>
                <a:lnTo>
                  <a:pt x="1178678" y="125463"/>
                </a:lnTo>
                <a:lnTo>
                  <a:pt x="1178678" y="206425"/>
                </a:lnTo>
                <a:lnTo>
                  <a:pt x="1181059" y="213273"/>
                </a:lnTo>
                <a:lnTo>
                  <a:pt x="1185822" y="218331"/>
                </a:lnTo>
                <a:lnTo>
                  <a:pt x="1190658" y="223357"/>
                </a:lnTo>
                <a:lnTo>
                  <a:pt x="1197337" y="225923"/>
                </a:lnTo>
                <a:lnTo>
                  <a:pt x="1242676" y="225923"/>
                </a:lnTo>
                <a:lnTo>
                  <a:pt x="1242676" y="255688"/>
                </a:lnTo>
                <a:lnTo>
                  <a:pt x="1229607" y="260507"/>
                </a:lnTo>
                <a:lnTo>
                  <a:pt x="1216743" y="263947"/>
                </a:lnTo>
                <a:lnTo>
                  <a:pt x="1204085" y="266011"/>
                </a:lnTo>
                <a:lnTo>
                  <a:pt x="1191632" y="266699"/>
                </a:lnTo>
                <a:close/>
              </a:path>
              <a:path w="1400810" h="266700">
                <a:moveTo>
                  <a:pt x="1242676" y="225923"/>
                </a:moveTo>
                <a:lnTo>
                  <a:pt x="1205767" y="225923"/>
                </a:lnTo>
                <a:lnTo>
                  <a:pt x="1214493" y="225281"/>
                </a:lnTo>
                <a:lnTo>
                  <a:pt x="1223554" y="223357"/>
                </a:lnTo>
                <a:lnTo>
                  <a:pt x="1232948" y="220148"/>
                </a:lnTo>
                <a:lnTo>
                  <a:pt x="1242676" y="215655"/>
                </a:lnTo>
                <a:lnTo>
                  <a:pt x="1242676" y="225923"/>
                </a:lnTo>
                <a:close/>
              </a:path>
              <a:path w="1400810" h="266700">
                <a:moveTo>
                  <a:pt x="1397261" y="229790"/>
                </a:moveTo>
                <a:lnTo>
                  <a:pt x="1322857" y="229790"/>
                </a:lnTo>
                <a:lnTo>
                  <a:pt x="1336167" y="228861"/>
                </a:lnTo>
                <a:lnTo>
                  <a:pt x="1334957" y="228861"/>
                </a:lnTo>
                <a:lnTo>
                  <a:pt x="1342952" y="226517"/>
                </a:lnTo>
                <a:lnTo>
                  <a:pt x="1347981" y="222408"/>
                </a:lnTo>
                <a:lnTo>
                  <a:pt x="1349651" y="216693"/>
                </a:lnTo>
                <a:lnTo>
                  <a:pt x="1349651" y="213426"/>
                </a:lnTo>
                <a:lnTo>
                  <a:pt x="1311551" y="191842"/>
                </a:lnTo>
                <a:lnTo>
                  <a:pt x="1298525" y="186204"/>
                </a:lnTo>
                <a:lnTo>
                  <a:pt x="1268294" y="160925"/>
                </a:lnTo>
                <a:lnTo>
                  <a:pt x="1262496" y="137664"/>
                </a:lnTo>
                <a:lnTo>
                  <a:pt x="1263566" y="127867"/>
                </a:lnTo>
                <a:lnTo>
                  <a:pt x="1293212" y="92629"/>
                </a:lnTo>
                <a:lnTo>
                  <a:pt x="1335211" y="84086"/>
                </a:lnTo>
                <a:lnTo>
                  <a:pt x="1350531" y="84905"/>
                </a:lnTo>
                <a:lnTo>
                  <a:pt x="1365088" y="87363"/>
                </a:lnTo>
                <a:lnTo>
                  <a:pt x="1378881" y="91456"/>
                </a:lnTo>
                <a:lnTo>
                  <a:pt x="1391914" y="97183"/>
                </a:lnTo>
                <a:lnTo>
                  <a:pt x="1391914" y="116985"/>
                </a:lnTo>
                <a:lnTo>
                  <a:pt x="1320076" y="116985"/>
                </a:lnTo>
                <a:lnTo>
                  <a:pt x="1313485" y="121548"/>
                </a:lnTo>
                <a:lnTo>
                  <a:pt x="1313485" y="132959"/>
                </a:lnTo>
                <a:lnTo>
                  <a:pt x="1314876" y="135283"/>
                </a:lnTo>
                <a:lnTo>
                  <a:pt x="1349651" y="152104"/>
                </a:lnTo>
                <a:lnTo>
                  <a:pt x="1362606" y="157835"/>
                </a:lnTo>
                <a:lnTo>
                  <a:pt x="1394166" y="185109"/>
                </a:lnTo>
                <a:lnTo>
                  <a:pt x="1400696" y="209549"/>
                </a:lnTo>
                <a:lnTo>
                  <a:pt x="1399622" y="221423"/>
                </a:lnTo>
                <a:lnTo>
                  <a:pt x="1399533" y="222408"/>
                </a:lnTo>
                <a:lnTo>
                  <a:pt x="1397261" y="229790"/>
                </a:lnTo>
                <a:close/>
              </a:path>
              <a:path w="1400810" h="266700">
                <a:moveTo>
                  <a:pt x="1391914" y="136331"/>
                </a:moveTo>
                <a:lnTo>
                  <a:pt x="1376419" y="127867"/>
                </a:lnTo>
                <a:lnTo>
                  <a:pt x="1361481" y="121822"/>
                </a:lnTo>
                <a:lnTo>
                  <a:pt x="1347101" y="118194"/>
                </a:lnTo>
                <a:lnTo>
                  <a:pt x="1333278" y="116985"/>
                </a:lnTo>
                <a:lnTo>
                  <a:pt x="1391914" y="116985"/>
                </a:lnTo>
                <a:lnTo>
                  <a:pt x="1391914" y="136331"/>
                </a:lnTo>
                <a:close/>
              </a:path>
              <a:path w="1400810" h="266700">
                <a:moveTo>
                  <a:pt x="1329106" y="266699"/>
                </a:moveTo>
                <a:lnTo>
                  <a:pt x="1309337" y="265770"/>
                </a:lnTo>
                <a:lnTo>
                  <a:pt x="1311087" y="265770"/>
                </a:lnTo>
                <a:lnTo>
                  <a:pt x="1295659" y="263463"/>
                </a:lnTo>
                <a:lnTo>
                  <a:pt x="1280414" y="259418"/>
                </a:lnTo>
                <a:lnTo>
                  <a:pt x="1266155" y="253755"/>
                </a:lnTo>
                <a:lnTo>
                  <a:pt x="1266155" y="214912"/>
                </a:lnTo>
                <a:lnTo>
                  <a:pt x="1282423" y="221423"/>
                </a:lnTo>
                <a:lnTo>
                  <a:pt x="1297296" y="226073"/>
                </a:lnTo>
                <a:lnTo>
                  <a:pt x="1310774" y="228861"/>
                </a:lnTo>
                <a:lnTo>
                  <a:pt x="1322857" y="229790"/>
                </a:lnTo>
                <a:lnTo>
                  <a:pt x="1397261" y="229790"/>
                </a:lnTo>
                <a:lnTo>
                  <a:pt x="1396045" y="233739"/>
                </a:lnTo>
                <a:lnTo>
                  <a:pt x="1359546" y="262982"/>
                </a:lnTo>
                <a:lnTo>
                  <a:pt x="1345313" y="265770"/>
                </a:lnTo>
                <a:lnTo>
                  <a:pt x="1329106" y="2666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4644" y="2069429"/>
            <a:ext cx="2702560" cy="266700"/>
          </a:xfrm>
          <a:custGeom>
            <a:avLst/>
            <a:gdLst/>
            <a:ahLst/>
            <a:cxnLst/>
            <a:rect l="l" t="t" r="r" b="b"/>
            <a:pathLst>
              <a:path w="2702560" h="266700">
                <a:moveTo>
                  <a:pt x="64739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56406" y="3422"/>
                </a:lnTo>
                <a:lnTo>
                  <a:pt x="139748" y="99714"/>
                </a:lnTo>
                <a:lnTo>
                  <a:pt x="279647" y="99714"/>
                </a:lnTo>
                <a:lnTo>
                  <a:pt x="279647" y="101053"/>
                </a:lnTo>
                <a:lnTo>
                  <a:pt x="64739" y="101053"/>
                </a:lnTo>
                <a:lnTo>
                  <a:pt x="64739" y="263276"/>
                </a:lnTo>
                <a:close/>
              </a:path>
              <a:path w="2702560" h="266700">
                <a:moveTo>
                  <a:pt x="279647" y="99714"/>
                </a:moveTo>
                <a:lnTo>
                  <a:pt x="139748" y="99714"/>
                </a:lnTo>
                <a:lnTo>
                  <a:pt x="223242" y="3422"/>
                </a:lnTo>
                <a:lnTo>
                  <a:pt x="279647" y="3422"/>
                </a:lnTo>
                <a:lnTo>
                  <a:pt x="279647" y="99714"/>
                </a:lnTo>
                <a:close/>
              </a:path>
              <a:path w="2702560" h="266700">
                <a:moveTo>
                  <a:pt x="144809" y="182462"/>
                </a:moveTo>
                <a:lnTo>
                  <a:pt x="134837" y="182462"/>
                </a:lnTo>
                <a:lnTo>
                  <a:pt x="64739" y="101053"/>
                </a:lnTo>
                <a:lnTo>
                  <a:pt x="214907" y="101053"/>
                </a:lnTo>
                <a:lnTo>
                  <a:pt x="144809" y="182462"/>
                </a:lnTo>
                <a:close/>
              </a:path>
              <a:path w="2702560" h="266700">
                <a:moveTo>
                  <a:pt x="279647" y="263276"/>
                </a:moveTo>
                <a:lnTo>
                  <a:pt x="214907" y="263276"/>
                </a:lnTo>
                <a:lnTo>
                  <a:pt x="214907" y="101053"/>
                </a:lnTo>
                <a:lnTo>
                  <a:pt x="279647" y="101053"/>
                </a:lnTo>
                <a:lnTo>
                  <a:pt x="279647" y="263276"/>
                </a:lnTo>
                <a:close/>
              </a:path>
              <a:path w="2702560" h="266700">
                <a:moveTo>
                  <a:pt x="424010" y="266699"/>
                </a:moveTo>
                <a:lnTo>
                  <a:pt x="382338" y="260485"/>
                </a:lnTo>
                <a:lnTo>
                  <a:pt x="337783" y="228413"/>
                </a:lnTo>
                <a:lnTo>
                  <a:pt x="322212" y="176062"/>
                </a:lnTo>
                <a:lnTo>
                  <a:pt x="323840" y="156863"/>
                </a:lnTo>
                <a:lnTo>
                  <a:pt x="348257" y="109983"/>
                </a:lnTo>
                <a:lnTo>
                  <a:pt x="395361" y="85705"/>
                </a:lnTo>
                <a:lnTo>
                  <a:pt x="414634" y="84087"/>
                </a:lnTo>
                <a:lnTo>
                  <a:pt x="433074" y="85705"/>
                </a:lnTo>
                <a:lnTo>
                  <a:pt x="433740" y="85705"/>
                </a:lnTo>
                <a:lnTo>
                  <a:pt x="451580" y="90896"/>
                </a:lnTo>
                <a:lnTo>
                  <a:pt x="467291" y="99407"/>
                </a:lnTo>
                <a:lnTo>
                  <a:pt x="481160" y="111323"/>
                </a:lnTo>
                <a:lnTo>
                  <a:pt x="485477" y="116978"/>
                </a:lnTo>
                <a:lnTo>
                  <a:pt x="418652" y="116978"/>
                </a:lnTo>
                <a:lnTo>
                  <a:pt x="403481" y="119378"/>
                </a:lnTo>
                <a:lnTo>
                  <a:pt x="392049" y="126577"/>
                </a:lnTo>
                <a:lnTo>
                  <a:pt x="384357" y="138577"/>
                </a:lnTo>
                <a:lnTo>
                  <a:pt x="380404" y="155376"/>
                </a:lnTo>
                <a:lnTo>
                  <a:pt x="502956" y="155376"/>
                </a:lnTo>
                <a:lnTo>
                  <a:pt x="504573" y="162640"/>
                </a:lnTo>
                <a:lnTo>
                  <a:pt x="505419" y="184396"/>
                </a:lnTo>
                <a:lnTo>
                  <a:pt x="379362" y="184396"/>
                </a:lnTo>
                <a:lnTo>
                  <a:pt x="381013" y="195521"/>
                </a:lnTo>
                <a:lnTo>
                  <a:pt x="404495" y="226608"/>
                </a:lnTo>
                <a:lnTo>
                  <a:pt x="437255" y="233807"/>
                </a:lnTo>
                <a:lnTo>
                  <a:pt x="502293" y="233807"/>
                </a:lnTo>
                <a:lnTo>
                  <a:pt x="502293" y="243482"/>
                </a:lnTo>
                <a:lnTo>
                  <a:pt x="485569" y="253639"/>
                </a:lnTo>
                <a:lnTo>
                  <a:pt x="466947" y="260895"/>
                </a:lnTo>
                <a:lnTo>
                  <a:pt x="446909" y="265146"/>
                </a:lnTo>
                <a:lnTo>
                  <a:pt x="448008" y="265146"/>
                </a:lnTo>
                <a:lnTo>
                  <a:pt x="424010" y="266699"/>
                </a:lnTo>
                <a:close/>
              </a:path>
              <a:path w="2702560" h="266700">
                <a:moveTo>
                  <a:pt x="502956" y="155376"/>
                </a:moveTo>
                <a:lnTo>
                  <a:pt x="456752" y="155376"/>
                </a:lnTo>
                <a:lnTo>
                  <a:pt x="452697" y="138577"/>
                </a:lnTo>
                <a:lnTo>
                  <a:pt x="444995" y="126577"/>
                </a:lnTo>
                <a:lnTo>
                  <a:pt x="433647" y="119378"/>
                </a:lnTo>
                <a:lnTo>
                  <a:pt x="418652" y="116978"/>
                </a:lnTo>
                <a:lnTo>
                  <a:pt x="485477" y="116978"/>
                </a:lnTo>
                <a:lnTo>
                  <a:pt x="492443" y="126103"/>
                </a:lnTo>
                <a:lnTo>
                  <a:pt x="500247" y="143209"/>
                </a:lnTo>
                <a:lnTo>
                  <a:pt x="502956" y="155376"/>
                </a:lnTo>
                <a:close/>
              </a:path>
              <a:path w="2702560" h="266700">
                <a:moveTo>
                  <a:pt x="502293" y="233807"/>
                </a:moveTo>
                <a:lnTo>
                  <a:pt x="437255" y="233807"/>
                </a:lnTo>
                <a:lnTo>
                  <a:pt x="452929" y="232245"/>
                </a:lnTo>
                <a:lnTo>
                  <a:pt x="468993" y="227557"/>
                </a:lnTo>
                <a:lnTo>
                  <a:pt x="485448" y="219743"/>
                </a:lnTo>
                <a:lnTo>
                  <a:pt x="502293" y="208804"/>
                </a:lnTo>
                <a:lnTo>
                  <a:pt x="502293" y="233807"/>
                </a:lnTo>
                <a:close/>
              </a:path>
              <a:path w="2702560" h="266700">
                <a:moveTo>
                  <a:pt x="717871" y="95249"/>
                </a:moveTo>
                <a:lnTo>
                  <a:pt x="662656" y="95249"/>
                </a:lnTo>
                <a:lnTo>
                  <a:pt x="662656" y="3422"/>
                </a:lnTo>
                <a:lnTo>
                  <a:pt x="717871" y="3422"/>
                </a:lnTo>
                <a:lnTo>
                  <a:pt x="717871" y="95249"/>
                </a:lnTo>
                <a:close/>
              </a:path>
              <a:path w="2702560" h="266700">
                <a:moveTo>
                  <a:pt x="613989" y="266699"/>
                </a:moveTo>
                <a:lnTo>
                  <a:pt x="567694" y="252048"/>
                </a:lnTo>
                <a:lnTo>
                  <a:pt x="537566" y="211223"/>
                </a:lnTo>
                <a:lnTo>
                  <a:pt x="531687" y="175318"/>
                </a:lnTo>
                <a:lnTo>
                  <a:pt x="533175" y="156147"/>
                </a:lnTo>
                <a:lnTo>
                  <a:pt x="555500" y="109685"/>
                </a:lnTo>
                <a:lnTo>
                  <a:pt x="583066" y="90366"/>
                </a:lnTo>
                <a:lnTo>
                  <a:pt x="583255" y="90366"/>
                </a:lnTo>
                <a:lnTo>
                  <a:pt x="599059" y="85687"/>
                </a:lnTo>
                <a:lnTo>
                  <a:pt x="616965" y="84087"/>
                </a:lnTo>
                <a:lnTo>
                  <a:pt x="628527" y="84785"/>
                </a:lnTo>
                <a:lnTo>
                  <a:pt x="639996" y="86877"/>
                </a:lnTo>
                <a:lnTo>
                  <a:pt x="651373" y="90366"/>
                </a:lnTo>
                <a:lnTo>
                  <a:pt x="662656" y="95249"/>
                </a:lnTo>
                <a:lnTo>
                  <a:pt x="717871" y="95249"/>
                </a:lnTo>
                <a:lnTo>
                  <a:pt x="717871" y="121145"/>
                </a:lnTo>
                <a:lnTo>
                  <a:pt x="631848" y="121145"/>
                </a:lnTo>
                <a:lnTo>
                  <a:pt x="621998" y="122056"/>
                </a:lnTo>
                <a:lnTo>
                  <a:pt x="590548" y="153106"/>
                </a:lnTo>
                <a:lnTo>
                  <a:pt x="587708" y="175318"/>
                </a:lnTo>
                <a:lnTo>
                  <a:pt x="587646" y="176360"/>
                </a:lnTo>
                <a:lnTo>
                  <a:pt x="599106" y="215204"/>
                </a:lnTo>
                <a:lnTo>
                  <a:pt x="629913" y="229790"/>
                </a:lnTo>
                <a:lnTo>
                  <a:pt x="717871" y="229790"/>
                </a:lnTo>
                <a:lnTo>
                  <a:pt x="717871" y="249137"/>
                </a:lnTo>
                <a:lnTo>
                  <a:pt x="662656" y="249137"/>
                </a:lnTo>
                <a:lnTo>
                  <a:pt x="651689" y="256820"/>
                </a:lnTo>
                <a:lnTo>
                  <a:pt x="639922" y="262308"/>
                </a:lnTo>
                <a:lnTo>
                  <a:pt x="627355" y="265601"/>
                </a:lnTo>
                <a:lnTo>
                  <a:pt x="613989" y="266699"/>
                </a:lnTo>
                <a:close/>
              </a:path>
              <a:path w="2702560" h="266700">
                <a:moveTo>
                  <a:pt x="717871" y="229790"/>
                </a:moveTo>
                <a:lnTo>
                  <a:pt x="629913" y="229790"/>
                </a:lnTo>
                <a:lnTo>
                  <a:pt x="638322" y="228878"/>
                </a:lnTo>
                <a:lnTo>
                  <a:pt x="646582" y="226143"/>
                </a:lnTo>
                <a:lnTo>
                  <a:pt x="654693" y="221585"/>
                </a:lnTo>
                <a:lnTo>
                  <a:pt x="662656" y="215204"/>
                </a:lnTo>
                <a:lnTo>
                  <a:pt x="662656" y="131414"/>
                </a:lnTo>
                <a:lnTo>
                  <a:pt x="655093" y="126921"/>
                </a:lnTo>
                <a:lnTo>
                  <a:pt x="647438" y="123712"/>
                </a:lnTo>
                <a:lnTo>
                  <a:pt x="639689" y="121787"/>
                </a:lnTo>
                <a:lnTo>
                  <a:pt x="631848" y="121145"/>
                </a:lnTo>
                <a:lnTo>
                  <a:pt x="717871" y="121145"/>
                </a:lnTo>
                <a:lnTo>
                  <a:pt x="717871" y="229790"/>
                </a:lnTo>
                <a:close/>
              </a:path>
              <a:path w="2702560" h="266700">
                <a:moveTo>
                  <a:pt x="717871" y="263276"/>
                </a:moveTo>
                <a:lnTo>
                  <a:pt x="662656" y="263276"/>
                </a:lnTo>
                <a:lnTo>
                  <a:pt x="662656" y="249137"/>
                </a:lnTo>
                <a:lnTo>
                  <a:pt x="717871" y="249137"/>
                </a:lnTo>
                <a:lnTo>
                  <a:pt x="717871" y="263276"/>
                </a:lnTo>
                <a:close/>
              </a:path>
              <a:path w="2702560" h="266700">
                <a:moveTo>
                  <a:pt x="800197" y="61018"/>
                </a:moveTo>
                <a:lnTo>
                  <a:pt x="783429" y="61018"/>
                </a:lnTo>
                <a:lnTo>
                  <a:pt x="776286" y="58042"/>
                </a:lnTo>
                <a:lnTo>
                  <a:pt x="770333" y="52089"/>
                </a:lnTo>
                <a:lnTo>
                  <a:pt x="764380" y="46037"/>
                </a:lnTo>
                <a:lnTo>
                  <a:pt x="761403" y="38843"/>
                </a:lnTo>
                <a:lnTo>
                  <a:pt x="761403" y="22076"/>
                </a:lnTo>
                <a:lnTo>
                  <a:pt x="764380" y="14882"/>
                </a:lnTo>
                <a:lnTo>
                  <a:pt x="776286" y="2976"/>
                </a:lnTo>
                <a:lnTo>
                  <a:pt x="783429" y="0"/>
                </a:lnTo>
                <a:lnTo>
                  <a:pt x="800197" y="0"/>
                </a:lnTo>
                <a:lnTo>
                  <a:pt x="807391" y="2976"/>
                </a:lnTo>
                <a:lnTo>
                  <a:pt x="819297" y="14882"/>
                </a:lnTo>
                <a:lnTo>
                  <a:pt x="822273" y="22076"/>
                </a:lnTo>
                <a:lnTo>
                  <a:pt x="822273" y="38843"/>
                </a:lnTo>
                <a:lnTo>
                  <a:pt x="819297" y="46037"/>
                </a:lnTo>
                <a:lnTo>
                  <a:pt x="813344" y="52089"/>
                </a:lnTo>
                <a:lnTo>
                  <a:pt x="807391" y="58042"/>
                </a:lnTo>
                <a:lnTo>
                  <a:pt x="800197" y="61018"/>
                </a:lnTo>
                <a:close/>
              </a:path>
              <a:path w="2702560" h="266700">
                <a:moveTo>
                  <a:pt x="819743" y="263276"/>
                </a:moveTo>
                <a:lnTo>
                  <a:pt x="764380" y="263276"/>
                </a:lnTo>
                <a:lnTo>
                  <a:pt x="764380" y="87659"/>
                </a:lnTo>
                <a:lnTo>
                  <a:pt x="819743" y="87659"/>
                </a:lnTo>
                <a:lnTo>
                  <a:pt x="819743" y="263276"/>
                </a:lnTo>
                <a:close/>
              </a:path>
              <a:path w="2702560" h="266700">
                <a:moveTo>
                  <a:pt x="865396" y="150464"/>
                </a:moveTo>
                <a:lnTo>
                  <a:pt x="865396" y="105518"/>
                </a:lnTo>
                <a:lnTo>
                  <a:pt x="883160" y="96142"/>
                </a:lnTo>
                <a:lnTo>
                  <a:pt x="901782" y="89445"/>
                </a:lnTo>
                <a:lnTo>
                  <a:pt x="921260" y="85426"/>
                </a:lnTo>
                <a:lnTo>
                  <a:pt x="941593" y="84087"/>
                </a:lnTo>
                <a:lnTo>
                  <a:pt x="974152" y="87426"/>
                </a:lnTo>
                <a:lnTo>
                  <a:pt x="997408" y="97444"/>
                </a:lnTo>
                <a:lnTo>
                  <a:pt x="1011361" y="114141"/>
                </a:lnTo>
                <a:lnTo>
                  <a:pt x="1012754" y="121145"/>
                </a:lnTo>
                <a:lnTo>
                  <a:pt x="930134" y="121145"/>
                </a:lnTo>
                <a:lnTo>
                  <a:pt x="912918" y="122977"/>
                </a:lnTo>
                <a:lnTo>
                  <a:pt x="896389" y="128475"/>
                </a:lnTo>
                <a:lnTo>
                  <a:pt x="880756" y="137516"/>
                </a:lnTo>
                <a:lnTo>
                  <a:pt x="865396" y="150464"/>
                </a:lnTo>
                <a:close/>
              </a:path>
              <a:path w="2702560" h="266700">
                <a:moveTo>
                  <a:pt x="905426" y="266699"/>
                </a:moveTo>
                <a:lnTo>
                  <a:pt x="864285" y="246904"/>
                </a:lnTo>
                <a:lnTo>
                  <a:pt x="856531" y="225672"/>
                </a:lnTo>
                <a:lnTo>
                  <a:pt x="856435" y="224779"/>
                </a:lnTo>
                <a:lnTo>
                  <a:pt x="871052" y="186778"/>
                </a:lnTo>
                <a:lnTo>
                  <a:pt x="927028" y="161049"/>
                </a:lnTo>
                <a:lnTo>
                  <a:pt x="960643" y="150464"/>
                </a:lnTo>
                <a:lnTo>
                  <a:pt x="959392" y="137516"/>
                </a:lnTo>
                <a:lnTo>
                  <a:pt x="953986" y="128475"/>
                </a:lnTo>
                <a:lnTo>
                  <a:pt x="944209" y="122977"/>
                </a:lnTo>
                <a:lnTo>
                  <a:pt x="930134" y="121145"/>
                </a:lnTo>
                <a:lnTo>
                  <a:pt x="1012754" y="121145"/>
                </a:lnTo>
                <a:lnTo>
                  <a:pt x="1016011" y="137516"/>
                </a:lnTo>
                <a:lnTo>
                  <a:pt x="1016011" y="178295"/>
                </a:lnTo>
                <a:lnTo>
                  <a:pt x="960643" y="178295"/>
                </a:lnTo>
                <a:lnTo>
                  <a:pt x="947884" y="183011"/>
                </a:lnTo>
                <a:lnTo>
                  <a:pt x="912275" y="207267"/>
                </a:lnTo>
                <a:lnTo>
                  <a:pt x="912275" y="220364"/>
                </a:lnTo>
                <a:lnTo>
                  <a:pt x="914018" y="224779"/>
                </a:lnTo>
                <a:lnTo>
                  <a:pt x="917485" y="228450"/>
                </a:lnTo>
                <a:lnTo>
                  <a:pt x="920926" y="231985"/>
                </a:lnTo>
                <a:lnTo>
                  <a:pt x="925172" y="233807"/>
                </a:lnTo>
                <a:lnTo>
                  <a:pt x="1045920" y="233807"/>
                </a:lnTo>
                <a:lnTo>
                  <a:pt x="1045920" y="246904"/>
                </a:lnTo>
                <a:lnTo>
                  <a:pt x="963329" y="246904"/>
                </a:lnTo>
                <a:lnTo>
                  <a:pt x="948882" y="255565"/>
                </a:lnTo>
                <a:lnTo>
                  <a:pt x="934417" y="261750"/>
                </a:lnTo>
                <a:lnTo>
                  <a:pt x="919932" y="265462"/>
                </a:lnTo>
                <a:lnTo>
                  <a:pt x="905426" y="266699"/>
                </a:lnTo>
                <a:close/>
              </a:path>
              <a:path w="2702560" h="266700">
                <a:moveTo>
                  <a:pt x="1045920" y="233807"/>
                </a:moveTo>
                <a:lnTo>
                  <a:pt x="930134" y="233807"/>
                </a:lnTo>
                <a:lnTo>
                  <a:pt x="937903" y="232989"/>
                </a:lnTo>
                <a:lnTo>
                  <a:pt x="945578" y="230533"/>
                </a:lnTo>
                <a:lnTo>
                  <a:pt x="953158" y="226440"/>
                </a:lnTo>
                <a:lnTo>
                  <a:pt x="960643" y="220710"/>
                </a:lnTo>
                <a:lnTo>
                  <a:pt x="960643" y="178295"/>
                </a:lnTo>
                <a:lnTo>
                  <a:pt x="1016011" y="178295"/>
                </a:lnTo>
                <a:lnTo>
                  <a:pt x="1016011" y="225672"/>
                </a:lnTo>
                <a:lnTo>
                  <a:pt x="1019040" y="229790"/>
                </a:lnTo>
                <a:lnTo>
                  <a:pt x="1045920" y="229790"/>
                </a:lnTo>
                <a:lnTo>
                  <a:pt x="1045920" y="233807"/>
                </a:lnTo>
                <a:close/>
              </a:path>
              <a:path w="2702560" h="266700">
                <a:moveTo>
                  <a:pt x="1045920" y="229790"/>
                </a:moveTo>
                <a:lnTo>
                  <a:pt x="1029651" y="229790"/>
                </a:lnTo>
                <a:lnTo>
                  <a:pt x="1036701" y="226440"/>
                </a:lnTo>
                <a:lnTo>
                  <a:pt x="1045920" y="219967"/>
                </a:lnTo>
                <a:lnTo>
                  <a:pt x="1045920" y="229790"/>
                </a:lnTo>
                <a:close/>
              </a:path>
              <a:path w="2702560" h="266700">
                <a:moveTo>
                  <a:pt x="994133" y="266699"/>
                </a:moveTo>
                <a:lnTo>
                  <a:pt x="982440" y="265462"/>
                </a:lnTo>
                <a:lnTo>
                  <a:pt x="973409" y="261750"/>
                </a:lnTo>
                <a:lnTo>
                  <a:pt x="967038" y="255565"/>
                </a:lnTo>
                <a:lnTo>
                  <a:pt x="963329" y="246904"/>
                </a:lnTo>
                <a:lnTo>
                  <a:pt x="1045920" y="246904"/>
                </a:lnTo>
                <a:lnTo>
                  <a:pt x="1045920" y="250626"/>
                </a:lnTo>
                <a:lnTo>
                  <a:pt x="1032359" y="257658"/>
                </a:lnTo>
                <a:lnTo>
                  <a:pt x="1019208" y="262681"/>
                </a:lnTo>
                <a:lnTo>
                  <a:pt x="1006466" y="265694"/>
                </a:lnTo>
                <a:lnTo>
                  <a:pt x="994133" y="266699"/>
                </a:lnTo>
                <a:close/>
              </a:path>
              <a:path w="2702560" h="266700">
                <a:moveTo>
                  <a:pt x="1235618" y="112811"/>
                </a:moveTo>
                <a:lnTo>
                  <a:pt x="1124025" y="112811"/>
                </a:lnTo>
                <a:lnTo>
                  <a:pt x="1136748" y="100244"/>
                </a:lnTo>
                <a:lnTo>
                  <a:pt x="1150514" y="91268"/>
                </a:lnTo>
                <a:lnTo>
                  <a:pt x="1165323" y="85882"/>
                </a:lnTo>
                <a:lnTo>
                  <a:pt x="1181175" y="84087"/>
                </a:lnTo>
                <a:lnTo>
                  <a:pt x="1194296" y="85185"/>
                </a:lnTo>
                <a:lnTo>
                  <a:pt x="1234872" y="111304"/>
                </a:lnTo>
                <a:lnTo>
                  <a:pt x="1235618" y="112811"/>
                </a:lnTo>
                <a:close/>
              </a:path>
              <a:path w="2702560" h="266700">
                <a:moveTo>
                  <a:pt x="1124025" y="263276"/>
                </a:moveTo>
                <a:lnTo>
                  <a:pt x="1068808" y="263276"/>
                </a:lnTo>
                <a:lnTo>
                  <a:pt x="1068808" y="87659"/>
                </a:lnTo>
                <a:lnTo>
                  <a:pt x="1124025" y="87659"/>
                </a:lnTo>
                <a:lnTo>
                  <a:pt x="1124025" y="112811"/>
                </a:lnTo>
                <a:lnTo>
                  <a:pt x="1235618" y="112811"/>
                </a:lnTo>
                <a:lnTo>
                  <a:pt x="1239743" y="121145"/>
                </a:lnTo>
                <a:lnTo>
                  <a:pt x="1162572" y="121145"/>
                </a:lnTo>
                <a:lnTo>
                  <a:pt x="1153397" y="122857"/>
                </a:lnTo>
                <a:lnTo>
                  <a:pt x="1153031" y="122857"/>
                </a:lnTo>
                <a:lnTo>
                  <a:pt x="1143184" y="128400"/>
                </a:lnTo>
                <a:lnTo>
                  <a:pt x="1133576" y="137469"/>
                </a:lnTo>
                <a:lnTo>
                  <a:pt x="1124025" y="150167"/>
                </a:lnTo>
                <a:lnTo>
                  <a:pt x="1124025" y="263276"/>
                </a:lnTo>
                <a:close/>
              </a:path>
              <a:path w="2702560" h="266700">
                <a:moveTo>
                  <a:pt x="1245163" y="263276"/>
                </a:moveTo>
                <a:lnTo>
                  <a:pt x="1189957" y="263276"/>
                </a:lnTo>
                <a:lnTo>
                  <a:pt x="1189957" y="156268"/>
                </a:lnTo>
                <a:lnTo>
                  <a:pt x="1188244" y="140902"/>
                </a:lnTo>
                <a:lnTo>
                  <a:pt x="1183108" y="129926"/>
                </a:lnTo>
                <a:lnTo>
                  <a:pt x="1174550" y="123340"/>
                </a:lnTo>
                <a:lnTo>
                  <a:pt x="1162572" y="121145"/>
                </a:lnTo>
                <a:lnTo>
                  <a:pt x="1239743" y="121145"/>
                </a:lnTo>
                <a:lnTo>
                  <a:pt x="1240590" y="122857"/>
                </a:lnTo>
                <a:lnTo>
                  <a:pt x="1244020" y="136307"/>
                </a:lnTo>
                <a:lnTo>
                  <a:pt x="1245053" y="150167"/>
                </a:lnTo>
                <a:lnTo>
                  <a:pt x="1245163" y="263276"/>
                </a:lnTo>
                <a:close/>
              </a:path>
              <a:path w="2702560" h="266700">
                <a:moveTo>
                  <a:pt x="1469858" y="263276"/>
                </a:moveTo>
                <a:lnTo>
                  <a:pt x="1405116" y="263276"/>
                </a:lnTo>
                <a:lnTo>
                  <a:pt x="1405116" y="3422"/>
                </a:lnTo>
                <a:lnTo>
                  <a:pt x="1469858" y="3422"/>
                </a:lnTo>
                <a:lnTo>
                  <a:pt x="1469858" y="263276"/>
                </a:lnTo>
                <a:close/>
              </a:path>
              <a:path w="2702560" h="266700">
                <a:moveTo>
                  <a:pt x="1690471" y="112811"/>
                </a:moveTo>
                <a:lnTo>
                  <a:pt x="1578881" y="112811"/>
                </a:lnTo>
                <a:lnTo>
                  <a:pt x="1591604" y="100244"/>
                </a:lnTo>
                <a:lnTo>
                  <a:pt x="1605370" y="91268"/>
                </a:lnTo>
                <a:lnTo>
                  <a:pt x="1620179" y="85882"/>
                </a:lnTo>
                <a:lnTo>
                  <a:pt x="1636031" y="84087"/>
                </a:lnTo>
                <a:lnTo>
                  <a:pt x="1649152" y="85185"/>
                </a:lnTo>
                <a:lnTo>
                  <a:pt x="1689724" y="111304"/>
                </a:lnTo>
                <a:lnTo>
                  <a:pt x="1690471" y="112811"/>
                </a:lnTo>
                <a:close/>
              </a:path>
              <a:path w="2702560" h="266700">
                <a:moveTo>
                  <a:pt x="1578881" y="263276"/>
                </a:moveTo>
                <a:lnTo>
                  <a:pt x="1523664" y="263276"/>
                </a:lnTo>
                <a:lnTo>
                  <a:pt x="1523664" y="87659"/>
                </a:lnTo>
                <a:lnTo>
                  <a:pt x="1578881" y="87659"/>
                </a:lnTo>
                <a:lnTo>
                  <a:pt x="1578881" y="112811"/>
                </a:lnTo>
                <a:lnTo>
                  <a:pt x="1690471" y="112811"/>
                </a:lnTo>
                <a:lnTo>
                  <a:pt x="1694597" y="121145"/>
                </a:lnTo>
                <a:lnTo>
                  <a:pt x="1617419" y="121145"/>
                </a:lnTo>
                <a:lnTo>
                  <a:pt x="1608249" y="122857"/>
                </a:lnTo>
                <a:lnTo>
                  <a:pt x="1607883" y="122857"/>
                </a:lnTo>
                <a:lnTo>
                  <a:pt x="1598039" y="128400"/>
                </a:lnTo>
                <a:lnTo>
                  <a:pt x="1588432" y="137469"/>
                </a:lnTo>
                <a:lnTo>
                  <a:pt x="1578881" y="150167"/>
                </a:lnTo>
                <a:lnTo>
                  <a:pt x="1578881" y="263276"/>
                </a:lnTo>
                <a:close/>
              </a:path>
              <a:path w="2702560" h="266700">
                <a:moveTo>
                  <a:pt x="1700019" y="263276"/>
                </a:moveTo>
                <a:lnTo>
                  <a:pt x="1644803" y="263276"/>
                </a:lnTo>
                <a:lnTo>
                  <a:pt x="1644803" y="156268"/>
                </a:lnTo>
                <a:lnTo>
                  <a:pt x="1643092" y="140902"/>
                </a:lnTo>
                <a:lnTo>
                  <a:pt x="1637958" y="129926"/>
                </a:lnTo>
                <a:lnTo>
                  <a:pt x="1629401" y="123340"/>
                </a:lnTo>
                <a:lnTo>
                  <a:pt x="1617419" y="121145"/>
                </a:lnTo>
                <a:lnTo>
                  <a:pt x="1694597" y="121145"/>
                </a:lnTo>
                <a:lnTo>
                  <a:pt x="1695445" y="122857"/>
                </a:lnTo>
                <a:lnTo>
                  <a:pt x="1698876" y="136307"/>
                </a:lnTo>
                <a:lnTo>
                  <a:pt x="1699909" y="150167"/>
                </a:lnTo>
                <a:lnTo>
                  <a:pt x="1700019" y="263276"/>
                </a:lnTo>
                <a:close/>
              </a:path>
              <a:path w="2702560" h="266700">
                <a:moveTo>
                  <a:pt x="1839846" y="266699"/>
                </a:moveTo>
                <a:lnTo>
                  <a:pt x="1798210" y="260485"/>
                </a:lnTo>
                <a:lnTo>
                  <a:pt x="1753767" y="228413"/>
                </a:lnTo>
                <a:lnTo>
                  <a:pt x="1745200" y="213121"/>
                </a:lnTo>
                <a:lnTo>
                  <a:pt x="1745117" y="212972"/>
                </a:lnTo>
                <a:lnTo>
                  <a:pt x="1739926" y="195521"/>
                </a:lnTo>
                <a:lnTo>
                  <a:pt x="1738196" y="176062"/>
                </a:lnTo>
                <a:lnTo>
                  <a:pt x="1739944" y="156929"/>
                </a:lnTo>
                <a:lnTo>
                  <a:pt x="1766180" y="110132"/>
                </a:lnTo>
                <a:lnTo>
                  <a:pt x="1816770" y="85715"/>
                </a:lnTo>
                <a:lnTo>
                  <a:pt x="1837465" y="84087"/>
                </a:lnTo>
                <a:lnTo>
                  <a:pt x="1851658" y="84812"/>
                </a:lnTo>
                <a:lnTo>
                  <a:pt x="1866261" y="86989"/>
                </a:lnTo>
                <a:lnTo>
                  <a:pt x="1881201" y="90598"/>
                </a:lnTo>
                <a:lnTo>
                  <a:pt x="1896701" y="95695"/>
                </a:lnTo>
                <a:lnTo>
                  <a:pt x="1896701" y="125015"/>
                </a:lnTo>
                <a:lnTo>
                  <a:pt x="1851600" y="125015"/>
                </a:lnTo>
                <a:lnTo>
                  <a:pt x="1839863" y="125880"/>
                </a:lnTo>
                <a:lnTo>
                  <a:pt x="1805502" y="146288"/>
                </a:lnTo>
                <a:lnTo>
                  <a:pt x="1797136" y="175616"/>
                </a:lnTo>
                <a:lnTo>
                  <a:pt x="1798038" y="186667"/>
                </a:lnTo>
                <a:lnTo>
                  <a:pt x="1800744" y="196601"/>
                </a:lnTo>
                <a:lnTo>
                  <a:pt x="1805253" y="205419"/>
                </a:lnTo>
                <a:lnTo>
                  <a:pt x="1811444" y="212972"/>
                </a:lnTo>
                <a:lnTo>
                  <a:pt x="1811566" y="213121"/>
                </a:lnTo>
                <a:lnTo>
                  <a:pt x="1819428" y="219372"/>
                </a:lnTo>
                <a:lnTo>
                  <a:pt x="1828424" y="223837"/>
                </a:lnTo>
                <a:lnTo>
                  <a:pt x="1838555" y="226515"/>
                </a:lnTo>
                <a:lnTo>
                  <a:pt x="1849819" y="227408"/>
                </a:lnTo>
                <a:lnTo>
                  <a:pt x="1899225" y="227408"/>
                </a:lnTo>
                <a:lnTo>
                  <a:pt x="1899225" y="254941"/>
                </a:lnTo>
                <a:lnTo>
                  <a:pt x="1883405" y="260085"/>
                </a:lnTo>
                <a:lnTo>
                  <a:pt x="1868235" y="263759"/>
                </a:lnTo>
                <a:lnTo>
                  <a:pt x="1853716" y="265964"/>
                </a:lnTo>
                <a:lnTo>
                  <a:pt x="1839846" y="266699"/>
                </a:lnTo>
                <a:close/>
              </a:path>
              <a:path w="2702560" h="266700">
                <a:moveTo>
                  <a:pt x="1896701" y="136772"/>
                </a:moveTo>
                <a:lnTo>
                  <a:pt x="1885287" y="131628"/>
                </a:lnTo>
                <a:lnTo>
                  <a:pt x="1873965" y="127954"/>
                </a:lnTo>
                <a:lnTo>
                  <a:pt x="1862735" y="125750"/>
                </a:lnTo>
                <a:lnTo>
                  <a:pt x="1851600" y="125015"/>
                </a:lnTo>
                <a:lnTo>
                  <a:pt x="1896701" y="125015"/>
                </a:lnTo>
                <a:lnTo>
                  <a:pt x="1896701" y="136772"/>
                </a:lnTo>
                <a:close/>
              </a:path>
              <a:path w="2702560" h="266700">
                <a:moveTo>
                  <a:pt x="1899225" y="227408"/>
                </a:moveTo>
                <a:lnTo>
                  <a:pt x="1849819" y="227408"/>
                </a:lnTo>
                <a:lnTo>
                  <a:pt x="1859438" y="226646"/>
                </a:lnTo>
                <a:lnTo>
                  <a:pt x="1870878" y="224357"/>
                </a:lnTo>
                <a:lnTo>
                  <a:pt x="1884141" y="220543"/>
                </a:lnTo>
                <a:lnTo>
                  <a:pt x="1899225" y="215204"/>
                </a:lnTo>
                <a:lnTo>
                  <a:pt x="1899225" y="227408"/>
                </a:lnTo>
                <a:close/>
              </a:path>
              <a:path w="2702560" h="266700">
                <a:moveTo>
                  <a:pt x="2026926" y="266699"/>
                </a:moveTo>
                <a:lnTo>
                  <a:pt x="1987149" y="260336"/>
                </a:lnTo>
                <a:lnTo>
                  <a:pt x="1943160" y="227585"/>
                </a:lnTo>
                <a:lnTo>
                  <a:pt x="1927531" y="175616"/>
                </a:lnTo>
                <a:lnTo>
                  <a:pt x="1927612" y="174128"/>
                </a:lnTo>
                <a:lnTo>
                  <a:pt x="1943413" y="122550"/>
                </a:lnTo>
                <a:lnTo>
                  <a:pt x="1987780" y="90338"/>
                </a:lnTo>
                <a:lnTo>
                  <a:pt x="2006645" y="85603"/>
                </a:lnTo>
                <a:lnTo>
                  <a:pt x="2007068" y="85603"/>
                </a:lnTo>
                <a:lnTo>
                  <a:pt x="2026926" y="84087"/>
                </a:lnTo>
                <a:lnTo>
                  <a:pt x="2065023" y="90152"/>
                </a:lnTo>
                <a:lnTo>
                  <a:pt x="2105059" y="116978"/>
                </a:lnTo>
                <a:lnTo>
                  <a:pt x="2026926" y="116978"/>
                </a:lnTo>
                <a:lnTo>
                  <a:pt x="2017919" y="117927"/>
                </a:lnTo>
                <a:lnTo>
                  <a:pt x="1989124" y="150464"/>
                </a:lnTo>
                <a:lnTo>
                  <a:pt x="1986475" y="175616"/>
                </a:lnTo>
                <a:lnTo>
                  <a:pt x="1988908" y="200238"/>
                </a:lnTo>
                <a:lnTo>
                  <a:pt x="1988974" y="200907"/>
                </a:lnTo>
                <a:lnTo>
                  <a:pt x="1996439" y="218887"/>
                </a:lnTo>
                <a:lnTo>
                  <a:pt x="1996563" y="219185"/>
                </a:lnTo>
                <a:lnTo>
                  <a:pt x="2009127" y="230077"/>
                </a:lnTo>
                <a:lnTo>
                  <a:pt x="2008852" y="230077"/>
                </a:lnTo>
                <a:lnTo>
                  <a:pt x="2026926" y="233807"/>
                </a:lnTo>
                <a:lnTo>
                  <a:pt x="2105212" y="233807"/>
                </a:lnTo>
                <a:lnTo>
                  <a:pt x="2096430" y="242887"/>
                </a:lnTo>
                <a:lnTo>
                  <a:pt x="2081146" y="253304"/>
                </a:lnTo>
                <a:lnTo>
                  <a:pt x="2064468" y="260746"/>
                </a:lnTo>
                <a:lnTo>
                  <a:pt x="2046809" y="265108"/>
                </a:lnTo>
                <a:lnTo>
                  <a:pt x="2047733" y="265108"/>
                </a:lnTo>
                <a:lnTo>
                  <a:pt x="2026926" y="266699"/>
                </a:lnTo>
                <a:close/>
              </a:path>
              <a:path w="2702560" h="266700">
                <a:moveTo>
                  <a:pt x="2105212" y="233807"/>
                </a:moveTo>
                <a:lnTo>
                  <a:pt x="2026926" y="233807"/>
                </a:lnTo>
                <a:lnTo>
                  <a:pt x="2044242" y="230077"/>
                </a:lnTo>
                <a:lnTo>
                  <a:pt x="2056613" y="218887"/>
                </a:lnTo>
                <a:lnTo>
                  <a:pt x="2064037" y="200238"/>
                </a:lnTo>
                <a:lnTo>
                  <a:pt x="2066371" y="175616"/>
                </a:lnTo>
                <a:lnTo>
                  <a:pt x="2066399" y="175318"/>
                </a:lnTo>
                <a:lnTo>
                  <a:pt x="2056613" y="131265"/>
                </a:lnTo>
                <a:lnTo>
                  <a:pt x="2026926" y="116978"/>
                </a:lnTo>
                <a:lnTo>
                  <a:pt x="2105059" y="116978"/>
                </a:lnTo>
                <a:lnTo>
                  <a:pt x="2109438" y="121592"/>
                </a:lnTo>
                <a:lnTo>
                  <a:pt x="2118415" y="137219"/>
                </a:lnTo>
                <a:lnTo>
                  <a:pt x="2123801" y="155227"/>
                </a:lnTo>
                <a:lnTo>
                  <a:pt x="2125464" y="174128"/>
                </a:lnTo>
                <a:lnTo>
                  <a:pt x="2125569" y="175318"/>
                </a:lnTo>
                <a:lnTo>
                  <a:pt x="2125596" y="175616"/>
                </a:lnTo>
                <a:lnTo>
                  <a:pt x="2123772" y="196061"/>
                </a:lnTo>
                <a:lnTo>
                  <a:pt x="2118303" y="214088"/>
                </a:lnTo>
                <a:lnTo>
                  <a:pt x="2109189" y="229697"/>
                </a:lnTo>
                <a:lnTo>
                  <a:pt x="2105212" y="233807"/>
                </a:lnTo>
                <a:close/>
              </a:path>
              <a:path w="2702560" h="266700">
                <a:moveTo>
                  <a:pt x="2335917" y="110132"/>
                </a:moveTo>
                <a:lnTo>
                  <a:pt x="2219093" y="110132"/>
                </a:lnTo>
                <a:lnTo>
                  <a:pt x="2233402" y="98737"/>
                </a:lnTo>
                <a:lnTo>
                  <a:pt x="2248342" y="90598"/>
                </a:lnTo>
                <a:lnTo>
                  <a:pt x="2263913" y="85715"/>
                </a:lnTo>
                <a:lnTo>
                  <a:pt x="2280119" y="84087"/>
                </a:lnTo>
                <a:lnTo>
                  <a:pt x="2300981" y="86422"/>
                </a:lnTo>
                <a:lnTo>
                  <a:pt x="2318475" y="93426"/>
                </a:lnTo>
                <a:lnTo>
                  <a:pt x="2332603" y="105100"/>
                </a:lnTo>
                <a:lnTo>
                  <a:pt x="2335917" y="110132"/>
                </a:lnTo>
                <a:close/>
              </a:path>
              <a:path w="2702560" h="266700">
                <a:moveTo>
                  <a:pt x="2391639" y="121443"/>
                </a:moveTo>
                <a:lnTo>
                  <a:pt x="2343365" y="121443"/>
                </a:lnTo>
                <a:lnTo>
                  <a:pt x="2359580" y="105100"/>
                </a:lnTo>
                <a:lnTo>
                  <a:pt x="2376519" y="93426"/>
                </a:lnTo>
                <a:lnTo>
                  <a:pt x="2394184" y="86422"/>
                </a:lnTo>
                <a:lnTo>
                  <a:pt x="2412574" y="84087"/>
                </a:lnTo>
                <a:lnTo>
                  <a:pt x="2426993" y="85240"/>
                </a:lnTo>
                <a:lnTo>
                  <a:pt x="2461980" y="102542"/>
                </a:lnTo>
                <a:lnTo>
                  <a:pt x="2474997" y="121145"/>
                </a:lnTo>
                <a:lnTo>
                  <a:pt x="2393524" y="121145"/>
                </a:lnTo>
                <a:lnTo>
                  <a:pt x="2391639" y="121443"/>
                </a:lnTo>
                <a:close/>
              </a:path>
              <a:path w="2702560" h="266700">
                <a:moveTo>
                  <a:pt x="2219093" y="263276"/>
                </a:moveTo>
                <a:lnTo>
                  <a:pt x="2163734" y="263276"/>
                </a:lnTo>
                <a:lnTo>
                  <a:pt x="2163734" y="87659"/>
                </a:lnTo>
                <a:lnTo>
                  <a:pt x="2219093" y="87659"/>
                </a:lnTo>
                <a:lnTo>
                  <a:pt x="2219093" y="110132"/>
                </a:lnTo>
                <a:lnTo>
                  <a:pt x="2335917" y="110132"/>
                </a:lnTo>
                <a:lnTo>
                  <a:pt x="2343169" y="121145"/>
                </a:lnTo>
                <a:lnTo>
                  <a:pt x="2261212" y="121145"/>
                </a:lnTo>
                <a:lnTo>
                  <a:pt x="2250432" y="122670"/>
                </a:lnTo>
                <a:lnTo>
                  <a:pt x="2239820" y="127247"/>
                </a:lnTo>
                <a:lnTo>
                  <a:pt x="2229375" y="134874"/>
                </a:lnTo>
                <a:lnTo>
                  <a:pt x="2219093" y="145553"/>
                </a:lnTo>
                <a:lnTo>
                  <a:pt x="2219093" y="263276"/>
                </a:lnTo>
                <a:close/>
              </a:path>
              <a:path w="2702560" h="266700">
                <a:moveTo>
                  <a:pt x="2350061" y="263276"/>
                </a:moveTo>
                <a:lnTo>
                  <a:pt x="2294997" y="263276"/>
                </a:lnTo>
                <a:lnTo>
                  <a:pt x="2294997" y="159245"/>
                </a:lnTo>
                <a:lnTo>
                  <a:pt x="2294493" y="151655"/>
                </a:lnTo>
                <a:lnTo>
                  <a:pt x="2268497" y="121759"/>
                </a:lnTo>
                <a:lnTo>
                  <a:pt x="2261212" y="121145"/>
                </a:lnTo>
                <a:lnTo>
                  <a:pt x="2343169" y="121145"/>
                </a:lnTo>
                <a:lnTo>
                  <a:pt x="2343365" y="121443"/>
                </a:lnTo>
                <a:lnTo>
                  <a:pt x="2391639" y="121443"/>
                </a:lnTo>
                <a:lnTo>
                  <a:pt x="2381765" y="123005"/>
                </a:lnTo>
                <a:lnTo>
                  <a:pt x="2370603" y="128586"/>
                </a:lnTo>
                <a:lnTo>
                  <a:pt x="2360036" y="137888"/>
                </a:lnTo>
                <a:lnTo>
                  <a:pt x="2350061" y="150910"/>
                </a:lnTo>
                <a:lnTo>
                  <a:pt x="2350061" y="263276"/>
                </a:lnTo>
                <a:close/>
              </a:path>
              <a:path w="2702560" h="266700">
                <a:moveTo>
                  <a:pt x="2481182" y="263276"/>
                </a:moveTo>
                <a:lnTo>
                  <a:pt x="2425966" y="263276"/>
                </a:lnTo>
                <a:lnTo>
                  <a:pt x="2425893" y="159245"/>
                </a:lnTo>
                <a:lnTo>
                  <a:pt x="2425426" y="151655"/>
                </a:lnTo>
                <a:lnTo>
                  <a:pt x="2400639" y="121759"/>
                </a:lnTo>
                <a:lnTo>
                  <a:pt x="2400347" y="121759"/>
                </a:lnTo>
                <a:lnTo>
                  <a:pt x="2393524" y="121145"/>
                </a:lnTo>
                <a:lnTo>
                  <a:pt x="2474997" y="121145"/>
                </a:lnTo>
                <a:lnTo>
                  <a:pt x="2476303" y="123601"/>
                </a:lnTo>
                <a:lnTo>
                  <a:pt x="2476382" y="123749"/>
                </a:lnTo>
                <a:lnTo>
                  <a:pt x="2479982" y="136418"/>
                </a:lnTo>
                <a:lnTo>
                  <a:pt x="2481182" y="150464"/>
                </a:lnTo>
                <a:lnTo>
                  <a:pt x="2481182" y="263276"/>
                </a:lnTo>
                <a:close/>
              </a:path>
              <a:path w="2702560" h="266700">
                <a:moveTo>
                  <a:pt x="2620704" y="266699"/>
                </a:moveTo>
                <a:lnTo>
                  <a:pt x="2579036" y="260485"/>
                </a:lnTo>
                <a:lnTo>
                  <a:pt x="2534482" y="228413"/>
                </a:lnTo>
                <a:lnTo>
                  <a:pt x="2518911" y="176062"/>
                </a:lnTo>
                <a:lnTo>
                  <a:pt x="2520538" y="156863"/>
                </a:lnTo>
                <a:lnTo>
                  <a:pt x="2544952" y="109983"/>
                </a:lnTo>
                <a:lnTo>
                  <a:pt x="2592058" y="85705"/>
                </a:lnTo>
                <a:lnTo>
                  <a:pt x="2611331" y="84087"/>
                </a:lnTo>
                <a:lnTo>
                  <a:pt x="2629772" y="85705"/>
                </a:lnTo>
                <a:lnTo>
                  <a:pt x="2630439" y="85705"/>
                </a:lnTo>
                <a:lnTo>
                  <a:pt x="2648280" y="90896"/>
                </a:lnTo>
                <a:lnTo>
                  <a:pt x="2663992" y="99407"/>
                </a:lnTo>
                <a:lnTo>
                  <a:pt x="2677863" y="111323"/>
                </a:lnTo>
                <a:lnTo>
                  <a:pt x="2682179" y="116978"/>
                </a:lnTo>
                <a:lnTo>
                  <a:pt x="2615351" y="116978"/>
                </a:lnTo>
                <a:lnTo>
                  <a:pt x="2600181" y="119378"/>
                </a:lnTo>
                <a:lnTo>
                  <a:pt x="2588749" y="126577"/>
                </a:lnTo>
                <a:lnTo>
                  <a:pt x="2581054" y="138577"/>
                </a:lnTo>
                <a:lnTo>
                  <a:pt x="2577099" y="155376"/>
                </a:lnTo>
                <a:lnTo>
                  <a:pt x="2699651" y="155376"/>
                </a:lnTo>
                <a:lnTo>
                  <a:pt x="2701268" y="162640"/>
                </a:lnTo>
                <a:lnTo>
                  <a:pt x="2702114" y="184396"/>
                </a:lnTo>
                <a:lnTo>
                  <a:pt x="2576060" y="184396"/>
                </a:lnTo>
                <a:lnTo>
                  <a:pt x="2577713" y="195521"/>
                </a:lnTo>
                <a:lnTo>
                  <a:pt x="2601197" y="226608"/>
                </a:lnTo>
                <a:lnTo>
                  <a:pt x="2633953" y="233807"/>
                </a:lnTo>
                <a:lnTo>
                  <a:pt x="2698990" y="233807"/>
                </a:lnTo>
                <a:lnTo>
                  <a:pt x="2698990" y="243482"/>
                </a:lnTo>
                <a:lnTo>
                  <a:pt x="2682267" y="253639"/>
                </a:lnTo>
                <a:lnTo>
                  <a:pt x="2663644" y="260895"/>
                </a:lnTo>
                <a:lnTo>
                  <a:pt x="2643605" y="265146"/>
                </a:lnTo>
                <a:lnTo>
                  <a:pt x="2644704" y="265146"/>
                </a:lnTo>
                <a:lnTo>
                  <a:pt x="2620704" y="266699"/>
                </a:lnTo>
                <a:close/>
              </a:path>
              <a:path w="2702560" h="266700">
                <a:moveTo>
                  <a:pt x="2699651" y="155376"/>
                </a:moveTo>
                <a:lnTo>
                  <a:pt x="2653451" y="155376"/>
                </a:lnTo>
                <a:lnTo>
                  <a:pt x="2649393" y="138577"/>
                </a:lnTo>
                <a:lnTo>
                  <a:pt x="2641691" y="126577"/>
                </a:lnTo>
                <a:lnTo>
                  <a:pt x="2630344" y="119378"/>
                </a:lnTo>
                <a:lnTo>
                  <a:pt x="2615351" y="116978"/>
                </a:lnTo>
                <a:lnTo>
                  <a:pt x="2682179" y="116978"/>
                </a:lnTo>
                <a:lnTo>
                  <a:pt x="2689141" y="126103"/>
                </a:lnTo>
                <a:lnTo>
                  <a:pt x="2696943" y="143209"/>
                </a:lnTo>
                <a:lnTo>
                  <a:pt x="2699651" y="155376"/>
                </a:lnTo>
                <a:close/>
              </a:path>
              <a:path w="2702560" h="266700">
                <a:moveTo>
                  <a:pt x="2698990" y="233807"/>
                </a:moveTo>
                <a:lnTo>
                  <a:pt x="2633953" y="233807"/>
                </a:lnTo>
                <a:lnTo>
                  <a:pt x="2649628" y="232245"/>
                </a:lnTo>
                <a:lnTo>
                  <a:pt x="2665693" y="227557"/>
                </a:lnTo>
                <a:lnTo>
                  <a:pt x="2682147" y="219743"/>
                </a:lnTo>
                <a:lnTo>
                  <a:pt x="2698990" y="208804"/>
                </a:lnTo>
                <a:lnTo>
                  <a:pt x="2698990" y="23380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3279098"/>
            <a:ext cx="5886251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3243" y="4654124"/>
            <a:ext cx="2162913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574" y="3967878"/>
            <a:ext cx="10342624" cy="3475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9371" y="5336494"/>
            <a:ext cx="7004428" cy="3504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6022293"/>
            <a:ext cx="5700253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6522716" cy="3509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12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&gt;&gt;&gt;</a:t>
            </a:r>
            <a:r>
              <a:rPr spc="-65" dirty="0"/>
              <a:t> </a:t>
            </a:r>
            <a:r>
              <a:rPr spc="-10" dirty="0"/>
              <a:t>housing["median_income"].hist()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0520" y="4152691"/>
            <a:ext cx="8003858" cy="5009464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652271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6602" y="3279098"/>
            <a:ext cx="2472856" cy="2666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0520" y="4152691"/>
            <a:ext cx="8003858" cy="5009464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6522716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082004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802" y="3212423"/>
            <a:ext cx="8378787" cy="26625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500495" y="3993741"/>
            <a:ext cx="8004175" cy="5009515"/>
            <a:chOff x="2500495" y="3993741"/>
            <a:chExt cx="8004175" cy="50095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0495" y="3993741"/>
              <a:ext cx="8003858" cy="50094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92266" y="4417490"/>
              <a:ext cx="1192530" cy="4147820"/>
            </a:xfrm>
            <a:custGeom>
              <a:avLst/>
              <a:gdLst/>
              <a:ahLst/>
              <a:cxnLst/>
              <a:rect l="l" t="t" r="r" b="b"/>
              <a:pathLst>
                <a:path w="1192529" h="4147820">
                  <a:moveTo>
                    <a:pt x="0" y="0"/>
                  </a:moveTo>
                  <a:lnTo>
                    <a:pt x="1192497" y="0"/>
                  </a:lnTo>
                  <a:lnTo>
                    <a:pt x="1192497" y="4147191"/>
                  </a:lnTo>
                  <a:lnTo>
                    <a:pt x="0" y="4147191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6522716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148679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279098"/>
            <a:ext cx="5294255" cy="35049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500495" y="3993741"/>
            <a:ext cx="8004175" cy="5009515"/>
            <a:chOff x="2500495" y="3993741"/>
            <a:chExt cx="8004175" cy="50095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0495" y="3993741"/>
              <a:ext cx="8003858" cy="50094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62613" y="7206135"/>
              <a:ext cx="2146300" cy="1273810"/>
            </a:xfrm>
            <a:custGeom>
              <a:avLst/>
              <a:gdLst/>
              <a:ahLst/>
              <a:cxnLst/>
              <a:rect l="l" t="t" r="r" b="b"/>
              <a:pathLst>
                <a:path w="2146300" h="1273809">
                  <a:moveTo>
                    <a:pt x="0" y="0"/>
                  </a:moveTo>
                  <a:lnTo>
                    <a:pt x="2146195" y="0"/>
                  </a:lnTo>
                  <a:lnTo>
                    <a:pt x="2146195" y="1273797"/>
                  </a:lnTo>
                  <a:lnTo>
                    <a:pt x="0" y="1273797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877" y="2069429"/>
            <a:ext cx="3027941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279098"/>
            <a:ext cx="10788273" cy="3504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34551" y="3984994"/>
            <a:ext cx="884555" cy="330835"/>
          </a:xfrm>
          <a:custGeom>
            <a:avLst/>
            <a:gdLst/>
            <a:ahLst/>
            <a:cxnLst/>
            <a:rect l="l" t="t" r="r" b="b"/>
            <a:pathLst>
              <a:path w="884555" h="330835">
                <a:moveTo>
                  <a:pt x="34677" y="330393"/>
                </a:moveTo>
                <a:lnTo>
                  <a:pt x="0" y="330393"/>
                </a:lnTo>
                <a:lnTo>
                  <a:pt x="0" y="72027"/>
                </a:lnTo>
                <a:lnTo>
                  <a:pt x="59382" y="72027"/>
                </a:lnTo>
                <a:lnTo>
                  <a:pt x="80897" y="73451"/>
                </a:lnTo>
                <a:lnTo>
                  <a:pt x="99900" y="77721"/>
                </a:lnTo>
                <a:lnTo>
                  <a:pt x="116392" y="84838"/>
                </a:lnTo>
                <a:lnTo>
                  <a:pt x="130373" y="94802"/>
                </a:lnTo>
                <a:lnTo>
                  <a:pt x="138230" y="103584"/>
                </a:lnTo>
                <a:lnTo>
                  <a:pt x="34677" y="103584"/>
                </a:lnTo>
                <a:lnTo>
                  <a:pt x="34677" y="208949"/>
                </a:lnTo>
                <a:lnTo>
                  <a:pt x="42583" y="212467"/>
                </a:lnTo>
                <a:lnTo>
                  <a:pt x="50676" y="214980"/>
                </a:lnTo>
                <a:lnTo>
                  <a:pt x="58955" y="216486"/>
                </a:lnTo>
                <a:lnTo>
                  <a:pt x="67419" y="216988"/>
                </a:lnTo>
                <a:lnTo>
                  <a:pt x="135389" y="216988"/>
                </a:lnTo>
                <a:lnTo>
                  <a:pt x="131861" y="221455"/>
                </a:lnTo>
                <a:lnTo>
                  <a:pt x="119071" y="232262"/>
                </a:lnTo>
                <a:lnTo>
                  <a:pt x="106741" y="238867"/>
                </a:lnTo>
                <a:lnTo>
                  <a:pt x="34677" y="238867"/>
                </a:lnTo>
                <a:lnTo>
                  <a:pt x="34677" y="330393"/>
                </a:lnTo>
                <a:close/>
              </a:path>
              <a:path w="884555" h="330835">
                <a:moveTo>
                  <a:pt x="135389" y="216988"/>
                </a:moveTo>
                <a:lnTo>
                  <a:pt x="67419" y="216988"/>
                </a:lnTo>
                <a:lnTo>
                  <a:pt x="78786" y="215956"/>
                </a:lnTo>
                <a:lnTo>
                  <a:pt x="89073" y="212859"/>
                </a:lnTo>
                <a:lnTo>
                  <a:pt x="117797" y="181455"/>
                </a:lnTo>
                <a:lnTo>
                  <a:pt x="121558" y="158200"/>
                </a:lnTo>
                <a:lnTo>
                  <a:pt x="121593" y="157752"/>
                </a:lnTo>
                <a:lnTo>
                  <a:pt x="105854" y="117123"/>
                </a:lnTo>
                <a:lnTo>
                  <a:pt x="69828" y="103955"/>
                </a:lnTo>
                <a:lnTo>
                  <a:pt x="58638" y="103584"/>
                </a:lnTo>
                <a:lnTo>
                  <a:pt x="138230" y="103584"/>
                </a:lnTo>
                <a:lnTo>
                  <a:pt x="141507" y="107246"/>
                </a:lnTo>
                <a:lnTo>
                  <a:pt x="149460" y="121961"/>
                </a:lnTo>
                <a:lnTo>
                  <a:pt x="154232" y="138946"/>
                </a:lnTo>
                <a:lnTo>
                  <a:pt x="155785" y="157752"/>
                </a:lnTo>
                <a:lnTo>
                  <a:pt x="155822" y="158200"/>
                </a:lnTo>
                <a:lnTo>
                  <a:pt x="154325" y="176554"/>
                </a:lnTo>
                <a:lnTo>
                  <a:pt x="149832" y="193214"/>
                </a:lnTo>
                <a:lnTo>
                  <a:pt x="142345" y="208180"/>
                </a:lnTo>
                <a:lnTo>
                  <a:pt x="135389" y="216988"/>
                </a:lnTo>
                <a:close/>
              </a:path>
              <a:path w="884555" h="330835">
                <a:moveTo>
                  <a:pt x="70991" y="246154"/>
                </a:moveTo>
                <a:lnTo>
                  <a:pt x="62582" y="245698"/>
                </a:lnTo>
                <a:lnTo>
                  <a:pt x="53727" y="244332"/>
                </a:lnTo>
                <a:lnTo>
                  <a:pt x="44425" y="242055"/>
                </a:lnTo>
                <a:lnTo>
                  <a:pt x="34677" y="238867"/>
                </a:lnTo>
                <a:lnTo>
                  <a:pt x="106741" y="238867"/>
                </a:lnTo>
                <a:lnTo>
                  <a:pt x="104663" y="239980"/>
                </a:lnTo>
                <a:lnTo>
                  <a:pt x="88636" y="244610"/>
                </a:lnTo>
                <a:lnTo>
                  <a:pt x="70991" y="246154"/>
                </a:lnTo>
                <a:close/>
              </a:path>
              <a:path w="884555" h="330835">
                <a:moveTo>
                  <a:pt x="245890" y="111318"/>
                </a:moveTo>
                <a:lnTo>
                  <a:pt x="229046" y="111318"/>
                </a:lnTo>
                <a:lnTo>
                  <a:pt x="230981" y="108346"/>
                </a:lnTo>
                <a:lnTo>
                  <a:pt x="243259" y="90958"/>
                </a:lnTo>
                <a:lnTo>
                  <a:pt x="255537" y="78540"/>
                </a:lnTo>
                <a:lnTo>
                  <a:pt x="267815" y="71091"/>
                </a:lnTo>
                <a:lnTo>
                  <a:pt x="280094" y="68608"/>
                </a:lnTo>
                <a:lnTo>
                  <a:pt x="289730" y="69817"/>
                </a:lnTo>
                <a:lnTo>
                  <a:pt x="299590" y="73444"/>
                </a:lnTo>
                <a:lnTo>
                  <a:pt x="309674" y="79490"/>
                </a:lnTo>
                <a:lnTo>
                  <a:pt x="319980" y="87953"/>
                </a:lnTo>
                <a:lnTo>
                  <a:pt x="312122" y="101050"/>
                </a:lnTo>
                <a:lnTo>
                  <a:pt x="269378" y="101050"/>
                </a:lnTo>
                <a:lnTo>
                  <a:pt x="261463" y="102027"/>
                </a:lnTo>
                <a:lnTo>
                  <a:pt x="254086" y="104958"/>
                </a:lnTo>
                <a:lnTo>
                  <a:pt x="247250" y="109842"/>
                </a:lnTo>
                <a:lnTo>
                  <a:pt x="245890" y="111318"/>
                </a:lnTo>
                <a:close/>
              </a:path>
              <a:path w="884555" h="330835">
                <a:moveTo>
                  <a:pt x="229046" y="243182"/>
                </a:moveTo>
                <a:lnTo>
                  <a:pt x="194964" y="243182"/>
                </a:lnTo>
                <a:lnTo>
                  <a:pt x="194964" y="72027"/>
                </a:lnTo>
                <a:lnTo>
                  <a:pt x="229046" y="72027"/>
                </a:lnTo>
                <a:lnTo>
                  <a:pt x="229046" y="111318"/>
                </a:lnTo>
                <a:lnTo>
                  <a:pt x="245890" y="111318"/>
                </a:lnTo>
                <a:lnTo>
                  <a:pt x="229046" y="153733"/>
                </a:lnTo>
                <a:lnTo>
                  <a:pt x="229046" y="243182"/>
                </a:lnTo>
                <a:close/>
              </a:path>
              <a:path w="884555" h="330835">
                <a:moveTo>
                  <a:pt x="302120" y="117719"/>
                </a:moveTo>
                <a:lnTo>
                  <a:pt x="293488" y="110425"/>
                </a:lnTo>
                <a:lnTo>
                  <a:pt x="285154" y="105216"/>
                </a:lnTo>
                <a:lnTo>
                  <a:pt x="276952" y="102027"/>
                </a:lnTo>
                <a:lnTo>
                  <a:pt x="276638" y="102027"/>
                </a:lnTo>
                <a:lnTo>
                  <a:pt x="269378" y="101050"/>
                </a:lnTo>
                <a:lnTo>
                  <a:pt x="312122" y="101050"/>
                </a:lnTo>
                <a:lnTo>
                  <a:pt x="302120" y="117719"/>
                </a:lnTo>
                <a:close/>
              </a:path>
              <a:path w="884555" h="330835">
                <a:moveTo>
                  <a:pt x="366725" y="40033"/>
                </a:moveTo>
                <a:lnTo>
                  <a:pt x="355909" y="40033"/>
                </a:lnTo>
                <a:lnTo>
                  <a:pt x="351296" y="38052"/>
                </a:lnTo>
                <a:lnTo>
                  <a:pt x="347327" y="34080"/>
                </a:lnTo>
                <a:lnTo>
                  <a:pt x="343358" y="30013"/>
                </a:lnTo>
                <a:lnTo>
                  <a:pt x="341374" y="25298"/>
                </a:lnTo>
                <a:lnTo>
                  <a:pt x="341374" y="14677"/>
                </a:lnTo>
                <a:lnTo>
                  <a:pt x="343358" y="10067"/>
                </a:lnTo>
                <a:lnTo>
                  <a:pt x="351513" y="1933"/>
                </a:lnTo>
                <a:lnTo>
                  <a:pt x="355909" y="0"/>
                </a:lnTo>
                <a:lnTo>
                  <a:pt x="366725" y="0"/>
                </a:lnTo>
                <a:lnTo>
                  <a:pt x="371487" y="1933"/>
                </a:lnTo>
                <a:lnTo>
                  <a:pt x="379424" y="9667"/>
                </a:lnTo>
                <a:lnTo>
                  <a:pt x="381408" y="14382"/>
                </a:lnTo>
                <a:lnTo>
                  <a:pt x="381408" y="25298"/>
                </a:lnTo>
                <a:lnTo>
                  <a:pt x="379464" y="30013"/>
                </a:lnTo>
                <a:lnTo>
                  <a:pt x="375456" y="34080"/>
                </a:lnTo>
                <a:lnTo>
                  <a:pt x="371487" y="38052"/>
                </a:lnTo>
                <a:lnTo>
                  <a:pt x="366725" y="40033"/>
                </a:lnTo>
                <a:close/>
              </a:path>
              <a:path w="884555" h="330835">
                <a:moveTo>
                  <a:pt x="378283" y="243182"/>
                </a:moveTo>
                <a:lnTo>
                  <a:pt x="344350" y="243182"/>
                </a:lnTo>
                <a:lnTo>
                  <a:pt x="344350" y="72027"/>
                </a:lnTo>
                <a:lnTo>
                  <a:pt x="378283" y="72027"/>
                </a:lnTo>
                <a:lnTo>
                  <a:pt x="378283" y="243182"/>
                </a:lnTo>
                <a:close/>
              </a:path>
              <a:path w="884555" h="330835">
                <a:moveTo>
                  <a:pt x="505717" y="246154"/>
                </a:moveTo>
                <a:lnTo>
                  <a:pt x="454570" y="232760"/>
                </a:lnTo>
                <a:lnTo>
                  <a:pt x="423713" y="194476"/>
                </a:lnTo>
                <a:lnTo>
                  <a:pt x="417759" y="158495"/>
                </a:lnTo>
                <a:lnTo>
                  <a:pt x="419211" y="139305"/>
                </a:lnTo>
                <a:lnTo>
                  <a:pt x="440976" y="93459"/>
                </a:lnTo>
                <a:lnTo>
                  <a:pt x="484091" y="70162"/>
                </a:lnTo>
                <a:lnTo>
                  <a:pt x="502145" y="68608"/>
                </a:lnTo>
                <a:lnTo>
                  <a:pt x="510975" y="68608"/>
                </a:lnTo>
                <a:lnTo>
                  <a:pt x="551856" y="80514"/>
                </a:lnTo>
                <a:lnTo>
                  <a:pt x="551856" y="100307"/>
                </a:lnTo>
                <a:lnTo>
                  <a:pt x="504231" y="100307"/>
                </a:lnTo>
                <a:lnTo>
                  <a:pt x="493283" y="101312"/>
                </a:lnTo>
                <a:lnTo>
                  <a:pt x="460196" y="124975"/>
                </a:lnTo>
                <a:lnTo>
                  <a:pt x="451987" y="157457"/>
                </a:lnTo>
                <a:lnTo>
                  <a:pt x="452973" y="169883"/>
                </a:lnTo>
                <a:lnTo>
                  <a:pt x="476426" y="205835"/>
                </a:lnTo>
                <a:lnTo>
                  <a:pt x="510775" y="214454"/>
                </a:lnTo>
                <a:lnTo>
                  <a:pt x="555571" y="214454"/>
                </a:lnTo>
                <a:lnTo>
                  <a:pt x="555571" y="236629"/>
                </a:lnTo>
                <a:lnTo>
                  <a:pt x="542912" y="240797"/>
                </a:lnTo>
                <a:lnTo>
                  <a:pt x="530383" y="243774"/>
                </a:lnTo>
                <a:lnTo>
                  <a:pt x="517984" y="245559"/>
                </a:lnTo>
                <a:lnTo>
                  <a:pt x="505717" y="246154"/>
                </a:lnTo>
                <a:close/>
              </a:path>
              <a:path w="884555" h="330835">
                <a:moveTo>
                  <a:pt x="551856" y="116681"/>
                </a:moveTo>
                <a:lnTo>
                  <a:pt x="539224" y="109517"/>
                </a:lnTo>
                <a:lnTo>
                  <a:pt x="526800" y="104328"/>
                </a:lnTo>
                <a:lnTo>
                  <a:pt x="515342" y="101312"/>
                </a:lnTo>
                <a:lnTo>
                  <a:pt x="504231" y="100307"/>
                </a:lnTo>
                <a:lnTo>
                  <a:pt x="551856" y="100307"/>
                </a:lnTo>
                <a:lnTo>
                  <a:pt x="551856" y="116681"/>
                </a:lnTo>
                <a:close/>
              </a:path>
              <a:path w="884555" h="330835">
                <a:moveTo>
                  <a:pt x="555571" y="214454"/>
                </a:moveTo>
                <a:lnTo>
                  <a:pt x="510775" y="214454"/>
                </a:lnTo>
                <a:lnTo>
                  <a:pt x="520888" y="213749"/>
                </a:lnTo>
                <a:lnTo>
                  <a:pt x="531726" y="211630"/>
                </a:lnTo>
                <a:lnTo>
                  <a:pt x="543287" y="208097"/>
                </a:lnTo>
                <a:lnTo>
                  <a:pt x="555571" y="203148"/>
                </a:lnTo>
                <a:lnTo>
                  <a:pt x="555571" y="214454"/>
                </a:lnTo>
                <a:close/>
              </a:path>
              <a:path w="884555" h="330835">
                <a:moveTo>
                  <a:pt x="669909" y="245858"/>
                </a:moveTo>
                <a:lnTo>
                  <a:pt x="624074" y="234104"/>
                </a:lnTo>
                <a:lnTo>
                  <a:pt x="596043" y="202442"/>
                </a:lnTo>
                <a:lnTo>
                  <a:pt x="585679" y="156714"/>
                </a:lnTo>
                <a:lnTo>
                  <a:pt x="587065" y="138062"/>
                </a:lnTo>
                <a:lnTo>
                  <a:pt x="607853" y="93163"/>
                </a:lnTo>
                <a:lnTo>
                  <a:pt x="648633" y="70096"/>
                </a:lnTo>
                <a:lnTo>
                  <a:pt x="648989" y="70096"/>
                </a:lnTo>
                <a:lnTo>
                  <a:pt x="665298" y="68608"/>
                </a:lnTo>
                <a:lnTo>
                  <a:pt x="708632" y="82001"/>
                </a:lnTo>
                <a:lnTo>
                  <a:pt x="723497" y="98078"/>
                </a:lnTo>
                <a:lnTo>
                  <a:pt x="665298" y="98078"/>
                </a:lnTo>
                <a:lnTo>
                  <a:pt x="656619" y="98766"/>
                </a:lnTo>
                <a:lnTo>
                  <a:pt x="625822" y="122332"/>
                </a:lnTo>
                <a:lnTo>
                  <a:pt x="620350" y="140341"/>
                </a:lnTo>
                <a:lnTo>
                  <a:pt x="738800" y="140341"/>
                </a:lnTo>
                <a:lnTo>
                  <a:pt x="739860" y="156266"/>
                </a:lnTo>
                <a:lnTo>
                  <a:pt x="739860" y="160581"/>
                </a:lnTo>
                <a:lnTo>
                  <a:pt x="619607" y="160581"/>
                </a:lnTo>
                <a:lnTo>
                  <a:pt x="621075" y="172238"/>
                </a:lnTo>
                <a:lnTo>
                  <a:pt x="644117" y="206038"/>
                </a:lnTo>
                <a:lnTo>
                  <a:pt x="675119" y="214159"/>
                </a:lnTo>
                <a:lnTo>
                  <a:pt x="736888" y="214159"/>
                </a:lnTo>
                <a:lnTo>
                  <a:pt x="736888" y="226361"/>
                </a:lnTo>
                <a:lnTo>
                  <a:pt x="697931" y="243347"/>
                </a:lnTo>
                <a:lnTo>
                  <a:pt x="679919" y="245580"/>
                </a:lnTo>
                <a:lnTo>
                  <a:pt x="669909" y="245858"/>
                </a:lnTo>
                <a:close/>
              </a:path>
              <a:path w="884555" h="330835">
                <a:moveTo>
                  <a:pt x="738800" y="140341"/>
                </a:moveTo>
                <a:lnTo>
                  <a:pt x="706370" y="140341"/>
                </a:lnTo>
                <a:lnTo>
                  <a:pt x="705172" y="130741"/>
                </a:lnTo>
                <a:lnTo>
                  <a:pt x="702764" y="122332"/>
                </a:lnTo>
                <a:lnTo>
                  <a:pt x="665298" y="98078"/>
                </a:lnTo>
                <a:lnTo>
                  <a:pt x="723497" y="98078"/>
                </a:lnTo>
                <a:lnTo>
                  <a:pt x="728476" y="105342"/>
                </a:lnTo>
                <a:lnTo>
                  <a:pt x="734801" y="120289"/>
                </a:lnTo>
                <a:lnTo>
                  <a:pt x="738595" y="137264"/>
                </a:lnTo>
                <a:lnTo>
                  <a:pt x="738800" y="140341"/>
                </a:lnTo>
                <a:close/>
              </a:path>
              <a:path w="884555" h="330835">
                <a:moveTo>
                  <a:pt x="736888" y="214159"/>
                </a:moveTo>
                <a:lnTo>
                  <a:pt x="675119" y="214159"/>
                </a:lnTo>
                <a:lnTo>
                  <a:pt x="691537" y="212857"/>
                </a:lnTo>
                <a:lnTo>
                  <a:pt x="707304" y="208951"/>
                </a:lnTo>
                <a:lnTo>
                  <a:pt x="722420" y="202442"/>
                </a:lnTo>
                <a:lnTo>
                  <a:pt x="736888" y="193328"/>
                </a:lnTo>
                <a:lnTo>
                  <a:pt x="736888" y="214159"/>
                </a:lnTo>
                <a:close/>
              </a:path>
              <a:path w="884555" h="330835">
                <a:moveTo>
                  <a:pt x="880095" y="216988"/>
                </a:moveTo>
                <a:lnTo>
                  <a:pt x="829785" y="216988"/>
                </a:lnTo>
                <a:lnTo>
                  <a:pt x="835891" y="215255"/>
                </a:lnTo>
                <a:lnTo>
                  <a:pt x="846016" y="208311"/>
                </a:lnTo>
                <a:lnTo>
                  <a:pt x="848540" y="204139"/>
                </a:lnTo>
                <a:lnTo>
                  <a:pt x="848540" y="194319"/>
                </a:lnTo>
                <a:lnTo>
                  <a:pt x="807393" y="163885"/>
                </a:lnTo>
                <a:lnTo>
                  <a:pt x="795264" y="155782"/>
                </a:lnTo>
                <a:lnTo>
                  <a:pt x="770073" y="121043"/>
                </a:lnTo>
                <a:lnTo>
                  <a:pt x="769368" y="113252"/>
                </a:lnTo>
                <a:lnTo>
                  <a:pt x="770209" y="105022"/>
                </a:lnTo>
                <a:lnTo>
                  <a:pt x="770326" y="103875"/>
                </a:lnTo>
                <a:lnTo>
                  <a:pt x="802219" y="71731"/>
                </a:lnTo>
                <a:lnTo>
                  <a:pt x="824137" y="68608"/>
                </a:lnTo>
                <a:lnTo>
                  <a:pt x="835315" y="69389"/>
                </a:lnTo>
                <a:lnTo>
                  <a:pt x="836294" y="69389"/>
                </a:lnTo>
                <a:lnTo>
                  <a:pt x="849620" y="72143"/>
                </a:lnTo>
                <a:lnTo>
                  <a:pt x="862615" y="76560"/>
                </a:lnTo>
                <a:lnTo>
                  <a:pt x="875782" y="82743"/>
                </a:lnTo>
                <a:lnTo>
                  <a:pt x="875782" y="98078"/>
                </a:lnTo>
                <a:lnTo>
                  <a:pt x="819822" y="98078"/>
                </a:lnTo>
                <a:lnTo>
                  <a:pt x="814507" y="99459"/>
                </a:lnTo>
                <a:lnTo>
                  <a:pt x="810440" y="102241"/>
                </a:lnTo>
                <a:lnTo>
                  <a:pt x="806478" y="105022"/>
                </a:lnTo>
                <a:lnTo>
                  <a:pt x="804487" y="108689"/>
                </a:lnTo>
                <a:lnTo>
                  <a:pt x="804487" y="117223"/>
                </a:lnTo>
                <a:lnTo>
                  <a:pt x="829195" y="137664"/>
                </a:lnTo>
                <a:lnTo>
                  <a:pt x="841253" y="144513"/>
                </a:lnTo>
                <a:lnTo>
                  <a:pt x="860006" y="156959"/>
                </a:lnTo>
                <a:lnTo>
                  <a:pt x="873400" y="170037"/>
                </a:lnTo>
                <a:lnTo>
                  <a:pt x="881437" y="183748"/>
                </a:lnTo>
                <a:lnTo>
                  <a:pt x="884116" y="198091"/>
                </a:lnTo>
                <a:lnTo>
                  <a:pt x="883165" y="207370"/>
                </a:lnTo>
                <a:lnTo>
                  <a:pt x="883082" y="208181"/>
                </a:lnTo>
                <a:lnTo>
                  <a:pt x="880095" y="216988"/>
                </a:lnTo>
                <a:close/>
              </a:path>
              <a:path w="884555" h="330835">
                <a:moveTo>
                  <a:pt x="875782" y="116233"/>
                </a:moveTo>
                <a:lnTo>
                  <a:pt x="861362" y="108289"/>
                </a:lnTo>
                <a:lnTo>
                  <a:pt x="848320" y="102616"/>
                </a:lnTo>
                <a:lnTo>
                  <a:pt x="836655" y="99212"/>
                </a:lnTo>
                <a:lnTo>
                  <a:pt x="826366" y="98078"/>
                </a:lnTo>
                <a:lnTo>
                  <a:pt x="875782" y="98078"/>
                </a:lnTo>
                <a:lnTo>
                  <a:pt x="875782" y="116233"/>
                </a:lnTo>
                <a:close/>
              </a:path>
              <a:path w="884555" h="330835">
                <a:moveTo>
                  <a:pt x="825328" y="246154"/>
                </a:moveTo>
                <a:lnTo>
                  <a:pt x="784657" y="238236"/>
                </a:lnTo>
                <a:lnTo>
                  <a:pt x="768178" y="230828"/>
                </a:lnTo>
                <a:lnTo>
                  <a:pt x="768178" y="194319"/>
                </a:lnTo>
                <a:lnTo>
                  <a:pt x="775368" y="199183"/>
                </a:lnTo>
                <a:lnTo>
                  <a:pt x="782651" y="203517"/>
                </a:lnTo>
                <a:lnTo>
                  <a:pt x="822642" y="216988"/>
                </a:lnTo>
                <a:lnTo>
                  <a:pt x="880095" y="216988"/>
                </a:lnTo>
                <a:lnTo>
                  <a:pt x="879982" y="217323"/>
                </a:lnTo>
                <a:lnTo>
                  <a:pt x="848838" y="242808"/>
                </a:lnTo>
                <a:lnTo>
                  <a:pt x="837677" y="245317"/>
                </a:lnTo>
                <a:lnTo>
                  <a:pt x="825328" y="246154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844" y="4650695"/>
            <a:ext cx="8092367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9044" y="5336494"/>
            <a:ext cx="3417868" cy="26625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060186" y="5368945"/>
            <a:ext cx="1394460" cy="234315"/>
          </a:xfrm>
          <a:custGeom>
            <a:avLst/>
            <a:gdLst/>
            <a:ahLst/>
            <a:cxnLst/>
            <a:rect l="l" t="t" r="r" b="b"/>
            <a:pathLst>
              <a:path w="1394460" h="234314">
                <a:moveTo>
                  <a:pt x="134764" y="197338"/>
                </a:moveTo>
                <a:lnTo>
                  <a:pt x="60360" y="197338"/>
                </a:lnTo>
                <a:lnTo>
                  <a:pt x="73668" y="196409"/>
                </a:lnTo>
                <a:lnTo>
                  <a:pt x="72458" y="196409"/>
                </a:lnTo>
                <a:lnTo>
                  <a:pt x="80450" y="194065"/>
                </a:lnTo>
                <a:lnTo>
                  <a:pt x="85476" y="189956"/>
                </a:lnTo>
                <a:lnTo>
                  <a:pt x="87145" y="184241"/>
                </a:lnTo>
                <a:lnTo>
                  <a:pt x="87145" y="180974"/>
                </a:lnTo>
                <a:lnTo>
                  <a:pt x="49045" y="159391"/>
                </a:lnTo>
                <a:lnTo>
                  <a:pt x="36024" y="153752"/>
                </a:lnTo>
                <a:lnTo>
                  <a:pt x="5797" y="128473"/>
                </a:lnTo>
                <a:lnTo>
                  <a:pt x="0" y="105212"/>
                </a:lnTo>
                <a:lnTo>
                  <a:pt x="1069" y="95415"/>
                </a:lnTo>
                <a:lnTo>
                  <a:pt x="30715" y="60177"/>
                </a:lnTo>
                <a:lnTo>
                  <a:pt x="72714" y="51634"/>
                </a:lnTo>
                <a:lnTo>
                  <a:pt x="88034" y="52454"/>
                </a:lnTo>
                <a:lnTo>
                  <a:pt x="102591" y="54911"/>
                </a:lnTo>
                <a:lnTo>
                  <a:pt x="116384" y="59004"/>
                </a:lnTo>
                <a:lnTo>
                  <a:pt x="129417" y="64731"/>
                </a:lnTo>
                <a:lnTo>
                  <a:pt x="129417" y="84534"/>
                </a:lnTo>
                <a:lnTo>
                  <a:pt x="57579" y="84534"/>
                </a:lnTo>
                <a:lnTo>
                  <a:pt x="50978" y="89096"/>
                </a:lnTo>
                <a:lnTo>
                  <a:pt x="50978" y="100507"/>
                </a:lnTo>
                <a:lnTo>
                  <a:pt x="52369" y="102831"/>
                </a:lnTo>
                <a:lnTo>
                  <a:pt x="87145" y="119652"/>
                </a:lnTo>
                <a:lnTo>
                  <a:pt x="100105" y="125383"/>
                </a:lnTo>
                <a:lnTo>
                  <a:pt x="131665" y="152658"/>
                </a:lnTo>
                <a:lnTo>
                  <a:pt x="138199" y="177097"/>
                </a:lnTo>
                <a:lnTo>
                  <a:pt x="137125" y="188972"/>
                </a:lnTo>
                <a:lnTo>
                  <a:pt x="137036" y="189956"/>
                </a:lnTo>
                <a:lnTo>
                  <a:pt x="134764" y="197338"/>
                </a:lnTo>
                <a:close/>
              </a:path>
              <a:path w="1394460" h="234314">
                <a:moveTo>
                  <a:pt x="129417" y="103879"/>
                </a:moveTo>
                <a:lnTo>
                  <a:pt x="113916" y="95415"/>
                </a:lnTo>
                <a:lnTo>
                  <a:pt x="98977" y="89370"/>
                </a:lnTo>
                <a:lnTo>
                  <a:pt x="84599" y="85743"/>
                </a:lnTo>
                <a:lnTo>
                  <a:pt x="70781" y="84534"/>
                </a:lnTo>
                <a:lnTo>
                  <a:pt x="129417" y="84534"/>
                </a:lnTo>
                <a:lnTo>
                  <a:pt x="129417" y="103879"/>
                </a:lnTo>
                <a:close/>
              </a:path>
              <a:path w="1394460" h="234314">
                <a:moveTo>
                  <a:pt x="66609" y="234247"/>
                </a:moveTo>
                <a:lnTo>
                  <a:pt x="46840" y="233318"/>
                </a:lnTo>
                <a:lnTo>
                  <a:pt x="48590" y="233318"/>
                </a:lnTo>
                <a:lnTo>
                  <a:pt x="33162" y="231011"/>
                </a:lnTo>
                <a:lnTo>
                  <a:pt x="17917" y="226966"/>
                </a:lnTo>
                <a:lnTo>
                  <a:pt x="3658" y="221303"/>
                </a:lnTo>
                <a:lnTo>
                  <a:pt x="3658" y="182460"/>
                </a:lnTo>
                <a:lnTo>
                  <a:pt x="19927" y="188972"/>
                </a:lnTo>
                <a:lnTo>
                  <a:pt x="34799" y="193621"/>
                </a:lnTo>
                <a:lnTo>
                  <a:pt x="48277" y="196409"/>
                </a:lnTo>
                <a:lnTo>
                  <a:pt x="60360" y="197338"/>
                </a:lnTo>
                <a:lnTo>
                  <a:pt x="134764" y="197338"/>
                </a:lnTo>
                <a:lnTo>
                  <a:pt x="133548" y="201287"/>
                </a:lnTo>
                <a:lnTo>
                  <a:pt x="97042" y="230530"/>
                </a:lnTo>
                <a:lnTo>
                  <a:pt x="82811" y="233318"/>
                </a:lnTo>
                <a:lnTo>
                  <a:pt x="66609" y="234247"/>
                </a:lnTo>
                <a:close/>
              </a:path>
              <a:path w="1394460" h="234314">
                <a:moveTo>
                  <a:pt x="297371" y="93011"/>
                </a:moveTo>
                <a:lnTo>
                  <a:pt x="153000" y="93011"/>
                </a:lnTo>
                <a:lnTo>
                  <a:pt x="153000" y="82152"/>
                </a:lnTo>
                <a:lnTo>
                  <a:pt x="226524" y="0"/>
                </a:lnTo>
                <a:lnTo>
                  <a:pt x="233372" y="0"/>
                </a:lnTo>
                <a:lnTo>
                  <a:pt x="233372" y="55206"/>
                </a:lnTo>
                <a:lnTo>
                  <a:pt x="297371" y="55206"/>
                </a:lnTo>
                <a:lnTo>
                  <a:pt x="297371" y="93011"/>
                </a:lnTo>
                <a:close/>
              </a:path>
              <a:path w="1394460" h="234314">
                <a:moveTo>
                  <a:pt x="246317" y="234247"/>
                </a:moveTo>
                <a:lnTo>
                  <a:pt x="205856" y="224792"/>
                </a:lnTo>
                <a:lnTo>
                  <a:pt x="179272" y="183499"/>
                </a:lnTo>
                <a:lnTo>
                  <a:pt x="178156" y="168315"/>
                </a:lnTo>
                <a:lnTo>
                  <a:pt x="178156" y="93011"/>
                </a:lnTo>
                <a:lnTo>
                  <a:pt x="233372" y="93011"/>
                </a:lnTo>
                <a:lnTo>
                  <a:pt x="233372" y="173973"/>
                </a:lnTo>
                <a:lnTo>
                  <a:pt x="235753" y="180822"/>
                </a:lnTo>
                <a:lnTo>
                  <a:pt x="240516" y="185880"/>
                </a:lnTo>
                <a:lnTo>
                  <a:pt x="245343" y="190905"/>
                </a:lnTo>
                <a:lnTo>
                  <a:pt x="252022" y="193471"/>
                </a:lnTo>
                <a:lnTo>
                  <a:pt x="297371" y="193471"/>
                </a:lnTo>
                <a:lnTo>
                  <a:pt x="297371" y="223236"/>
                </a:lnTo>
                <a:lnTo>
                  <a:pt x="284299" y="228055"/>
                </a:lnTo>
                <a:lnTo>
                  <a:pt x="271433" y="231496"/>
                </a:lnTo>
                <a:lnTo>
                  <a:pt x="258772" y="233560"/>
                </a:lnTo>
                <a:lnTo>
                  <a:pt x="246317" y="234247"/>
                </a:lnTo>
                <a:close/>
              </a:path>
              <a:path w="1394460" h="234314">
                <a:moveTo>
                  <a:pt x="297371" y="193471"/>
                </a:moveTo>
                <a:lnTo>
                  <a:pt x="260461" y="193471"/>
                </a:lnTo>
                <a:lnTo>
                  <a:pt x="269186" y="192830"/>
                </a:lnTo>
                <a:lnTo>
                  <a:pt x="278244" y="190905"/>
                </a:lnTo>
                <a:lnTo>
                  <a:pt x="287639" y="187697"/>
                </a:lnTo>
                <a:lnTo>
                  <a:pt x="297371" y="183203"/>
                </a:lnTo>
                <a:lnTo>
                  <a:pt x="297371" y="193471"/>
                </a:lnTo>
                <a:close/>
              </a:path>
              <a:path w="1394460" h="234314">
                <a:moveTo>
                  <a:pt x="418227" y="105365"/>
                </a:moveTo>
                <a:lnTo>
                  <a:pt x="383353" y="105365"/>
                </a:lnTo>
                <a:lnTo>
                  <a:pt x="395835" y="81860"/>
                </a:lnTo>
                <a:lnTo>
                  <a:pt x="409321" y="65069"/>
                </a:lnTo>
                <a:lnTo>
                  <a:pt x="423813" y="54993"/>
                </a:lnTo>
                <a:lnTo>
                  <a:pt x="439312" y="51634"/>
                </a:lnTo>
                <a:lnTo>
                  <a:pt x="447358" y="52640"/>
                </a:lnTo>
                <a:lnTo>
                  <a:pt x="456165" y="55655"/>
                </a:lnTo>
                <a:lnTo>
                  <a:pt x="465735" y="60680"/>
                </a:lnTo>
                <a:lnTo>
                  <a:pt x="476069" y="67713"/>
                </a:lnTo>
                <a:lnTo>
                  <a:pt x="464807" y="103584"/>
                </a:lnTo>
                <a:lnTo>
                  <a:pt x="427996" y="103584"/>
                </a:lnTo>
                <a:lnTo>
                  <a:pt x="418783" y="105072"/>
                </a:lnTo>
                <a:lnTo>
                  <a:pt x="418227" y="105365"/>
                </a:lnTo>
                <a:close/>
              </a:path>
              <a:path w="1394460" h="234314">
                <a:moveTo>
                  <a:pt x="382610" y="230828"/>
                </a:moveTo>
                <a:lnTo>
                  <a:pt x="327393" y="230828"/>
                </a:lnTo>
                <a:lnTo>
                  <a:pt x="327393" y="55206"/>
                </a:lnTo>
                <a:lnTo>
                  <a:pt x="382610" y="55206"/>
                </a:lnTo>
                <a:lnTo>
                  <a:pt x="382610" y="105365"/>
                </a:lnTo>
                <a:lnTo>
                  <a:pt x="418227" y="105365"/>
                </a:lnTo>
                <a:lnTo>
                  <a:pt x="389975" y="137989"/>
                </a:lnTo>
                <a:lnTo>
                  <a:pt x="382610" y="154923"/>
                </a:lnTo>
                <a:lnTo>
                  <a:pt x="382610" y="230828"/>
                </a:lnTo>
                <a:close/>
              </a:path>
              <a:path w="1394460" h="234314">
                <a:moveTo>
                  <a:pt x="460743" y="116528"/>
                </a:moveTo>
                <a:lnTo>
                  <a:pt x="451051" y="110865"/>
                </a:lnTo>
                <a:lnTo>
                  <a:pt x="442362" y="106820"/>
                </a:lnTo>
                <a:lnTo>
                  <a:pt x="434677" y="104393"/>
                </a:lnTo>
                <a:lnTo>
                  <a:pt x="427996" y="103584"/>
                </a:lnTo>
                <a:lnTo>
                  <a:pt x="464807" y="103584"/>
                </a:lnTo>
                <a:lnTo>
                  <a:pt x="460743" y="116528"/>
                </a:lnTo>
                <a:close/>
              </a:path>
              <a:path w="1394460" h="234314">
                <a:moveTo>
                  <a:pt x="495490" y="118014"/>
                </a:moveTo>
                <a:lnTo>
                  <a:pt x="495490" y="73066"/>
                </a:lnTo>
                <a:lnTo>
                  <a:pt x="513257" y="63689"/>
                </a:lnTo>
                <a:lnTo>
                  <a:pt x="531879" y="56992"/>
                </a:lnTo>
                <a:lnTo>
                  <a:pt x="551357" y="52974"/>
                </a:lnTo>
                <a:lnTo>
                  <a:pt x="571690" y="51634"/>
                </a:lnTo>
                <a:lnTo>
                  <a:pt x="604250" y="54974"/>
                </a:lnTo>
                <a:lnTo>
                  <a:pt x="627505" y="64993"/>
                </a:lnTo>
                <a:lnTo>
                  <a:pt x="641458" y="81692"/>
                </a:lnTo>
                <a:lnTo>
                  <a:pt x="642851" y="88696"/>
                </a:lnTo>
                <a:lnTo>
                  <a:pt x="560232" y="88696"/>
                </a:lnTo>
                <a:lnTo>
                  <a:pt x="543015" y="90528"/>
                </a:lnTo>
                <a:lnTo>
                  <a:pt x="526486" y="96026"/>
                </a:lnTo>
                <a:lnTo>
                  <a:pt x="510848" y="105070"/>
                </a:lnTo>
                <a:lnTo>
                  <a:pt x="495490" y="118014"/>
                </a:lnTo>
                <a:close/>
              </a:path>
              <a:path w="1394460" h="234314">
                <a:moveTo>
                  <a:pt x="535533" y="234247"/>
                </a:moveTo>
                <a:lnTo>
                  <a:pt x="494379" y="214454"/>
                </a:lnTo>
                <a:lnTo>
                  <a:pt x="486709" y="193992"/>
                </a:lnTo>
                <a:lnTo>
                  <a:pt x="486626" y="193223"/>
                </a:lnTo>
                <a:lnTo>
                  <a:pt x="486530" y="192328"/>
                </a:lnTo>
                <a:lnTo>
                  <a:pt x="486413" y="191242"/>
                </a:lnTo>
                <a:lnTo>
                  <a:pt x="487334" y="180341"/>
                </a:lnTo>
                <a:lnTo>
                  <a:pt x="512330" y="146759"/>
                </a:lnTo>
                <a:lnTo>
                  <a:pt x="557125" y="128599"/>
                </a:lnTo>
                <a:lnTo>
                  <a:pt x="590740" y="118014"/>
                </a:lnTo>
                <a:lnTo>
                  <a:pt x="589491" y="105070"/>
                </a:lnTo>
                <a:lnTo>
                  <a:pt x="584083" y="96026"/>
                </a:lnTo>
                <a:lnTo>
                  <a:pt x="574306" y="90528"/>
                </a:lnTo>
                <a:lnTo>
                  <a:pt x="560232" y="88696"/>
                </a:lnTo>
                <a:lnTo>
                  <a:pt x="642851" y="88696"/>
                </a:lnTo>
                <a:lnTo>
                  <a:pt x="646109" y="105070"/>
                </a:lnTo>
                <a:lnTo>
                  <a:pt x="646109" y="145846"/>
                </a:lnTo>
                <a:lnTo>
                  <a:pt x="590740" y="145846"/>
                </a:lnTo>
                <a:lnTo>
                  <a:pt x="577981" y="150562"/>
                </a:lnTo>
                <a:lnTo>
                  <a:pt x="542372" y="174821"/>
                </a:lnTo>
                <a:lnTo>
                  <a:pt x="542372" y="187918"/>
                </a:lnTo>
                <a:lnTo>
                  <a:pt x="544115" y="192328"/>
                </a:lnTo>
                <a:lnTo>
                  <a:pt x="547582" y="196005"/>
                </a:lnTo>
                <a:lnTo>
                  <a:pt x="551023" y="199540"/>
                </a:lnTo>
                <a:lnTo>
                  <a:pt x="555269" y="201358"/>
                </a:lnTo>
                <a:lnTo>
                  <a:pt x="676027" y="201358"/>
                </a:lnTo>
                <a:lnTo>
                  <a:pt x="676027" y="214454"/>
                </a:lnTo>
                <a:lnTo>
                  <a:pt x="593426" y="214454"/>
                </a:lnTo>
                <a:lnTo>
                  <a:pt x="578980" y="223117"/>
                </a:lnTo>
                <a:lnTo>
                  <a:pt x="564515" y="229302"/>
                </a:lnTo>
                <a:lnTo>
                  <a:pt x="550033" y="233011"/>
                </a:lnTo>
                <a:lnTo>
                  <a:pt x="535533" y="234247"/>
                </a:lnTo>
                <a:close/>
              </a:path>
              <a:path w="1394460" h="234314">
                <a:moveTo>
                  <a:pt x="676027" y="201358"/>
                </a:moveTo>
                <a:lnTo>
                  <a:pt x="560232" y="201358"/>
                </a:lnTo>
                <a:lnTo>
                  <a:pt x="568000" y="200539"/>
                </a:lnTo>
                <a:lnTo>
                  <a:pt x="575675" y="198085"/>
                </a:lnTo>
                <a:lnTo>
                  <a:pt x="583255" y="193992"/>
                </a:lnTo>
                <a:lnTo>
                  <a:pt x="590740" y="188261"/>
                </a:lnTo>
                <a:lnTo>
                  <a:pt x="590740" y="145846"/>
                </a:lnTo>
                <a:lnTo>
                  <a:pt x="646109" y="145846"/>
                </a:lnTo>
                <a:lnTo>
                  <a:pt x="646109" y="193223"/>
                </a:lnTo>
                <a:lnTo>
                  <a:pt x="649138" y="197338"/>
                </a:lnTo>
                <a:lnTo>
                  <a:pt x="676027" y="197338"/>
                </a:lnTo>
                <a:lnTo>
                  <a:pt x="676027" y="201358"/>
                </a:lnTo>
                <a:close/>
              </a:path>
              <a:path w="1394460" h="234314">
                <a:moveTo>
                  <a:pt x="676027" y="197338"/>
                </a:moveTo>
                <a:lnTo>
                  <a:pt x="659749" y="197338"/>
                </a:lnTo>
                <a:lnTo>
                  <a:pt x="666805" y="193992"/>
                </a:lnTo>
                <a:lnTo>
                  <a:pt x="676027" y="187518"/>
                </a:lnTo>
                <a:lnTo>
                  <a:pt x="676027" y="197338"/>
                </a:lnTo>
                <a:close/>
              </a:path>
              <a:path w="1394460" h="234314">
                <a:moveTo>
                  <a:pt x="624230" y="234247"/>
                </a:moveTo>
                <a:lnTo>
                  <a:pt x="612537" y="233011"/>
                </a:lnTo>
                <a:lnTo>
                  <a:pt x="603506" y="229302"/>
                </a:lnTo>
                <a:lnTo>
                  <a:pt x="597135" y="223117"/>
                </a:lnTo>
                <a:lnTo>
                  <a:pt x="593426" y="214454"/>
                </a:lnTo>
                <a:lnTo>
                  <a:pt x="676027" y="214454"/>
                </a:lnTo>
                <a:lnTo>
                  <a:pt x="676027" y="218179"/>
                </a:lnTo>
                <a:lnTo>
                  <a:pt x="662460" y="225210"/>
                </a:lnTo>
                <a:lnTo>
                  <a:pt x="649307" y="230231"/>
                </a:lnTo>
                <a:lnTo>
                  <a:pt x="636564" y="233244"/>
                </a:lnTo>
                <a:lnTo>
                  <a:pt x="624230" y="234247"/>
                </a:lnTo>
                <a:close/>
              </a:path>
              <a:path w="1394460" h="234314">
                <a:moveTo>
                  <a:pt x="824959" y="93011"/>
                </a:moveTo>
                <a:lnTo>
                  <a:pt x="680599" y="93011"/>
                </a:lnTo>
                <a:lnTo>
                  <a:pt x="680599" y="82152"/>
                </a:lnTo>
                <a:lnTo>
                  <a:pt x="754122" y="0"/>
                </a:lnTo>
                <a:lnTo>
                  <a:pt x="760961" y="0"/>
                </a:lnTo>
                <a:lnTo>
                  <a:pt x="760961" y="55206"/>
                </a:lnTo>
                <a:lnTo>
                  <a:pt x="824959" y="55206"/>
                </a:lnTo>
                <a:lnTo>
                  <a:pt x="824959" y="93011"/>
                </a:lnTo>
                <a:close/>
              </a:path>
              <a:path w="1394460" h="234314">
                <a:moveTo>
                  <a:pt x="773915" y="234247"/>
                </a:moveTo>
                <a:lnTo>
                  <a:pt x="733454" y="224792"/>
                </a:lnTo>
                <a:lnTo>
                  <a:pt x="706870" y="183499"/>
                </a:lnTo>
                <a:lnTo>
                  <a:pt x="705754" y="168315"/>
                </a:lnTo>
                <a:lnTo>
                  <a:pt x="705754" y="93011"/>
                </a:lnTo>
                <a:lnTo>
                  <a:pt x="760961" y="93011"/>
                </a:lnTo>
                <a:lnTo>
                  <a:pt x="760961" y="173973"/>
                </a:lnTo>
                <a:lnTo>
                  <a:pt x="763342" y="180822"/>
                </a:lnTo>
                <a:lnTo>
                  <a:pt x="768105" y="185880"/>
                </a:lnTo>
                <a:lnTo>
                  <a:pt x="772941" y="190905"/>
                </a:lnTo>
                <a:lnTo>
                  <a:pt x="779620" y="193471"/>
                </a:lnTo>
                <a:lnTo>
                  <a:pt x="824959" y="193471"/>
                </a:lnTo>
                <a:lnTo>
                  <a:pt x="824959" y="223236"/>
                </a:lnTo>
                <a:lnTo>
                  <a:pt x="811890" y="228055"/>
                </a:lnTo>
                <a:lnTo>
                  <a:pt x="799026" y="231496"/>
                </a:lnTo>
                <a:lnTo>
                  <a:pt x="786368" y="233560"/>
                </a:lnTo>
                <a:lnTo>
                  <a:pt x="773915" y="234247"/>
                </a:lnTo>
                <a:close/>
              </a:path>
              <a:path w="1394460" h="234314">
                <a:moveTo>
                  <a:pt x="824959" y="193471"/>
                </a:moveTo>
                <a:lnTo>
                  <a:pt x="788050" y="193471"/>
                </a:lnTo>
                <a:lnTo>
                  <a:pt x="796776" y="192830"/>
                </a:lnTo>
                <a:lnTo>
                  <a:pt x="805837" y="190905"/>
                </a:lnTo>
                <a:lnTo>
                  <a:pt x="815231" y="187697"/>
                </a:lnTo>
                <a:lnTo>
                  <a:pt x="824959" y="183203"/>
                </a:lnTo>
                <a:lnTo>
                  <a:pt x="824959" y="193471"/>
                </a:lnTo>
                <a:close/>
              </a:path>
              <a:path w="1394460" h="234314">
                <a:moveTo>
                  <a:pt x="917790" y="234247"/>
                </a:moveTo>
                <a:lnTo>
                  <a:pt x="880955" y="224290"/>
                </a:lnTo>
                <a:lnTo>
                  <a:pt x="854612" y="182355"/>
                </a:lnTo>
                <a:lnTo>
                  <a:pt x="853496" y="167572"/>
                </a:lnTo>
                <a:lnTo>
                  <a:pt x="853496" y="55206"/>
                </a:lnTo>
                <a:lnTo>
                  <a:pt x="908712" y="55206"/>
                </a:lnTo>
                <a:lnTo>
                  <a:pt x="908712" y="163858"/>
                </a:lnTo>
                <a:lnTo>
                  <a:pt x="910443" y="178504"/>
                </a:lnTo>
                <a:lnTo>
                  <a:pt x="915634" y="188967"/>
                </a:lnTo>
                <a:lnTo>
                  <a:pt x="924284" y="195245"/>
                </a:lnTo>
                <a:lnTo>
                  <a:pt x="936392" y="197338"/>
                </a:lnTo>
                <a:lnTo>
                  <a:pt x="1029861" y="197338"/>
                </a:lnTo>
                <a:lnTo>
                  <a:pt x="1029861" y="205672"/>
                </a:lnTo>
                <a:lnTo>
                  <a:pt x="974644" y="205672"/>
                </a:lnTo>
                <a:lnTo>
                  <a:pt x="961939" y="218174"/>
                </a:lnTo>
                <a:lnTo>
                  <a:pt x="948228" y="227104"/>
                </a:lnTo>
                <a:lnTo>
                  <a:pt x="933511" y="232461"/>
                </a:lnTo>
                <a:lnTo>
                  <a:pt x="917790" y="234247"/>
                </a:lnTo>
                <a:close/>
              </a:path>
              <a:path w="1394460" h="234314">
                <a:moveTo>
                  <a:pt x="1029861" y="197338"/>
                </a:moveTo>
                <a:lnTo>
                  <a:pt x="936392" y="197338"/>
                </a:lnTo>
                <a:lnTo>
                  <a:pt x="943919" y="196575"/>
                </a:lnTo>
                <a:lnTo>
                  <a:pt x="950870" y="194288"/>
                </a:lnTo>
                <a:lnTo>
                  <a:pt x="957242" y="190475"/>
                </a:lnTo>
                <a:lnTo>
                  <a:pt x="963033" y="185137"/>
                </a:lnTo>
                <a:lnTo>
                  <a:pt x="970482" y="177002"/>
                </a:lnTo>
                <a:lnTo>
                  <a:pt x="974197" y="171001"/>
                </a:lnTo>
                <a:lnTo>
                  <a:pt x="974197" y="55206"/>
                </a:lnTo>
                <a:lnTo>
                  <a:pt x="1029861" y="55206"/>
                </a:lnTo>
                <a:lnTo>
                  <a:pt x="1029861" y="197338"/>
                </a:lnTo>
                <a:close/>
              </a:path>
              <a:path w="1394460" h="234314">
                <a:moveTo>
                  <a:pt x="1029861" y="230828"/>
                </a:moveTo>
                <a:lnTo>
                  <a:pt x="974644" y="230828"/>
                </a:lnTo>
                <a:lnTo>
                  <a:pt x="974644" y="205672"/>
                </a:lnTo>
                <a:lnTo>
                  <a:pt x="1029861" y="205672"/>
                </a:lnTo>
                <a:lnTo>
                  <a:pt x="1029861" y="230828"/>
                </a:lnTo>
                <a:close/>
              </a:path>
              <a:path w="1394460" h="234314">
                <a:moveTo>
                  <a:pt x="1248855" y="77685"/>
                </a:moveTo>
                <a:lnTo>
                  <a:pt x="1132035" y="77685"/>
                </a:lnTo>
                <a:lnTo>
                  <a:pt x="1146339" y="66289"/>
                </a:lnTo>
                <a:lnTo>
                  <a:pt x="1161276" y="58148"/>
                </a:lnTo>
                <a:lnTo>
                  <a:pt x="1176846" y="53263"/>
                </a:lnTo>
                <a:lnTo>
                  <a:pt x="1193052" y="51634"/>
                </a:lnTo>
                <a:lnTo>
                  <a:pt x="1213915" y="53970"/>
                </a:lnTo>
                <a:lnTo>
                  <a:pt x="1231412" y="60976"/>
                </a:lnTo>
                <a:lnTo>
                  <a:pt x="1245540" y="72650"/>
                </a:lnTo>
                <a:lnTo>
                  <a:pt x="1248855" y="77685"/>
                </a:lnTo>
                <a:close/>
              </a:path>
              <a:path w="1394460" h="234314">
                <a:moveTo>
                  <a:pt x="1304591" y="88991"/>
                </a:moveTo>
                <a:lnTo>
                  <a:pt x="1256298" y="88991"/>
                </a:lnTo>
                <a:lnTo>
                  <a:pt x="1272513" y="72650"/>
                </a:lnTo>
                <a:lnTo>
                  <a:pt x="1289452" y="60976"/>
                </a:lnTo>
                <a:lnTo>
                  <a:pt x="1307117" y="53970"/>
                </a:lnTo>
                <a:lnTo>
                  <a:pt x="1325507" y="51634"/>
                </a:lnTo>
                <a:lnTo>
                  <a:pt x="1339926" y="52788"/>
                </a:lnTo>
                <a:lnTo>
                  <a:pt x="1374922" y="70094"/>
                </a:lnTo>
                <a:lnTo>
                  <a:pt x="1387931" y="88696"/>
                </a:lnTo>
                <a:lnTo>
                  <a:pt x="1306457" y="88696"/>
                </a:lnTo>
                <a:lnTo>
                  <a:pt x="1304591" y="88991"/>
                </a:lnTo>
                <a:close/>
              </a:path>
              <a:path w="1394460" h="234314">
                <a:moveTo>
                  <a:pt x="1132035" y="230828"/>
                </a:moveTo>
                <a:lnTo>
                  <a:pt x="1076666" y="230828"/>
                </a:lnTo>
                <a:lnTo>
                  <a:pt x="1076666" y="55206"/>
                </a:lnTo>
                <a:lnTo>
                  <a:pt x="1132035" y="55206"/>
                </a:lnTo>
                <a:lnTo>
                  <a:pt x="1132035" y="77685"/>
                </a:lnTo>
                <a:lnTo>
                  <a:pt x="1248855" y="77685"/>
                </a:lnTo>
                <a:lnTo>
                  <a:pt x="1256104" y="88696"/>
                </a:lnTo>
                <a:lnTo>
                  <a:pt x="1174145" y="88696"/>
                </a:lnTo>
                <a:lnTo>
                  <a:pt x="1163369" y="90221"/>
                </a:lnTo>
                <a:lnTo>
                  <a:pt x="1152758" y="94798"/>
                </a:lnTo>
                <a:lnTo>
                  <a:pt x="1142313" y="102427"/>
                </a:lnTo>
                <a:lnTo>
                  <a:pt x="1132035" y="113109"/>
                </a:lnTo>
                <a:lnTo>
                  <a:pt x="1132035" y="230828"/>
                </a:lnTo>
                <a:close/>
              </a:path>
              <a:path w="1394460" h="234314">
                <a:moveTo>
                  <a:pt x="1263004" y="230828"/>
                </a:moveTo>
                <a:lnTo>
                  <a:pt x="1207930" y="230828"/>
                </a:lnTo>
                <a:lnTo>
                  <a:pt x="1207930" y="126796"/>
                </a:lnTo>
                <a:lnTo>
                  <a:pt x="1207427" y="119207"/>
                </a:lnTo>
                <a:lnTo>
                  <a:pt x="1181430" y="89310"/>
                </a:lnTo>
                <a:lnTo>
                  <a:pt x="1174145" y="88696"/>
                </a:lnTo>
                <a:lnTo>
                  <a:pt x="1256104" y="88696"/>
                </a:lnTo>
                <a:lnTo>
                  <a:pt x="1256298" y="88991"/>
                </a:lnTo>
                <a:lnTo>
                  <a:pt x="1304591" y="88991"/>
                </a:lnTo>
                <a:lnTo>
                  <a:pt x="1294702" y="90557"/>
                </a:lnTo>
                <a:lnTo>
                  <a:pt x="1283541" y="96139"/>
                </a:lnTo>
                <a:lnTo>
                  <a:pt x="1272974" y="105441"/>
                </a:lnTo>
                <a:lnTo>
                  <a:pt x="1263004" y="118462"/>
                </a:lnTo>
                <a:lnTo>
                  <a:pt x="1263004" y="230828"/>
                </a:lnTo>
                <a:close/>
              </a:path>
              <a:path w="1394460" h="234314">
                <a:moveTo>
                  <a:pt x="1394115" y="230828"/>
                </a:moveTo>
                <a:lnTo>
                  <a:pt x="1338899" y="230828"/>
                </a:lnTo>
                <a:lnTo>
                  <a:pt x="1338826" y="126796"/>
                </a:lnTo>
                <a:lnTo>
                  <a:pt x="1338359" y="119207"/>
                </a:lnTo>
                <a:lnTo>
                  <a:pt x="1313571" y="89310"/>
                </a:lnTo>
                <a:lnTo>
                  <a:pt x="1313277" y="89310"/>
                </a:lnTo>
                <a:lnTo>
                  <a:pt x="1306457" y="88696"/>
                </a:lnTo>
                <a:lnTo>
                  <a:pt x="1387931" y="88696"/>
                </a:lnTo>
                <a:lnTo>
                  <a:pt x="1389235" y="91152"/>
                </a:lnTo>
                <a:lnTo>
                  <a:pt x="1389315" y="91302"/>
                </a:lnTo>
                <a:lnTo>
                  <a:pt x="1392914" y="103969"/>
                </a:lnTo>
                <a:lnTo>
                  <a:pt x="1394115" y="118014"/>
                </a:lnTo>
                <a:lnTo>
                  <a:pt x="1394115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9371" y="6025274"/>
            <a:ext cx="2438323" cy="2632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021" y="6711520"/>
            <a:ext cx="4715389" cy="34706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305501" y="6740543"/>
            <a:ext cx="1033144" cy="234315"/>
          </a:xfrm>
          <a:custGeom>
            <a:avLst/>
            <a:gdLst/>
            <a:ahLst/>
            <a:cxnLst/>
            <a:rect l="l" t="t" r="r" b="b"/>
            <a:pathLst>
              <a:path w="1033145" h="234315">
                <a:moveTo>
                  <a:pt x="134764" y="197338"/>
                </a:moveTo>
                <a:lnTo>
                  <a:pt x="60360" y="197338"/>
                </a:lnTo>
                <a:lnTo>
                  <a:pt x="73668" y="196409"/>
                </a:lnTo>
                <a:lnTo>
                  <a:pt x="72458" y="196409"/>
                </a:lnTo>
                <a:lnTo>
                  <a:pt x="80450" y="194065"/>
                </a:lnTo>
                <a:lnTo>
                  <a:pt x="85476" y="189956"/>
                </a:lnTo>
                <a:lnTo>
                  <a:pt x="87145" y="184241"/>
                </a:lnTo>
                <a:lnTo>
                  <a:pt x="87145" y="180974"/>
                </a:lnTo>
                <a:lnTo>
                  <a:pt x="49045" y="159391"/>
                </a:lnTo>
                <a:lnTo>
                  <a:pt x="36024" y="153752"/>
                </a:lnTo>
                <a:lnTo>
                  <a:pt x="5797" y="128473"/>
                </a:lnTo>
                <a:lnTo>
                  <a:pt x="0" y="105212"/>
                </a:lnTo>
                <a:lnTo>
                  <a:pt x="1069" y="95415"/>
                </a:lnTo>
                <a:lnTo>
                  <a:pt x="30715" y="60179"/>
                </a:lnTo>
                <a:lnTo>
                  <a:pt x="72714" y="51644"/>
                </a:lnTo>
                <a:lnTo>
                  <a:pt x="88034" y="52462"/>
                </a:lnTo>
                <a:lnTo>
                  <a:pt x="102591" y="54916"/>
                </a:lnTo>
                <a:lnTo>
                  <a:pt x="116384" y="59006"/>
                </a:lnTo>
                <a:lnTo>
                  <a:pt x="129417" y="64731"/>
                </a:lnTo>
                <a:lnTo>
                  <a:pt x="129417" y="84534"/>
                </a:lnTo>
                <a:lnTo>
                  <a:pt x="57579" y="84534"/>
                </a:lnTo>
                <a:lnTo>
                  <a:pt x="50988" y="89096"/>
                </a:lnTo>
                <a:lnTo>
                  <a:pt x="50988" y="100507"/>
                </a:lnTo>
                <a:lnTo>
                  <a:pt x="52369" y="102831"/>
                </a:lnTo>
                <a:lnTo>
                  <a:pt x="87145" y="119652"/>
                </a:lnTo>
                <a:lnTo>
                  <a:pt x="100105" y="125383"/>
                </a:lnTo>
                <a:lnTo>
                  <a:pt x="131669" y="152658"/>
                </a:lnTo>
                <a:lnTo>
                  <a:pt x="138199" y="177097"/>
                </a:lnTo>
                <a:lnTo>
                  <a:pt x="137125" y="188972"/>
                </a:lnTo>
                <a:lnTo>
                  <a:pt x="137036" y="189956"/>
                </a:lnTo>
                <a:lnTo>
                  <a:pt x="134764" y="197338"/>
                </a:lnTo>
                <a:close/>
              </a:path>
              <a:path w="1033145" h="234315">
                <a:moveTo>
                  <a:pt x="129417" y="103879"/>
                </a:moveTo>
                <a:lnTo>
                  <a:pt x="113922" y="95415"/>
                </a:lnTo>
                <a:lnTo>
                  <a:pt x="98984" y="89370"/>
                </a:lnTo>
                <a:lnTo>
                  <a:pt x="84604" y="85743"/>
                </a:lnTo>
                <a:lnTo>
                  <a:pt x="70781" y="84534"/>
                </a:lnTo>
                <a:lnTo>
                  <a:pt x="129417" y="84534"/>
                </a:lnTo>
                <a:lnTo>
                  <a:pt x="129417" y="103879"/>
                </a:lnTo>
                <a:close/>
              </a:path>
              <a:path w="1033145" h="234315">
                <a:moveTo>
                  <a:pt x="66609" y="234247"/>
                </a:moveTo>
                <a:lnTo>
                  <a:pt x="46840" y="233318"/>
                </a:lnTo>
                <a:lnTo>
                  <a:pt x="48590" y="233318"/>
                </a:lnTo>
                <a:lnTo>
                  <a:pt x="33162" y="231011"/>
                </a:lnTo>
                <a:lnTo>
                  <a:pt x="17917" y="226966"/>
                </a:lnTo>
                <a:lnTo>
                  <a:pt x="3658" y="221303"/>
                </a:lnTo>
                <a:lnTo>
                  <a:pt x="3658" y="182460"/>
                </a:lnTo>
                <a:lnTo>
                  <a:pt x="19927" y="188972"/>
                </a:lnTo>
                <a:lnTo>
                  <a:pt x="34799" y="193621"/>
                </a:lnTo>
                <a:lnTo>
                  <a:pt x="48277" y="196409"/>
                </a:lnTo>
                <a:lnTo>
                  <a:pt x="60360" y="197338"/>
                </a:lnTo>
                <a:lnTo>
                  <a:pt x="134764" y="197338"/>
                </a:lnTo>
                <a:lnTo>
                  <a:pt x="133548" y="201287"/>
                </a:lnTo>
                <a:lnTo>
                  <a:pt x="97046" y="230530"/>
                </a:lnTo>
                <a:lnTo>
                  <a:pt x="82812" y="233318"/>
                </a:lnTo>
                <a:lnTo>
                  <a:pt x="66609" y="234247"/>
                </a:lnTo>
                <a:close/>
              </a:path>
              <a:path w="1033145" h="234315">
                <a:moveTo>
                  <a:pt x="297371" y="93011"/>
                </a:moveTo>
                <a:lnTo>
                  <a:pt x="153010" y="93011"/>
                </a:lnTo>
                <a:lnTo>
                  <a:pt x="153010" y="82152"/>
                </a:lnTo>
                <a:lnTo>
                  <a:pt x="226524" y="0"/>
                </a:lnTo>
                <a:lnTo>
                  <a:pt x="233372" y="0"/>
                </a:lnTo>
                <a:lnTo>
                  <a:pt x="233372" y="55216"/>
                </a:lnTo>
                <a:lnTo>
                  <a:pt x="297371" y="55216"/>
                </a:lnTo>
                <a:lnTo>
                  <a:pt x="297371" y="93011"/>
                </a:lnTo>
                <a:close/>
              </a:path>
              <a:path w="1033145" h="234315">
                <a:moveTo>
                  <a:pt x="246317" y="234247"/>
                </a:moveTo>
                <a:lnTo>
                  <a:pt x="205857" y="224792"/>
                </a:lnTo>
                <a:lnTo>
                  <a:pt x="179272" y="183499"/>
                </a:lnTo>
                <a:lnTo>
                  <a:pt x="178156" y="168315"/>
                </a:lnTo>
                <a:lnTo>
                  <a:pt x="178156" y="93011"/>
                </a:lnTo>
                <a:lnTo>
                  <a:pt x="233372" y="93011"/>
                </a:lnTo>
                <a:lnTo>
                  <a:pt x="233372" y="173973"/>
                </a:lnTo>
                <a:lnTo>
                  <a:pt x="235753" y="180822"/>
                </a:lnTo>
                <a:lnTo>
                  <a:pt x="240516" y="185880"/>
                </a:lnTo>
                <a:lnTo>
                  <a:pt x="245343" y="190905"/>
                </a:lnTo>
                <a:lnTo>
                  <a:pt x="252022" y="193471"/>
                </a:lnTo>
                <a:lnTo>
                  <a:pt x="297371" y="193471"/>
                </a:lnTo>
                <a:lnTo>
                  <a:pt x="297371" y="223236"/>
                </a:lnTo>
                <a:lnTo>
                  <a:pt x="284301" y="228055"/>
                </a:lnTo>
                <a:lnTo>
                  <a:pt x="271436" y="231496"/>
                </a:lnTo>
                <a:lnTo>
                  <a:pt x="258776" y="233560"/>
                </a:lnTo>
                <a:lnTo>
                  <a:pt x="246317" y="234247"/>
                </a:lnTo>
                <a:close/>
              </a:path>
              <a:path w="1033145" h="234315">
                <a:moveTo>
                  <a:pt x="297371" y="193471"/>
                </a:moveTo>
                <a:lnTo>
                  <a:pt x="260461" y="193471"/>
                </a:lnTo>
                <a:lnTo>
                  <a:pt x="269186" y="192830"/>
                </a:lnTo>
                <a:lnTo>
                  <a:pt x="278244" y="190905"/>
                </a:lnTo>
                <a:lnTo>
                  <a:pt x="287639" y="187697"/>
                </a:lnTo>
                <a:lnTo>
                  <a:pt x="297371" y="183203"/>
                </a:lnTo>
                <a:lnTo>
                  <a:pt x="297371" y="193471"/>
                </a:lnTo>
                <a:close/>
              </a:path>
              <a:path w="1033145" h="234315">
                <a:moveTo>
                  <a:pt x="418231" y="105365"/>
                </a:moveTo>
                <a:lnTo>
                  <a:pt x="383353" y="105365"/>
                </a:lnTo>
                <a:lnTo>
                  <a:pt x="395836" y="81861"/>
                </a:lnTo>
                <a:lnTo>
                  <a:pt x="409325" y="65071"/>
                </a:lnTo>
                <a:lnTo>
                  <a:pt x="423817" y="54997"/>
                </a:lnTo>
                <a:lnTo>
                  <a:pt x="439312" y="51644"/>
                </a:lnTo>
                <a:lnTo>
                  <a:pt x="447359" y="52648"/>
                </a:lnTo>
                <a:lnTo>
                  <a:pt x="456170" y="55660"/>
                </a:lnTo>
                <a:lnTo>
                  <a:pt x="465743" y="60681"/>
                </a:lnTo>
                <a:lnTo>
                  <a:pt x="476078" y="67713"/>
                </a:lnTo>
                <a:lnTo>
                  <a:pt x="464810" y="103584"/>
                </a:lnTo>
                <a:lnTo>
                  <a:pt x="428006" y="103584"/>
                </a:lnTo>
                <a:lnTo>
                  <a:pt x="418787" y="105072"/>
                </a:lnTo>
                <a:lnTo>
                  <a:pt x="418231" y="105365"/>
                </a:lnTo>
                <a:close/>
              </a:path>
              <a:path w="1033145" h="234315">
                <a:moveTo>
                  <a:pt x="382610" y="230828"/>
                </a:moveTo>
                <a:lnTo>
                  <a:pt x="327393" y="230828"/>
                </a:lnTo>
                <a:lnTo>
                  <a:pt x="327393" y="55216"/>
                </a:lnTo>
                <a:lnTo>
                  <a:pt x="382610" y="55216"/>
                </a:lnTo>
                <a:lnTo>
                  <a:pt x="382610" y="105365"/>
                </a:lnTo>
                <a:lnTo>
                  <a:pt x="418231" y="105365"/>
                </a:lnTo>
                <a:lnTo>
                  <a:pt x="389975" y="137989"/>
                </a:lnTo>
                <a:lnTo>
                  <a:pt x="382610" y="154923"/>
                </a:lnTo>
                <a:lnTo>
                  <a:pt x="382610" y="230828"/>
                </a:lnTo>
                <a:close/>
              </a:path>
              <a:path w="1033145" h="234315">
                <a:moveTo>
                  <a:pt x="460743" y="116528"/>
                </a:moveTo>
                <a:lnTo>
                  <a:pt x="451051" y="110865"/>
                </a:lnTo>
                <a:lnTo>
                  <a:pt x="442363" y="106820"/>
                </a:lnTo>
                <a:lnTo>
                  <a:pt x="434681" y="104393"/>
                </a:lnTo>
                <a:lnTo>
                  <a:pt x="428006" y="103584"/>
                </a:lnTo>
                <a:lnTo>
                  <a:pt x="464810" y="103584"/>
                </a:lnTo>
                <a:lnTo>
                  <a:pt x="460743" y="116528"/>
                </a:lnTo>
                <a:close/>
              </a:path>
              <a:path w="1033145" h="234315">
                <a:moveTo>
                  <a:pt x="495500" y="118014"/>
                </a:moveTo>
                <a:lnTo>
                  <a:pt x="495500" y="73066"/>
                </a:lnTo>
                <a:lnTo>
                  <a:pt x="513265" y="63691"/>
                </a:lnTo>
                <a:lnTo>
                  <a:pt x="531885" y="56997"/>
                </a:lnTo>
                <a:lnTo>
                  <a:pt x="551363" y="52982"/>
                </a:lnTo>
                <a:lnTo>
                  <a:pt x="571700" y="51644"/>
                </a:lnTo>
                <a:lnTo>
                  <a:pt x="604254" y="54982"/>
                </a:lnTo>
                <a:lnTo>
                  <a:pt x="627506" y="64998"/>
                </a:lnTo>
                <a:lnTo>
                  <a:pt x="641458" y="81693"/>
                </a:lnTo>
                <a:lnTo>
                  <a:pt x="642851" y="88696"/>
                </a:lnTo>
                <a:lnTo>
                  <a:pt x="560232" y="88696"/>
                </a:lnTo>
                <a:lnTo>
                  <a:pt x="543017" y="90528"/>
                </a:lnTo>
                <a:lnTo>
                  <a:pt x="526490" y="96026"/>
                </a:lnTo>
                <a:lnTo>
                  <a:pt x="510856" y="105070"/>
                </a:lnTo>
                <a:lnTo>
                  <a:pt x="495500" y="118014"/>
                </a:lnTo>
                <a:close/>
              </a:path>
              <a:path w="1033145" h="234315">
                <a:moveTo>
                  <a:pt x="535533" y="234247"/>
                </a:moveTo>
                <a:lnTo>
                  <a:pt x="494379" y="214454"/>
                </a:lnTo>
                <a:lnTo>
                  <a:pt x="486626" y="193223"/>
                </a:lnTo>
                <a:lnTo>
                  <a:pt x="486530" y="192328"/>
                </a:lnTo>
                <a:lnTo>
                  <a:pt x="501148" y="154333"/>
                </a:lnTo>
                <a:lnTo>
                  <a:pt x="557129" y="128599"/>
                </a:lnTo>
                <a:lnTo>
                  <a:pt x="590750" y="118014"/>
                </a:lnTo>
                <a:lnTo>
                  <a:pt x="589495" y="105070"/>
                </a:lnTo>
                <a:lnTo>
                  <a:pt x="584084" y="96026"/>
                </a:lnTo>
                <a:lnTo>
                  <a:pt x="574306" y="90528"/>
                </a:lnTo>
                <a:lnTo>
                  <a:pt x="560232" y="88696"/>
                </a:lnTo>
                <a:lnTo>
                  <a:pt x="642851" y="88696"/>
                </a:lnTo>
                <a:lnTo>
                  <a:pt x="646109" y="105070"/>
                </a:lnTo>
                <a:lnTo>
                  <a:pt x="646109" y="145846"/>
                </a:lnTo>
                <a:lnTo>
                  <a:pt x="590750" y="145846"/>
                </a:lnTo>
                <a:lnTo>
                  <a:pt x="577985" y="150562"/>
                </a:lnTo>
                <a:lnTo>
                  <a:pt x="542372" y="174821"/>
                </a:lnTo>
                <a:lnTo>
                  <a:pt x="542372" y="187918"/>
                </a:lnTo>
                <a:lnTo>
                  <a:pt x="544115" y="192328"/>
                </a:lnTo>
                <a:lnTo>
                  <a:pt x="547582" y="196005"/>
                </a:lnTo>
                <a:lnTo>
                  <a:pt x="551023" y="199540"/>
                </a:lnTo>
                <a:lnTo>
                  <a:pt x="555279" y="201358"/>
                </a:lnTo>
                <a:lnTo>
                  <a:pt x="676027" y="201358"/>
                </a:lnTo>
                <a:lnTo>
                  <a:pt x="676027" y="214454"/>
                </a:lnTo>
                <a:lnTo>
                  <a:pt x="593426" y="214454"/>
                </a:lnTo>
                <a:lnTo>
                  <a:pt x="578980" y="223117"/>
                </a:lnTo>
                <a:lnTo>
                  <a:pt x="564515" y="229302"/>
                </a:lnTo>
                <a:lnTo>
                  <a:pt x="550033" y="233011"/>
                </a:lnTo>
                <a:lnTo>
                  <a:pt x="535533" y="234247"/>
                </a:lnTo>
                <a:close/>
              </a:path>
              <a:path w="1033145" h="234315">
                <a:moveTo>
                  <a:pt x="676027" y="201358"/>
                </a:moveTo>
                <a:lnTo>
                  <a:pt x="560232" y="201358"/>
                </a:lnTo>
                <a:lnTo>
                  <a:pt x="568000" y="200539"/>
                </a:lnTo>
                <a:lnTo>
                  <a:pt x="575676" y="198085"/>
                </a:lnTo>
                <a:lnTo>
                  <a:pt x="583259" y="193992"/>
                </a:lnTo>
                <a:lnTo>
                  <a:pt x="590750" y="188261"/>
                </a:lnTo>
                <a:lnTo>
                  <a:pt x="590750" y="145846"/>
                </a:lnTo>
                <a:lnTo>
                  <a:pt x="646109" y="145846"/>
                </a:lnTo>
                <a:lnTo>
                  <a:pt x="646109" y="193223"/>
                </a:lnTo>
                <a:lnTo>
                  <a:pt x="649138" y="197338"/>
                </a:lnTo>
                <a:lnTo>
                  <a:pt x="676027" y="197338"/>
                </a:lnTo>
                <a:lnTo>
                  <a:pt x="676027" y="201358"/>
                </a:lnTo>
                <a:close/>
              </a:path>
              <a:path w="1033145" h="234315">
                <a:moveTo>
                  <a:pt x="676027" y="197338"/>
                </a:moveTo>
                <a:lnTo>
                  <a:pt x="659749" y="197338"/>
                </a:lnTo>
                <a:lnTo>
                  <a:pt x="666814" y="193992"/>
                </a:lnTo>
                <a:lnTo>
                  <a:pt x="676027" y="187518"/>
                </a:lnTo>
                <a:lnTo>
                  <a:pt x="676027" y="197338"/>
                </a:lnTo>
                <a:close/>
              </a:path>
              <a:path w="1033145" h="234315">
                <a:moveTo>
                  <a:pt x="624230" y="234247"/>
                </a:moveTo>
                <a:lnTo>
                  <a:pt x="612537" y="233011"/>
                </a:lnTo>
                <a:lnTo>
                  <a:pt x="603506" y="229302"/>
                </a:lnTo>
                <a:lnTo>
                  <a:pt x="597135" y="223117"/>
                </a:lnTo>
                <a:lnTo>
                  <a:pt x="593426" y="214454"/>
                </a:lnTo>
                <a:lnTo>
                  <a:pt x="676027" y="214454"/>
                </a:lnTo>
                <a:lnTo>
                  <a:pt x="676027" y="218179"/>
                </a:lnTo>
                <a:lnTo>
                  <a:pt x="662464" y="225210"/>
                </a:lnTo>
                <a:lnTo>
                  <a:pt x="649310" y="230231"/>
                </a:lnTo>
                <a:lnTo>
                  <a:pt x="636565" y="233244"/>
                </a:lnTo>
                <a:lnTo>
                  <a:pt x="624230" y="234247"/>
                </a:lnTo>
                <a:close/>
              </a:path>
              <a:path w="1033145" h="234315">
                <a:moveTo>
                  <a:pt x="824959" y="93011"/>
                </a:moveTo>
                <a:lnTo>
                  <a:pt x="680599" y="93011"/>
                </a:lnTo>
                <a:lnTo>
                  <a:pt x="680599" y="82152"/>
                </a:lnTo>
                <a:lnTo>
                  <a:pt x="754122" y="0"/>
                </a:lnTo>
                <a:lnTo>
                  <a:pt x="760970" y="0"/>
                </a:lnTo>
                <a:lnTo>
                  <a:pt x="760970" y="55216"/>
                </a:lnTo>
                <a:lnTo>
                  <a:pt x="824959" y="55216"/>
                </a:lnTo>
                <a:lnTo>
                  <a:pt x="824959" y="93011"/>
                </a:lnTo>
                <a:close/>
              </a:path>
              <a:path w="1033145" h="234315">
                <a:moveTo>
                  <a:pt x="773915" y="234247"/>
                </a:moveTo>
                <a:lnTo>
                  <a:pt x="733454" y="224792"/>
                </a:lnTo>
                <a:lnTo>
                  <a:pt x="706870" y="183499"/>
                </a:lnTo>
                <a:lnTo>
                  <a:pt x="705754" y="168315"/>
                </a:lnTo>
                <a:lnTo>
                  <a:pt x="705754" y="93011"/>
                </a:lnTo>
                <a:lnTo>
                  <a:pt x="760970" y="93011"/>
                </a:lnTo>
                <a:lnTo>
                  <a:pt x="760970" y="173973"/>
                </a:lnTo>
                <a:lnTo>
                  <a:pt x="763352" y="180822"/>
                </a:lnTo>
                <a:lnTo>
                  <a:pt x="768114" y="185880"/>
                </a:lnTo>
                <a:lnTo>
                  <a:pt x="772941" y="190905"/>
                </a:lnTo>
                <a:lnTo>
                  <a:pt x="779620" y="193471"/>
                </a:lnTo>
                <a:lnTo>
                  <a:pt x="824959" y="193471"/>
                </a:lnTo>
                <a:lnTo>
                  <a:pt x="824959" y="223236"/>
                </a:lnTo>
                <a:lnTo>
                  <a:pt x="811894" y="228055"/>
                </a:lnTo>
                <a:lnTo>
                  <a:pt x="799030" y="231496"/>
                </a:lnTo>
                <a:lnTo>
                  <a:pt x="786370" y="233560"/>
                </a:lnTo>
                <a:lnTo>
                  <a:pt x="773915" y="234247"/>
                </a:lnTo>
                <a:close/>
              </a:path>
              <a:path w="1033145" h="234315">
                <a:moveTo>
                  <a:pt x="824959" y="193471"/>
                </a:moveTo>
                <a:lnTo>
                  <a:pt x="788050" y="193471"/>
                </a:lnTo>
                <a:lnTo>
                  <a:pt x="796776" y="192830"/>
                </a:lnTo>
                <a:lnTo>
                  <a:pt x="805837" y="190905"/>
                </a:lnTo>
                <a:lnTo>
                  <a:pt x="815231" y="187697"/>
                </a:lnTo>
                <a:lnTo>
                  <a:pt x="824959" y="183203"/>
                </a:lnTo>
                <a:lnTo>
                  <a:pt x="824959" y="193471"/>
                </a:lnTo>
                <a:close/>
              </a:path>
              <a:path w="1033145" h="234315">
                <a:moveTo>
                  <a:pt x="852315" y="118014"/>
                </a:moveTo>
                <a:lnTo>
                  <a:pt x="852315" y="73066"/>
                </a:lnTo>
                <a:lnTo>
                  <a:pt x="870080" y="63691"/>
                </a:lnTo>
                <a:lnTo>
                  <a:pt x="888700" y="56997"/>
                </a:lnTo>
                <a:lnTo>
                  <a:pt x="908178" y="52982"/>
                </a:lnTo>
                <a:lnTo>
                  <a:pt x="928515" y="51644"/>
                </a:lnTo>
                <a:lnTo>
                  <a:pt x="961069" y="54982"/>
                </a:lnTo>
                <a:lnTo>
                  <a:pt x="984322" y="64998"/>
                </a:lnTo>
                <a:lnTo>
                  <a:pt x="998273" y="81693"/>
                </a:lnTo>
                <a:lnTo>
                  <a:pt x="999667" y="88696"/>
                </a:lnTo>
                <a:lnTo>
                  <a:pt x="917047" y="88696"/>
                </a:lnTo>
                <a:lnTo>
                  <a:pt x="899831" y="90528"/>
                </a:lnTo>
                <a:lnTo>
                  <a:pt x="883302" y="96026"/>
                </a:lnTo>
                <a:lnTo>
                  <a:pt x="867667" y="105070"/>
                </a:lnTo>
                <a:lnTo>
                  <a:pt x="852315" y="118014"/>
                </a:lnTo>
                <a:close/>
              </a:path>
              <a:path w="1033145" h="234315">
                <a:moveTo>
                  <a:pt x="892349" y="234247"/>
                </a:moveTo>
                <a:lnTo>
                  <a:pt x="851194" y="214454"/>
                </a:lnTo>
                <a:lnTo>
                  <a:pt x="843524" y="193992"/>
                </a:lnTo>
                <a:lnTo>
                  <a:pt x="843441" y="193223"/>
                </a:lnTo>
                <a:lnTo>
                  <a:pt x="843345" y="192328"/>
                </a:lnTo>
                <a:lnTo>
                  <a:pt x="843228" y="191242"/>
                </a:lnTo>
                <a:lnTo>
                  <a:pt x="844150" y="180341"/>
                </a:lnTo>
                <a:lnTo>
                  <a:pt x="869145" y="146759"/>
                </a:lnTo>
                <a:lnTo>
                  <a:pt x="913944" y="128599"/>
                </a:lnTo>
                <a:lnTo>
                  <a:pt x="947565" y="118014"/>
                </a:lnTo>
                <a:lnTo>
                  <a:pt x="946310" y="105070"/>
                </a:lnTo>
                <a:lnTo>
                  <a:pt x="940900" y="96026"/>
                </a:lnTo>
                <a:lnTo>
                  <a:pt x="931122" y="90528"/>
                </a:lnTo>
                <a:lnTo>
                  <a:pt x="917047" y="88696"/>
                </a:lnTo>
                <a:lnTo>
                  <a:pt x="999667" y="88696"/>
                </a:lnTo>
                <a:lnTo>
                  <a:pt x="1002924" y="105070"/>
                </a:lnTo>
                <a:lnTo>
                  <a:pt x="1002924" y="145846"/>
                </a:lnTo>
                <a:lnTo>
                  <a:pt x="947565" y="145846"/>
                </a:lnTo>
                <a:lnTo>
                  <a:pt x="934801" y="150562"/>
                </a:lnTo>
                <a:lnTo>
                  <a:pt x="899187" y="174821"/>
                </a:lnTo>
                <a:lnTo>
                  <a:pt x="899187" y="187918"/>
                </a:lnTo>
                <a:lnTo>
                  <a:pt x="900931" y="192328"/>
                </a:lnTo>
                <a:lnTo>
                  <a:pt x="904398" y="196005"/>
                </a:lnTo>
                <a:lnTo>
                  <a:pt x="907838" y="199540"/>
                </a:lnTo>
                <a:lnTo>
                  <a:pt x="912094" y="201358"/>
                </a:lnTo>
                <a:lnTo>
                  <a:pt x="1032842" y="201358"/>
                </a:lnTo>
                <a:lnTo>
                  <a:pt x="1032842" y="214454"/>
                </a:lnTo>
                <a:lnTo>
                  <a:pt x="950241" y="214454"/>
                </a:lnTo>
                <a:lnTo>
                  <a:pt x="935795" y="223117"/>
                </a:lnTo>
                <a:lnTo>
                  <a:pt x="921331" y="229302"/>
                </a:lnTo>
                <a:lnTo>
                  <a:pt x="906849" y="233011"/>
                </a:lnTo>
                <a:lnTo>
                  <a:pt x="892349" y="234247"/>
                </a:lnTo>
                <a:close/>
              </a:path>
              <a:path w="1033145" h="234315">
                <a:moveTo>
                  <a:pt x="1032842" y="201358"/>
                </a:moveTo>
                <a:lnTo>
                  <a:pt x="917047" y="201358"/>
                </a:lnTo>
                <a:lnTo>
                  <a:pt x="924816" y="200539"/>
                </a:lnTo>
                <a:lnTo>
                  <a:pt x="932492" y="198085"/>
                </a:lnTo>
                <a:lnTo>
                  <a:pt x="940075" y="193992"/>
                </a:lnTo>
                <a:lnTo>
                  <a:pt x="947565" y="188261"/>
                </a:lnTo>
                <a:lnTo>
                  <a:pt x="947565" y="145846"/>
                </a:lnTo>
                <a:lnTo>
                  <a:pt x="1002924" y="145846"/>
                </a:lnTo>
                <a:lnTo>
                  <a:pt x="1002924" y="193223"/>
                </a:lnTo>
                <a:lnTo>
                  <a:pt x="1005953" y="197338"/>
                </a:lnTo>
                <a:lnTo>
                  <a:pt x="1032842" y="197338"/>
                </a:lnTo>
                <a:lnTo>
                  <a:pt x="1032842" y="201358"/>
                </a:lnTo>
                <a:close/>
              </a:path>
              <a:path w="1033145" h="234315">
                <a:moveTo>
                  <a:pt x="1032842" y="197338"/>
                </a:moveTo>
                <a:lnTo>
                  <a:pt x="1016564" y="197338"/>
                </a:lnTo>
                <a:lnTo>
                  <a:pt x="1023630" y="193992"/>
                </a:lnTo>
                <a:lnTo>
                  <a:pt x="1032842" y="187518"/>
                </a:lnTo>
                <a:lnTo>
                  <a:pt x="1032842" y="197338"/>
                </a:lnTo>
                <a:close/>
              </a:path>
              <a:path w="1033145" h="234315">
                <a:moveTo>
                  <a:pt x="981045" y="234247"/>
                </a:moveTo>
                <a:lnTo>
                  <a:pt x="969353" y="233011"/>
                </a:lnTo>
                <a:lnTo>
                  <a:pt x="960321" y="229302"/>
                </a:lnTo>
                <a:lnTo>
                  <a:pt x="953951" y="223117"/>
                </a:lnTo>
                <a:lnTo>
                  <a:pt x="950241" y="214454"/>
                </a:lnTo>
                <a:lnTo>
                  <a:pt x="1032842" y="214454"/>
                </a:lnTo>
                <a:lnTo>
                  <a:pt x="1032842" y="218179"/>
                </a:lnTo>
                <a:lnTo>
                  <a:pt x="1019280" y="225210"/>
                </a:lnTo>
                <a:lnTo>
                  <a:pt x="1006126" y="230231"/>
                </a:lnTo>
                <a:lnTo>
                  <a:pt x="993380" y="233244"/>
                </a:lnTo>
                <a:lnTo>
                  <a:pt x="981045" y="2342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1398" y="3148679"/>
            <a:ext cx="713105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0021" y="7395823"/>
            <a:ext cx="1424305" cy="264795"/>
          </a:xfrm>
          <a:custGeom>
            <a:avLst/>
            <a:gdLst/>
            <a:ahLst/>
            <a:cxnLst/>
            <a:rect l="l" t="t" r="r" b="b"/>
            <a:pathLst>
              <a:path w="1424305" h="264795">
                <a:moveTo>
                  <a:pt x="38099" y="261346"/>
                </a:moveTo>
                <a:lnTo>
                  <a:pt x="0" y="261346"/>
                </a:lnTo>
                <a:lnTo>
                  <a:pt x="111623" y="0"/>
                </a:lnTo>
                <a:lnTo>
                  <a:pt x="137816" y="0"/>
                </a:lnTo>
                <a:lnTo>
                  <a:pt x="163203" y="57007"/>
                </a:lnTo>
                <a:lnTo>
                  <a:pt x="124272" y="57007"/>
                </a:lnTo>
                <a:lnTo>
                  <a:pt x="85429" y="151209"/>
                </a:lnTo>
                <a:lnTo>
                  <a:pt x="205155" y="151209"/>
                </a:lnTo>
                <a:lnTo>
                  <a:pt x="219869" y="184251"/>
                </a:lnTo>
                <a:lnTo>
                  <a:pt x="70846" y="184251"/>
                </a:lnTo>
                <a:lnTo>
                  <a:pt x="38099" y="261346"/>
                </a:lnTo>
                <a:close/>
              </a:path>
              <a:path w="1424305" h="264795">
                <a:moveTo>
                  <a:pt x="205155" y="151209"/>
                </a:moveTo>
                <a:lnTo>
                  <a:pt x="166096" y="151209"/>
                </a:lnTo>
                <a:lnTo>
                  <a:pt x="124272" y="57007"/>
                </a:lnTo>
                <a:lnTo>
                  <a:pt x="163203" y="57007"/>
                </a:lnTo>
                <a:lnTo>
                  <a:pt x="205155" y="151209"/>
                </a:lnTo>
                <a:close/>
              </a:path>
              <a:path w="1424305" h="264795">
                <a:moveTo>
                  <a:pt x="254202" y="261346"/>
                </a:moveTo>
                <a:lnTo>
                  <a:pt x="215950" y="261346"/>
                </a:lnTo>
                <a:lnTo>
                  <a:pt x="181422" y="184251"/>
                </a:lnTo>
                <a:lnTo>
                  <a:pt x="219869" y="184251"/>
                </a:lnTo>
                <a:lnTo>
                  <a:pt x="254202" y="261346"/>
                </a:lnTo>
                <a:close/>
              </a:path>
              <a:path w="1424305" h="264795">
                <a:moveTo>
                  <a:pt x="410785" y="111918"/>
                </a:moveTo>
                <a:lnTo>
                  <a:pt x="312019" y="111918"/>
                </a:lnTo>
                <a:lnTo>
                  <a:pt x="323718" y="100917"/>
                </a:lnTo>
                <a:lnTo>
                  <a:pt x="336200" y="93059"/>
                </a:lnTo>
                <a:lnTo>
                  <a:pt x="349465" y="88344"/>
                </a:lnTo>
                <a:lnTo>
                  <a:pt x="363511" y="86772"/>
                </a:lnTo>
                <a:lnTo>
                  <a:pt x="371399" y="87293"/>
                </a:lnTo>
                <a:lnTo>
                  <a:pt x="405443" y="104964"/>
                </a:lnTo>
                <a:lnTo>
                  <a:pt x="410785" y="111918"/>
                </a:lnTo>
                <a:close/>
              </a:path>
              <a:path w="1424305" h="264795">
                <a:moveTo>
                  <a:pt x="312019" y="261346"/>
                </a:moveTo>
                <a:lnTo>
                  <a:pt x="277338" y="261346"/>
                </a:lnTo>
                <a:lnTo>
                  <a:pt x="277338" y="90192"/>
                </a:lnTo>
                <a:lnTo>
                  <a:pt x="312019" y="90192"/>
                </a:lnTo>
                <a:lnTo>
                  <a:pt x="312019" y="111918"/>
                </a:lnTo>
                <a:lnTo>
                  <a:pt x="410785" y="111918"/>
                </a:lnTo>
                <a:lnTo>
                  <a:pt x="412614" y="115052"/>
                </a:lnTo>
                <a:lnTo>
                  <a:pt x="352795" y="115052"/>
                </a:lnTo>
                <a:lnTo>
                  <a:pt x="341207" y="116558"/>
                </a:lnTo>
                <a:lnTo>
                  <a:pt x="330546" y="121076"/>
                </a:lnTo>
                <a:lnTo>
                  <a:pt x="320816" y="128610"/>
                </a:lnTo>
                <a:lnTo>
                  <a:pt x="312019" y="139159"/>
                </a:lnTo>
                <a:lnTo>
                  <a:pt x="312019" y="261346"/>
                </a:lnTo>
                <a:close/>
              </a:path>
              <a:path w="1424305" h="264795">
                <a:moveTo>
                  <a:pt x="421404" y="261346"/>
                </a:moveTo>
                <a:lnTo>
                  <a:pt x="387476" y="261346"/>
                </a:lnTo>
                <a:lnTo>
                  <a:pt x="387457" y="163420"/>
                </a:lnTo>
                <a:lnTo>
                  <a:pt x="386972" y="151698"/>
                </a:lnTo>
                <a:lnTo>
                  <a:pt x="368818" y="117871"/>
                </a:lnTo>
                <a:lnTo>
                  <a:pt x="352795" y="115052"/>
                </a:lnTo>
                <a:lnTo>
                  <a:pt x="412614" y="115052"/>
                </a:lnTo>
                <a:lnTo>
                  <a:pt x="421404" y="163420"/>
                </a:lnTo>
                <a:lnTo>
                  <a:pt x="421404" y="261346"/>
                </a:lnTo>
                <a:close/>
              </a:path>
              <a:path w="1424305" h="264795">
                <a:moveTo>
                  <a:pt x="616961" y="93763"/>
                </a:moveTo>
                <a:lnTo>
                  <a:pt x="582881" y="93763"/>
                </a:lnTo>
                <a:lnTo>
                  <a:pt x="582881" y="1495"/>
                </a:lnTo>
                <a:lnTo>
                  <a:pt x="616961" y="1495"/>
                </a:lnTo>
                <a:lnTo>
                  <a:pt x="616961" y="93763"/>
                </a:lnTo>
                <a:close/>
              </a:path>
              <a:path w="1424305" h="264795">
                <a:moveTo>
                  <a:pt x="616961" y="261346"/>
                </a:moveTo>
                <a:lnTo>
                  <a:pt x="544486" y="261346"/>
                </a:lnTo>
                <a:lnTo>
                  <a:pt x="526469" y="259848"/>
                </a:lnTo>
                <a:lnTo>
                  <a:pt x="483916" y="237381"/>
                </a:lnTo>
                <a:lnTo>
                  <a:pt x="462843" y="192097"/>
                </a:lnTo>
                <a:lnTo>
                  <a:pt x="461437" y="172945"/>
                </a:lnTo>
                <a:lnTo>
                  <a:pt x="462916" y="154889"/>
                </a:lnTo>
                <a:lnTo>
                  <a:pt x="485107" y="110880"/>
                </a:lnTo>
                <a:lnTo>
                  <a:pt x="528051" y="88002"/>
                </a:lnTo>
                <a:lnTo>
                  <a:pt x="545676" y="86477"/>
                </a:lnTo>
                <a:lnTo>
                  <a:pt x="554420" y="86932"/>
                </a:lnTo>
                <a:lnTo>
                  <a:pt x="563535" y="88298"/>
                </a:lnTo>
                <a:lnTo>
                  <a:pt x="573022" y="90576"/>
                </a:lnTo>
                <a:lnTo>
                  <a:pt x="582881" y="93763"/>
                </a:lnTo>
                <a:lnTo>
                  <a:pt x="616961" y="93763"/>
                </a:lnTo>
                <a:lnTo>
                  <a:pt x="616961" y="115795"/>
                </a:lnTo>
                <a:lnTo>
                  <a:pt x="550886" y="115795"/>
                </a:lnTo>
                <a:lnTo>
                  <a:pt x="538878" y="116836"/>
                </a:lnTo>
                <a:lnTo>
                  <a:pt x="504044" y="141447"/>
                </a:lnTo>
                <a:lnTo>
                  <a:pt x="495670" y="177107"/>
                </a:lnTo>
                <a:lnTo>
                  <a:pt x="496479" y="189526"/>
                </a:lnTo>
                <a:lnTo>
                  <a:pt x="513882" y="223494"/>
                </a:lnTo>
                <a:lnTo>
                  <a:pt x="556687" y="232323"/>
                </a:lnTo>
                <a:lnTo>
                  <a:pt x="616961" y="232323"/>
                </a:lnTo>
                <a:lnTo>
                  <a:pt x="616961" y="261346"/>
                </a:lnTo>
                <a:close/>
              </a:path>
              <a:path w="1424305" h="264795">
                <a:moveTo>
                  <a:pt x="616961" y="232323"/>
                </a:moveTo>
                <a:lnTo>
                  <a:pt x="582881" y="232323"/>
                </a:lnTo>
                <a:lnTo>
                  <a:pt x="582881" y="123824"/>
                </a:lnTo>
                <a:lnTo>
                  <a:pt x="574966" y="120311"/>
                </a:lnTo>
                <a:lnTo>
                  <a:pt x="566994" y="117802"/>
                </a:lnTo>
                <a:lnTo>
                  <a:pt x="558968" y="116297"/>
                </a:lnTo>
                <a:lnTo>
                  <a:pt x="550886" y="115795"/>
                </a:lnTo>
                <a:lnTo>
                  <a:pt x="616961" y="115795"/>
                </a:lnTo>
                <a:lnTo>
                  <a:pt x="616961" y="232323"/>
                </a:lnTo>
                <a:close/>
              </a:path>
              <a:path w="1424305" h="264795">
                <a:moveTo>
                  <a:pt x="844561" y="264022"/>
                </a:moveTo>
                <a:lnTo>
                  <a:pt x="798717" y="252269"/>
                </a:lnTo>
                <a:lnTo>
                  <a:pt x="770695" y="220606"/>
                </a:lnTo>
                <a:lnTo>
                  <a:pt x="760322" y="174878"/>
                </a:lnTo>
                <a:lnTo>
                  <a:pt x="761707" y="156226"/>
                </a:lnTo>
                <a:lnTo>
                  <a:pt x="782496" y="111327"/>
                </a:lnTo>
                <a:lnTo>
                  <a:pt x="823284" y="88260"/>
                </a:lnTo>
                <a:lnTo>
                  <a:pt x="823640" y="88260"/>
                </a:lnTo>
                <a:lnTo>
                  <a:pt x="839950" y="86772"/>
                </a:lnTo>
                <a:lnTo>
                  <a:pt x="883284" y="100165"/>
                </a:lnTo>
                <a:lnTo>
                  <a:pt x="898148" y="116242"/>
                </a:lnTo>
                <a:lnTo>
                  <a:pt x="839950" y="116242"/>
                </a:lnTo>
                <a:lnTo>
                  <a:pt x="831271" y="116930"/>
                </a:lnTo>
                <a:lnTo>
                  <a:pt x="800467" y="140497"/>
                </a:lnTo>
                <a:lnTo>
                  <a:pt x="795002" y="158505"/>
                </a:lnTo>
                <a:lnTo>
                  <a:pt x="913451" y="158505"/>
                </a:lnTo>
                <a:lnTo>
                  <a:pt x="914512" y="174430"/>
                </a:lnTo>
                <a:lnTo>
                  <a:pt x="914512" y="178745"/>
                </a:lnTo>
                <a:lnTo>
                  <a:pt x="794259" y="178745"/>
                </a:lnTo>
                <a:lnTo>
                  <a:pt x="795727" y="190402"/>
                </a:lnTo>
                <a:lnTo>
                  <a:pt x="818765" y="224202"/>
                </a:lnTo>
                <a:lnTo>
                  <a:pt x="849771" y="232323"/>
                </a:lnTo>
                <a:lnTo>
                  <a:pt x="911531" y="232323"/>
                </a:lnTo>
                <a:lnTo>
                  <a:pt x="911531" y="244525"/>
                </a:lnTo>
                <a:lnTo>
                  <a:pt x="872575" y="261511"/>
                </a:lnTo>
                <a:lnTo>
                  <a:pt x="854569" y="263744"/>
                </a:lnTo>
                <a:lnTo>
                  <a:pt x="844561" y="264022"/>
                </a:lnTo>
                <a:close/>
              </a:path>
              <a:path w="1424305" h="264795">
                <a:moveTo>
                  <a:pt x="913451" y="158505"/>
                </a:moveTo>
                <a:lnTo>
                  <a:pt x="881022" y="158505"/>
                </a:lnTo>
                <a:lnTo>
                  <a:pt x="879824" y="148905"/>
                </a:lnTo>
                <a:lnTo>
                  <a:pt x="877415" y="140497"/>
                </a:lnTo>
                <a:lnTo>
                  <a:pt x="839950" y="116242"/>
                </a:lnTo>
                <a:lnTo>
                  <a:pt x="898148" y="116242"/>
                </a:lnTo>
                <a:lnTo>
                  <a:pt x="903124" y="123506"/>
                </a:lnTo>
                <a:lnTo>
                  <a:pt x="909449" y="138453"/>
                </a:lnTo>
                <a:lnTo>
                  <a:pt x="913246" y="155428"/>
                </a:lnTo>
                <a:lnTo>
                  <a:pt x="913451" y="158505"/>
                </a:lnTo>
                <a:close/>
              </a:path>
              <a:path w="1424305" h="264795">
                <a:moveTo>
                  <a:pt x="911531" y="232323"/>
                </a:moveTo>
                <a:lnTo>
                  <a:pt x="849771" y="232323"/>
                </a:lnTo>
                <a:lnTo>
                  <a:pt x="866189" y="231021"/>
                </a:lnTo>
                <a:lnTo>
                  <a:pt x="881954" y="227116"/>
                </a:lnTo>
                <a:lnTo>
                  <a:pt x="897068" y="220606"/>
                </a:lnTo>
                <a:lnTo>
                  <a:pt x="911531" y="211492"/>
                </a:lnTo>
                <a:lnTo>
                  <a:pt x="911531" y="232323"/>
                </a:lnTo>
                <a:close/>
              </a:path>
              <a:path w="1424305" h="264795">
                <a:moveTo>
                  <a:pt x="940591" y="147046"/>
                </a:moveTo>
                <a:lnTo>
                  <a:pt x="940591" y="110137"/>
                </a:lnTo>
                <a:lnTo>
                  <a:pt x="951557" y="99916"/>
                </a:lnTo>
                <a:lnTo>
                  <a:pt x="964663" y="92614"/>
                </a:lnTo>
                <a:lnTo>
                  <a:pt x="979910" y="88233"/>
                </a:lnTo>
                <a:lnTo>
                  <a:pt x="997294" y="86772"/>
                </a:lnTo>
                <a:lnTo>
                  <a:pt x="1010511" y="87683"/>
                </a:lnTo>
                <a:lnTo>
                  <a:pt x="1045566" y="104431"/>
                </a:lnTo>
                <a:lnTo>
                  <a:pt x="1054661" y="118471"/>
                </a:lnTo>
                <a:lnTo>
                  <a:pt x="994617" y="118471"/>
                </a:lnTo>
                <a:lnTo>
                  <a:pt x="980803" y="120257"/>
                </a:lnTo>
                <a:lnTo>
                  <a:pt x="967193" y="125615"/>
                </a:lnTo>
                <a:lnTo>
                  <a:pt x="953789" y="134545"/>
                </a:lnTo>
                <a:lnTo>
                  <a:pt x="940591" y="147046"/>
                </a:lnTo>
                <a:close/>
              </a:path>
              <a:path w="1424305" h="264795">
                <a:moveTo>
                  <a:pt x="979139" y="264022"/>
                </a:moveTo>
                <a:lnTo>
                  <a:pt x="970128" y="263249"/>
                </a:lnTo>
                <a:lnTo>
                  <a:pt x="970443" y="263249"/>
                </a:lnTo>
                <a:lnTo>
                  <a:pt x="962767" y="261085"/>
                </a:lnTo>
                <a:lnTo>
                  <a:pt x="938212" y="231061"/>
                </a:lnTo>
                <a:lnTo>
                  <a:pt x="937575" y="223741"/>
                </a:lnTo>
                <a:lnTo>
                  <a:pt x="937467" y="222503"/>
                </a:lnTo>
                <a:lnTo>
                  <a:pt x="955493" y="187566"/>
                </a:lnTo>
                <a:lnTo>
                  <a:pt x="1025421" y="158505"/>
                </a:lnTo>
                <a:lnTo>
                  <a:pt x="1025322" y="148582"/>
                </a:lnTo>
                <a:lnTo>
                  <a:pt x="1023496" y="135798"/>
                </a:lnTo>
                <a:lnTo>
                  <a:pt x="1017720" y="126172"/>
                </a:lnTo>
                <a:lnTo>
                  <a:pt x="1008094" y="120396"/>
                </a:lnTo>
                <a:lnTo>
                  <a:pt x="994617" y="118471"/>
                </a:lnTo>
                <a:lnTo>
                  <a:pt x="1054661" y="118471"/>
                </a:lnTo>
                <a:lnTo>
                  <a:pt x="1058758" y="176659"/>
                </a:lnTo>
                <a:lnTo>
                  <a:pt x="1025421" y="176659"/>
                </a:lnTo>
                <a:lnTo>
                  <a:pt x="1002799" y="185441"/>
                </a:lnTo>
                <a:lnTo>
                  <a:pt x="971100" y="209749"/>
                </a:lnTo>
                <a:lnTo>
                  <a:pt x="971100" y="223741"/>
                </a:lnTo>
                <a:lnTo>
                  <a:pt x="973329" y="229494"/>
                </a:lnTo>
                <a:lnTo>
                  <a:pt x="977796" y="233962"/>
                </a:lnTo>
                <a:lnTo>
                  <a:pt x="982358" y="238429"/>
                </a:lnTo>
                <a:lnTo>
                  <a:pt x="988264" y="240658"/>
                </a:lnTo>
                <a:lnTo>
                  <a:pt x="1083914" y="240658"/>
                </a:lnTo>
                <a:lnTo>
                  <a:pt x="1083914" y="247211"/>
                </a:lnTo>
                <a:lnTo>
                  <a:pt x="1025126" y="247211"/>
                </a:lnTo>
                <a:lnTo>
                  <a:pt x="1014160" y="254567"/>
                </a:lnTo>
                <a:lnTo>
                  <a:pt x="1002840" y="259821"/>
                </a:lnTo>
                <a:lnTo>
                  <a:pt x="991165" y="262972"/>
                </a:lnTo>
                <a:lnTo>
                  <a:pt x="979139" y="264022"/>
                </a:lnTo>
                <a:close/>
              </a:path>
              <a:path w="1424305" h="264795">
                <a:moveTo>
                  <a:pt x="1083914" y="240658"/>
                </a:moveTo>
                <a:lnTo>
                  <a:pt x="995512" y="240658"/>
                </a:lnTo>
                <a:lnTo>
                  <a:pt x="1003463" y="239830"/>
                </a:lnTo>
                <a:lnTo>
                  <a:pt x="1011099" y="237348"/>
                </a:lnTo>
                <a:lnTo>
                  <a:pt x="1018418" y="233208"/>
                </a:lnTo>
                <a:lnTo>
                  <a:pt x="1025421" y="227408"/>
                </a:lnTo>
                <a:lnTo>
                  <a:pt x="1025421" y="176659"/>
                </a:lnTo>
                <a:lnTo>
                  <a:pt x="1058758" y="176659"/>
                </a:lnTo>
                <a:lnTo>
                  <a:pt x="1058758" y="236886"/>
                </a:lnTo>
                <a:lnTo>
                  <a:pt x="1059001" y="237348"/>
                </a:lnTo>
                <a:lnTo>
                  <a:pt x="1060692" y="239830"/>
                </a:lnTo>
                <a:lnTo>
                  <a:pt x="1083914" y="239830"/>
                </a:lnTo>
                <a:lnTo>
                  <a:pt x="1083914" y="240658"/>
                </a:lnTo>
                <a:close/>
              </a:path>
              <a:path w="1424305" h="264795">
                <a:moveTo>
                  <a:pt x="1083914" y="239830"/>
                </a:moveTo>
                <a:lnTo>
                  <a:pt x="1068957" y="239830"/>
                </a:lnTo>
                <a:lnTo>
                  <a:pt x="1075179" y="236886"/>
                </a:lnTo>
                <a:lnTo>
                  <a:pt x="1083914" y="230837"/>
                </a:lnTo>
                <a:lnTo>
                  <a:pt x="1083914" y="239830"/>
                </a:lnTo>
                <a:close/>
              </a:path>
              <a:path w="1424305" h="264795">
                <a:moveTo>
                  <a:pt x="1055787" y="264318"/>
                </a:moveTo>
                <a:lnTo>
                  <a:pt x="1050719" y="264318"/>
                </a:lnTo>
                <a:lnTo>
                  <a:pt x="1040975" y="263249"/>
                </a:lnTo>
                <a:lnTo>
                  <a:pt x="1033461" y="260043"/>
                </a:lnTo>
                <a:lnTo>
                  <a:pt x="1028178" y="254698"/>
                </a:lnTo>
                <a:lnTo>
                  <a:pt x="1025126" y="247211"/>
                </a:lnTo>
                <a:lnTo>
                  <a:pt x="1083914" y="247211"/>
                </a:lnTo>
                <a:lnTo>
                  <a:pt x="1083914" y="251526"/>
                </a:lnTo>
                <a:lnTo>
                  <a:pt x="1076170" y="256488"/>
                </a:lnTo>
                <a:lnTo>
                  <a:pt x="1070041" y="259821"/>
                </a:lnTo>
                <a:lnTo>
                  <a:pt x="1060644" y="263432"/>
                </a:lnTo>
                <a:lnTo>
                  <a:pt x="1055787" y="264318"/>
                </a:lnTo>
                <a:close/>
              </a:path>
              <a:path w="1424305" h="264795">
                <a:moveTo>
                  <a:pt x="1192337" y="264318"/>
                </a:moveTo>
                <a:lnTo>
                  <a:pt x="1141180" y="250925"/>
                </a:lnTo>
                <a:lnTo>
                  <a:pt x="1110329" y="212640"/>
                </a:lnTo>
                <a:lnTo>
                  <a:pt x="1104373" y="176659"/>
                </a:lnTo>
                <a:lnTo>
                  <a:pt x="1105825" y="157469"/>
                </a:lnTo>
                <a:lnTo>
                  <a:pt x="1127595" y="111623"/>
                </a:lnTo>
                <a:lnTo>
                  <a:pt x="1170707" y="88326"/>
                </a:lnTo>
                <a:lnTo>
                  <a:pt x="1188765" y="86772"/>
                </a:lnTo>
                <a:lnTo>
                  <a:pt x="1197594" y="86772"/>
                </a:lnTo>
                <a:lnTo>
                  <a:pt x="1238466" y="98678"/>
                </a:lnTo>
                <a:lnTo>
                  <a:pt x="1238466" y="118471"/>
                </a:lnTo>
                <a:lnTo>
                  <a:pt x="1190841" y="118471"/>
                </a:lnTo>
                <a:lnTo>
                  <a:pt x="1179895" y="119475"/>
                </a:lnTo>
                <a:lnTo>
                  <a:pt x="1146808" y="143135"/>
                </a:lnTo>
                <a:lnTo>
                  <a:pt x="1138606" y="175621"/>
                </a:lnTo>
                <a:lnTo>
                  <a:pt x="1139592" y="188047"/>
                </a:lnTo>
                <a:lnTo>
                  <a:pt x="1163042" y="223999"/>
                </a:lnTo>
                <a:lnTo>
                  <a:pt x="1197394" y="232619"/>
                </a:lnTo>
                <a:lnTo>
                  <a:pt x="1242190" y="232619"/>
                </a:lnTo>
                <a:lnTo>
                  <a:pt x="1242190" y="254793"/>
                </a:lnTo>
                <a:lnTo>
                  <a:pt x="1229532" y="258961"/>
                </a:lnTo>
                <a:lnTo>
                  <a:pt x="1217003" y="261938"/>
                </a:lnTo>
                <a:lnTo>
                  <a:pt x="1204604" y="263723"/>
                </a:lnTo>
                <a:lnTo>
                  <a:pt x="1192337" y="264318"/>
                </a:lnTo>
                <a:close/>
              </a:path>
              <a:path w="1424305" h="264795">
                <a:moveTo>
                  <a:pt x="1238466" y="134845"/>
                </a:moveTo>
                <a:lnTo>
                  <a:pt x="1225836" y="127681"/>
                </a:lnTo>
                <a:lnTo>
                  <a:pt x="1213395" y="122487"/>
                </a:lnTo>
                <a:lnTo>
                  <a:pt x="1201951" y="119475"/>
                </a:lnTo>
                <a:lnTo>
                  <a:pt x="1190841" y="118471"/>
                </a:lnTo>
                <a:lnTo>
                  <a:pt x="1238466" y="118471"/>
                </a:lnTo>
                <a:lnTo>
                  <a:pt x="1238466" y="134845"/>
                </a:lnTo>
                <a:close/>
              </a:path>
              <a:path w="1424305" h="264795">
                <a:moveTo>
                  <a:pt x="1242190" y="232619"/>
                </a:moveTo>
                <a:lnTo>
                  <a:pt x="1197394" y="232619"/>
                </a:lnTo>
                <a:lnTo>
                  <a:pt x="1207507" y="231913"/>
                </a:lnTo>
                <a:lnTo>
                  <a:pt x="1218342" y="229794"/>
                </a:lnTo>
                <a:lnTo>
                  <a:pt x="1229903" y="226262"/>
                </a:lnTo>
                <a:lnTo>
                  <a:pt x="1242190" y="221312"/>
                </a:lnTo>
                <a:lnTo>
                  <a:pt x="1242190" y="232619"/>
                </a:lnTo>
                <a:close/>
              </a:path>
              <a:path w="1424305" h="264795">
                <a:moveTo>
                  <a:pt x="1313818" y="261346"/>
                </a:moveTo>
                <a:lnTo>
                  <a:pt x="1279881" y="261346"/>
                </a:lnTo>
                <a:lnTo>
                  <a:pt x="1279881" y="1495"/>
                </a:lnTo>
                <a:lnTo>
                  <a:pt x="1313818" y="1495"/>
                </a:lnTo>
                <a:lnTo>
                  <a:pt x="1313818" y="112671"/>
                </a:lnTo>
                <a:lnTo>
                  <a:pt x="1413943" y="112671"/>
                </a:lnTo>
                <a:lnTo>
                  <a:pt x="1414559" y="113861"/>
                </a:lnTo>
                <a:lnTo>
                  <a:pt x="1349089" y="113861"/>
                </a:lnTo>
                <a:lnTo>
                  <a:pt x="1342088" y="115795"/>
                </a:lnTo>
                <a:lnTo>
                  <a:pt x="1313818" y="138712"/>
                </a:lnTo>
                <a:lnTo>
                  <a:pt x="1313818" y="261346"/>
                </a:lnTo>
                <a:close/>
              </a:path>
              <a:path w="1424305" h="264795">
                <a:moveTo>
                  <a:pt x="1413943" y="112671"/>
                </a:moveTo>
                <a:lnTo>
                  <a:pt x="1313818" y="112671"/>
                </a:lnTo>
                <a:lnTo>
                  <a:pt x="1325036" y="101339"/>
                </a:lnTo>
                <a:lnTo>
                  <a:pt x="1337556" y="93245"/>
                </a:lnTo>
                <a:lnTo>
                  <a:pt x="1351378" y="88390"/>
                </a:lnTo>
                <a:lnTo>
                  <a:pt x="1366501" y="86772"/>
                </a:lnTo>
                <a:lnTo>
                  <a:pt x="1374836" y="87311"/>
                </a:lnTo>
                <a:lnTo>
                  <a:pt x="1408956" y="105560"/>
                </a:lnTo>
                <a:lnTo>
                  <a:pt x="1413943" y="112671"/>
                </a:lnTo>
                <a:close/>
              </a:path>
              <a:path w="1424305" h="264795">
                <a:moveTo>
                  <a:pt x="1423946" y="261346"/>
                </a:moveTo>
                <a:lnTo>
                  <a:pt x="1390018" y="261346"/>
                </a:lnTo>
                <a:lnTo>
                  <a:pt x="1390018" y="155533"/>
                </a:lnTo>
                <a:lnTo>
                  <a:pt x="1389441" y="146555"/>
                </a:lnTo>
                <a:lnTo>
                  <a:pt x="1387751" y="138712"/>
                </a:lnTo>
                <a:lnTo>
                  <a:pt x="1387711" y="138526"/>
                </a:lnTo>
                <a:lnTo>
                  <a:pt x="1384826" y="131447"/>
                </a:lnTo>
                <a:lnTo>
                  <a:pt x="1356528" y="113861"/>
                </a:lnTo>
                <a:lnTo>
                  <a:pt x="1414559" y="113861"/>
                </a:lnTo>
                <a:lnTo>
                  <a:pt x="1417250" y="119062"/>
                </a:lnTo>
                <a:lnTo>
                  <a:pt x="1420094" y="127251"/>
                </a:lnTo>
                <a:lnTo>
                  <a:pt x="1420181" y="127503"/>
                </a:lnTo>
                <a:lnTo>
                  <a:pt x="1422273" y="137782"/>
                </a:lnTo>
                <a:lnTo>
                  <a:pt x="1423528" y="149903"/>
                </a:lnTo>
                <a:lnTo>
                  <a:pt x="1423946" y="163867"/>
                </a:lnTo>
                <a:lnTo>
                  <a:pt x="1423946" y="26134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37241" y="7426342"/>
            <a:ext cx="1394460" cy="234315"/>
          </a:xfrm>
          <a:custGeom>
            <a:avLst/>
            <a:gdLst/>
            <a:ahLst/>
            <a:cxnLst/>
            <a:rect l="l" t="t" r="r" b="b"/>
            <a:pathLst>
              <a:path w="1394460" h="234315">
                <a:moveTo>
                  <a:pt x="134764" y="197338"/>
                </a:moveTo>
                <a:lnTo>
                  <a:pt x="60360" y="197338"/>
                </a:lnTo>
                <a:lnTo>
                  <a:pt x="73668" y="196409"/>
                </a:lnTo>
                <a:lnTo>
                  <a:pt x="72458" y="196409"/>
                </a:lnTo>
                <a:lnTo>
                  <a:pt x="80450" y="194065"/>
                </a:lnTo>
                <a:lnTo>
                  <a:pt x="85476" y="189956"/>
                </a:lnTo>
                <a:lnTo>
                  <a:pt x="87145" y="184241"/>
                </a:lnTo>
                <a:lnTo>
                  <a:pt x="87145" y="180974"/>
                </a:lnTo>
                <a:lnTo>
                  <a:pt x="49045" y="159391"/>
                </a:lnTo>
                <a:lnTo>
                  <a:pt x="36024" y="153752"/>
                </a:lnTo>
                <a:lnTo>
                  <a:pt x="5797" y="128473"/>
                </a:lnTo>
                <a:lnTo>
                  <a:pt x="0" y="105212"/>
                </a:lnTo>
                <a:lnTo>
                  <a:pt x="1069" y="95415"/>
                </a:lnTo>
                <a:lnTo>
                  <a:pt x="1181" y="94390"/>
                </a:lnTo>
                <a:lnTo>
                  <a:pt x="30715" y="60177"/>
                </a:lnTo>
                <a:lnTo>
                  <a:pt x="72714" y="51634"/>
                </a:lnTo>
                <a:lnTo>
                  <a:pt x="88034" y="52454"/>
                </a:lnTo>
                <a:lnTo>
                  <a:pt x="102591" y="54911"/>
                </a:lnTo>
                <a:lnTo>
                  <a:pt x="116384" y="59004"/>
                </a:lnTo>
                <a:lnTo>
                  <a:pt x="129417" y="64731"/>
                </a:lnTo>
                <a:lnTo>
                  <a:pt x="129417" y="84534"/>
                </a:lnTo>
                <a:lnTo>
                  <a:pt x="57579" y="84534"/>
                </a:lnTo>
                <a:lnTo>
                  <a:pt x="50988" y="89096"/>
                </a:lnTo>
                <a:lnTo>
                  <a:pt x="50988" y="100507"/>
                </a:lnTo>
                <a:lnTo>
                  <a:pt x="52369" y="102831"/>
                </a:lnTo>
                <a:lnTo>
                  <a:pt x="87145" y="119652"/>
                </a:lnTo>
                <a:lnTo>
                  <a:pt x="100105" y="125383"/>
                </a:lnTo>
                <a:lnTo>
                  <a:pt x="131669" y="152658"/>
                </a:lnTo>
                <a:lnTo>
                  <a:pt x="138199" y="177097"/>
                </a:lnTo>
                <a:lnTo>
                  <a:pt x="137125" y="188972"/>
                </a:lnTo>
                <a:lnTo>
                  <a:pt x="137036" y="189956"/>
                </a:lnTo>
                <a:lnTo>
                  <a:pt x="134764" y="197338"/>
                </a:lnTo>
                <a:close/>
              </a:path>
              <a:path w="1394460" h="234315">
                <a:moveTo>
                  <a:pt x="129417" y="103879"/>
                </a:moveTo>
                <a:lnTo>
                  <a:pt x="113922" y="95415"/>
                </a:lnTo>
                <a:lnTo>
                  <a:pt x="98984" y="89370"/>
                </a:lnTo>
                <a:lnTo>
                  <a:pt x="84604" y="85743"/>
                </a:lnTo>
                <a:lnTo>
                  <a:pt x="70781" y="84534"/>
                </a:lnTo>
                <a:lnTo>
                  <a:pt x="129417" y="84534"/>
                </a:lnTo>
                <a:lnTo>
                  <a:pt x="129417" y="103879"/>
                </a:lnTo>
                <a:close/>
              </a:path>
              <a:path w="1394460" h="234315">
                <a:moveTo>
                  <a:pt x="66609" y="234247"/>
                </a:moveTo>
                <a:lnTo>
                  <a:pt x="46840" y="233318"/>
                </a:lnTo>
                <a:lnTo>
                  <a:pt x="48590" y="233318"/>
                </a:lnTo>
                <a:lnTo>
                  <a:pt x="33162" y="231011"/>
                </a:lnTo>
                <a:lnTo>
                  <a:pt x="17917" y="226966"/>
                </a:lnTo>
                <a:lnTo>
                  <a:pt x="3658" y="221303"/>
                </a:lnTo>
                <a:lnTo>
                  <a:pt x="3658" y="182460"/>
                </a:lnTo>
                <a:lnTo>
                  <a:pt x="19927" y="188972"/>
                </a:lnTo>
                <a:lnTo>
                  <a:pt x="34799" y="193621"/>
                </a:lnTo>
                <a:lnTo>
                  <a:pt x="48277" y="196409"/>
                </a:lnTo>
                <a:lnTo>
                  <a:pt x="60360" y="197338"/>
                </a:lnTo>
                <a:lnTo>
                  <a:pt x="134764" y="197338"/>
                </a:lnTo>
                <a:lnTo>
                  <a:pt x="133548" y="201287"/>
                </a:lnTo>
                <a:lnTo>
                  <a:pt x="97046" y="230530"/>
                </a:lnTo>
                <a:lnTo>
                  <a:pt x="82812" y="233318"/>
                </a:lnTo>
                <a:lnTo>
                  <a:pt x="66609" y="234247"/>
                </a:lnTo>
                <a:close/>
              </a:path>
              <a:path w="1394460" h="234315">
                <a:moveTo>
                  <a:pt x="297371" y="93011"/>
                </a:moveTo>
                <a:lnTo>
                  <a:pt x="153010" y="93011"/>
                </a:lnTo>
                <a:lnTo>
                  <a:pt x="153010" y="82152"/>
                </a:lnTo>
                <a:lnTo>
                  <a:pt x="226524" y="0"/>
                </a:lnTo>
                <a:lnTo>
                  <a:pt x="233372" y="0"/>
                </a:lnTo>
                <a:lnTo>
                  <a:pt x="233372" y="55206"/>
                </a:lnTo>
                <a:lnTo>
                  <a:pt x="297371" y="55206"/>
                </a:lnTo>
                <a:lnTo>
                  <a:pt x="297371" y="93011"/>
                </a:lnTo>
                <a:close/>
              </a:path>
              <a:path w="1394460" h="234315">
                <a:moveTo>
                  <a:pt x="246317" y="234247"/>
                </a:moveTo>
                <a:lnTo>
                  <a:pt x="205857" y="224792"/>
                </a:lnTo>
                <a:lnTo>
                  <a:pt x="179272" y="183499"/>
                </a:lnTo>
                <a:lnTo>
                  <a:pt x="178156" y="168315"/>
                </a:lnTo>
                <a:lnTo>
                  <a:pt x="178156" y="93011"/>
                </a:lnTo>
                <a:lnTo>
                  <a:pt x="233372" y="93011"/>
                </a:lnTo>
                <a:lnTo>
                  <a:pt x="233372" y="173973"/>
                </a:lnTo>
                <a:lnTo>
                  <a:pt x="235753" y="180822"/>
                </a:lnTo>
                <a:lnTo>
                  <a:pt x="240516" y="185880"/>
                </a:lnTo>
                <a:lnTo>
                  <a:pt x="245343" y="190905"/>
                </a:lnTo>
                <a:lnTo>
                  <a:pt x="252022" y="193471"/>
                </a:lnTo>
                <a:lnTo>
                  <a:pt x="297371" y="193471"/>
                </a:lnTo>
                <a:lnTo>
                  <a:pt x="297371" y="223236"/>
                </a:lnTo>
                <a:lnTo>
                  <a:pt x="284301" y="228055"/>
                </a:lnTo>
                <a:lnTo>
                  <a:pt x="271436" y="231496"/>
                </a:lnTo>
                <a:lnTo>
                  <a:pt x="258776" y="233560"/>
                </a:lnTo>
                <a:lnTo>
                  <a:pt x="246317" y="234247"/>
                </a:lnTo>
                <a:close/>
              </a:path>
              <a:path w="1394460" h="234315">
                <a:moveTo>
                  <a:pt x="297371" y="193471"/>
                </a:moveTo>
                <a:lnTo>
                  <a:pt x="260461" y="193471"/>
                </a:lnTo>
                <a:lnTo>
                  <a:pt x="269186" y="192830"/>
                </a:lnTo>
                <a:lnTo>
                  <a:pt x="278244" y="190905"/>
                </a:lnTo>
                <a:lnTo>
                  <a:pt x="287639" y="187697"/>
                </a:lnTo>
                <a:lnTo>
                  <a:pt x="297371" y="183203"/>
                </a:lnTo>
                <a:lnTo>
                  <a:pt x="297371" y="193471"/>
                </a:lnTo>
                <a:close/>
              </a:path>
              <a:path w="1394460" h="234315">
                <a:moveTo>
                  <a:pt x="418231" y="105365"/>
                </a:moveTo>
                <a:lnTo>
                  <a:pt x="383353" y="105365"/>
                </a:lnTo>
                <a:lnTo>
                  <a:pt x="395836" y="81860"/>
                </a:lnTo>
                <a:lnTo>
                  <a:pt x="409325" y="65069"/>
                </a:lnTo>
                <a:lnTo>
                  <a:pt x="423817" y="54993"/>
                </a:lnTo>
                <a:lnTo>
                  <a:pt x="439312" y="51634"/>
                </a:lnTo>
                <a:lnTo>
                  <a:pt x="447359" y="52640"/>
                </a:lnTo>
                <a:lnTo>
                  <a:pt x="456170" y="55655"/>
                </a:lnTo>
                <a:lnTo>
                  <a:pt x="465743" y="60680"/>
                </a:lnTo>
                <a:lnTo>
                  <a:pt x="476078" y="67713"/>
                </a:lnTo>
                <a:lnTo>
                  <a:pt x="464810" y="103584"/>
                </a:lnTo>
                <a:lnTo>
                  <a:pt x="428006" y="103584"/>
                </a:lnTo>
                <a:lnTo>
                  <a:pt x="418787" y="105072"/>
                </a:lnTo>
                <a:lnTo>
                  <a:pt x="418231" y="105365"/>
                </a:lnTo>
                <a:close/>
              </a:path>
              <a:path w="1394460" h="234315">
                <a:moveTo>
                  <a:pt x="382610" y="230828"/>
                </a:moveTo>
                <a:lnTo>
                  <a:pt x="327393" y="230828"/>
                </a:lnTo>
                <a:lnTo>
                  <a:pt x="327393" y="55206"/>
                </a:lnTo>
                <a:lnTo>
                  <a:pt x="382610" y="55206"/>
                </a:lnTo>
                <a:lnTo>
                  <a:pt x="382610" y="105365"/>
                </a:lnTo>
                <a:lnTo>
                  <a:pt x="418231" y="105365"/>
                </a:lnTo>
                <a:lnTo>
                  <a:pt x="389975" y="137989"/>
                </a:lnTo>
                <a:lnTo>
                  <a:pt x="382610" y="154923"/>
                </a:lnTo>
                <a:lnTo>
                  <a:pt x="382610" y="230828"/>
                </a:lnTo>
                <a:close/>
              </a:path>
              <a:path w="1394460" h="234315">
                <a:moveTo>
                  <a:pt x="460743" y="116528"/>
                </a:moveTo>
                <a:lnTo>
                  <a:pt x="451051" y="110865"/>
                </a:lnTo>
                <a:lnTo>
                  <a:pt x="442363" y="106820"/>
                </a:lnTo>
                <a:lnTo>
                  <a:pt x="434681" y="104393"/>
                </a:lnTo>
                <a:lnTo>
                  <a:pt x="428006" y="103584"/>
                </a:lnTo>
                <a:lnTo>
                  <a:pt x="464810" y="103584"/>
                </a:lnTo>
                <a:lnTo>
                  <a:pt x="460743" y="116528"/>
                </a:lnTo>
                <a:close/>
              </a:path>
              <a:path w="1394460" h="234315">
                <a:moveTo>
                  <a:pt x="495500" y="118014"/>
                </a:moveTo>
                <a:lnTo>
                  <a:pt x="495500" y="73066"/>
                </a:lnTo>
                <a:lnTo>
                  <a:pt x="513265" y="63689"/>
                </a:lnTo>
                <a:lnTo>
                  <a:pt x="531885" y="56992"/>
                </a:lnTo>
                <a:lnTo>
                  <a:pt x="551363" y="52974"/>
                </a:lnTo>
                <a:lnTo>
                  <a:pt x="571700" y="51634"/>
                </a:lnTo>
                <a:lnTo>
                  <a:pt x="604254" y="54974"/>
                </a:lnTo>
                <a:lnTo>
                  <a:pt x="627506" y="64993"/>
                </a:lnTo>
                <a:lnTo>
                  <a:pt x="641458" y="81692"/>
                </a:lnTo>
                <a:lnTo>
                  <a:pt x="642852" y="88696"/>
                </a:lnTo>
                <a:lnTo>
                  <a:pt x="560232" y="88696"/>
                </a:lnTo>
                <a:lnTo>
                  <a:pt x="543015" y="90528"/>
                </a:lnTo>
                <a:lnTo>
                  <a:pt x="526487" y="96026"/>
                </a:lnTo>
                <a:lnTo>
                  <a:pt x="510852" y="105070"/>
                </a:lnTo>
                <a:lnTo>
                  <a:pt x="495500" y="118014"/>
                </a:lnTo>
                <a:close/>
              </a:path>
              <a:path w="1394460" h="234315">
                <a:moveTo>
                  <a:pt x="535533" y="234247"/>
                </a:moveTo>
                <a:lnTo>
                  <a:pt x="494379" y="214454"/>
                </a:lnTo>
                <a:lnTo>
                  <a:pt x="486626" y="193223"/>
                </a:lnTo>
                <a:lnTo>
                  <a:pt x="486530" y="192328"/>
                </a:lnTo>
                <a:lnTo>
                  <a:pt x="501148" y="154333"/>
                </a:lnTo>
                <a:lnTo>
                  <a:pt x="557129" y="128599"/>
                </a:lnTo>
                <a:lnTo>
                  <a:pt x="590750" y="118014"/>
                </a:lnTo>
                <a:lnTo>
                  <a:pt x="589495" y="105070"/>
                </a:lnTo>
                <a:lnTo>
                  <a:pt x="584084" y="96026"/>
                </a:lnTo>
                <a:lnTo>
                  <a:pt x="574306" y="90528"/>
                </a:lnTo>
                <a:lnTo>
                  <a:pt x="560232" y="88696"/>
                </a:lnTo>
                <a:lnTo>
                  <a:pt x="642852" y="88696"/>
                </a:lnTo>
                <a:lnTo>
                  <a:pt x="646109" y="105070"/>
                </a:lnTo>
                <a:lnTo>
                  <a:pt x="646109" y="145846"/>
                </a:lnTo>
                <a:lnTo>
                  <a:pt x="590750" y="145846"/>
                </a:lnTo>
                <a:lnTo>
                  <a:pt x="577985" y="150562"/>
                </a:lnTo>
                <a:lnTo>
                  <a:pt x="542372" y="174821"/>
                </a:lnTo>
                <a:lnTo>
                  <a:pt x="542372" y="187918"/>
                </a:lnTo>
                <a:lnTo>
                  <a:pt x="544115" y="192328"/>
                </a:lnTo>
                <a:lnTo>
                  <a:pt x="547582" y="196005"/>
                </a:lnTo>
                <a:lnTo>
                  <a:pt x="551023" y="199540"/>
                </a:lnTo>
                <a:lnTo>
                  <a:pt x="555279" y="201358"/>
                </a:lnTo>
                <a:lnTo>
                  <a:pt x="676027" y="201358"/>
                </a:lnTo>
                <a:lnTo>
                  <a:pt x="676027" y="214454"/>
                </a:lnTo>
                <a:lnTo>
                  <a:pt x="593426" y="214454"/>
                </a:lnTo>
                <a:lnTo>
                  <a:pt x="578980" y="223117"/>
                </a:lnTo>
                <a:lnTo>
                  <a:pt x="564515" y="229302"/>
                </a:lnTo>
                <a:lnTo>
                  <a:pt x="550033" y="233011"/>
                </a:lnTo>
                <a:lnTo>
                  <a:pt x="535533" y="234247"/>
                </a:lnTo>
                <a:close/>
              </a:path>
              <a:path w="1394460" h="234315">
                <a:moveTo>
                  <a:pt x="676027" y="201358"/>
                </a:moveTo>
                <a:lnTo>
                  <a:pt x="560232" y="201358"/>
                </a:lnTo>
                <a:lnTo>
                  <a:pt x="568000" y="200539"/>
                </a:lnTo>
                <a:lnTo>
                  <a:pt x="575676" y="198085"/>
                </a:lnTo>
                <a:lnTo>
                  <a:pt x="583259" y="193992"/>
                </a:lnTo>
                <a:lnTo>
                  <a:pt x="590750" y="188261"/>
                </a:lnTo>
                <a:lnTo>
                  <a:pt x="590750" y="145846"/>
                </a:lnTo>
                <a:lnTo>
                  <a:pt x="646109" y="145846"/>
                </a:lnTo>
                <a:lnTo>
                  <a:pt x="646109" y="193223"/>
                </a:lnTo>
                <a:lnTo>
                  <a:pt x="649138" y="197338"/>
                </a:lnTo>
                <a:lnTo>
                  <a:pt x="676027" y="197338"/>
                </a:lnTo>
                <a:lnTo>
                  <a:pt x="676027" y="201358"/>
                </a:lnTo>
                <a:close/>
              </a:path>
              <a:path w="1394460" h="234315">
                <a:moveTo>
                  <a:pt x="676027" y="197338"/>
                </a:moveTo>
                <a:lnTo>
                  <a:pt x="659749" y="197338"/>
                </a:lnTo>
                <a:lnTo>
                  <a:pt x="666814" y="193992"/>
                </a:lnTo>
                <a:lnTo>
                  <a:pt x="676027" y="187518"/>
                </a:lnTo>
                <a:lnTo>
                  <a:pt x="676027" y="197338"/>
                </a:lnTo>
                <a:close/>
              </a:path>
              <a:path w="1394460" h="234315">
                <a:moveTo>
                  <a:pt x="624230" y="234247"/>
                </a:moveTo>
                <a:lnTo>
                  <a:pt x="612537" y="233011"/>
                </a:lnTo>
                <a:lnTo>
                  <a:pt x="603506" y="229302"/>
                </a:lnTo>
                <a:lnTo>
                  <a:pt x="597135" y="223117"/>
                </a:lnTo>
                <a:lnTo>
                  <a:pt x="593426" y="214454"/>
                </a:lnTo>
                <a:lnTo>
                  <a:pt x="676027" y="214454"/>
                </a:lnTo>
                <a:lnTo>
                  <a:pt x="676027" y="218179"/>
                </a:lnTo>
                <a:lnTo>
                  <a:pt x="662464" y="225210"/>
                </a:lnTo>
                <a:lnTo>
                  <a:pt x="649310" y="230231"/>
                </a:lnTo>
                <a:lnTo>
                  <a:pt x="636565" y="233244"/>
                </a:lnTo>
                <a:lnTo>
                  <a:pt x="624230" y="234247"/>
                </a:lnTo>
                <a:close/>
              </a:path>
              <a:path w="1394460" h="234315">
                <a:moveTo>
                  <a:pt x="824959" y="93011"/>
                </a:moveTo>
                <a:lnTo>
                  <a:pt x="680599" y="93011"/>
                </a:lnTo>
                <a:lnTo>
                  <a:pt x="680599" y="82152"/>
                </a:lnTo>
                <a:lnTo>
                  <a:pt x="754122" y="0"/>
                </a:lnTo>
                <a:lnTo>
                  <a:pt x="760970" y="0"/>
                </a:lnTo>
                <a:lnTo>
                  <a:pt x="760970" y="55206"/>
                </a:lnTo>
                <a:lnTo>
                  <a:pt x="824959" y="55206"/>
                </a:lnTo>
                <a:lnTo>
                  <a:pt x="824959" y="93011"/>
                </a:lnTo>
                <a:close/>
              </a:path>
              <a:path w="1394460" h="234315">
                <a:moveTo>
                  <a:pt x="773915" y="234247"/>
                </a:moveTo>
                <a:lnTo>
                  <a:pt x="733454" y="224792"/>
                </a:lnTo>
                <a:lnTo>
                  <a:pt x="706870" y="183499"/>
                </a:lnTo>
                <a:lnTo>
                  <a:pt x="705754" y="168315"/>
                </a:lnTo>
                <a:lnTo>
                  <a:pt x="705754" y="93011"/>
                </a:lnTo>
                <a:lnTo>
                  <a:pt x="760970" y="93011"/>
                </a:lnTo>
                <a:lnTo>
                  <a:pt x="760970" y="173973"/>
                </a:lnTo>
                <a:lnTo>
                  <a:pt x="763352" y="180822"/>
                </a:lnTo>
                <a:lnTo>
                  <a:pt x="768114" y="185880"/>
                </a:lnTo>
                <a:lnTo>
                  <a:pt x="772941" y="190905"/>
                </a:lnTo>
                <a:lnTo>
                  <a:pt x="779620" y="193471"/>
                </a:lnTo>
                <a:lnTo>
                  <a:pt x="824959" y="193471"/>
                </a:lnTo>
                <a:lnTo>
                  <a:pt x="824959" y="223236"/>
                </a:lnTo>
                <a:lnTo>
                  <a:pt x="811894" y="228055"/>
                </a:lnTo>
                <a:lnTo>
                  <a:pt x="799030" y="231496"/>
                </a:lnTo>
                <a:lnTo>
                  <a:pt x="786370" y="233560"/>
                </a:lnTo>
                <a:lnTo>
                  <a:pt x="773915" y="234247"/>
                </a:lnTo>
                <a:close/>
              </a:path>
              <a:path w="1394460" h="234315">
                <a:moveTo>
                  <a:pt x="824959" y="193471"/>
                </a:moveTo>
                <a:lnTo>
                  <a:pt x="788050" y="193471"/>
                </a:lnTo>
                <a:lnTo>
                  <a:pt x="796776" y="192830"/>
                </a:lnTo>
                <a:lnTo>
                  <a:pt x="805837" y="190905"/>
                </a:lnTo>
                <a:lnTo>
                  <a:pt x="815231" y="187697"/>
                </a:lnTo>
                <a:lnTo>
                  <a:pt x="824959" y="183203"/>
                </a:lnTo>
                <a:lnTo>
                  <a:pt x="824959" y="193471"/>
                </a:lnTo>
                <a:close/>
              </a:path>
              <a:path w="1394460" h="234315">
                <a:moveTo>
                  <a:pt x="917799" y="234247"/>
                </a:moveTo>
                <a:lnTo>
                  <a:pt x="880964" y="224290"/>
                </a:lnTo>
                <a:lnTo>
                  <a:pt x="854622" y="182355"/>
                </a:lnTo>
                <a:lnTo>
                  <a:pt x="853506" y="167572"/>
                </a:lnTo>
                <a:lnTo>
                  <a:pt x="853506" y="55206"/>
                </a:lnTo>
                <a:lnTo>
                  <a:pt x="908712" y="55206"/>
                </a:lnTo>
                <a:lnTo>
                  <a:pt x="908712" y="163858"/>
                </a:lnTo>
                <a:lnTo>
                  <a:pt x="910443" y="178504"/>
                </a:lnTo>
                <a:lnTo>
                  <a:pt x="915635" y="188967"/>
                </a:lnTo>
                <a:lnTo>
                  <a:pt x="924288" y="195245"/>
                </a:lnTo>
                <a:lnTo>
                  <a:pt x="936402" y="197338"/>
                </a:lnTo>
                <a:lnTo>
                  <a:pt x="1029861" y="197338"/>
                </a:lnTo>
                <a:lnTo>
                  <a:pt x="1029861" y="205672"/>
                </a:lnTo>
                <a:lnTo>
                  <a:pt x="974644" y="205672"/>
                </a:lnTo>
                <a:lnTo>
                  <a:pt x="961940" y="218174"/>
                </a:lnTo>
                <a:lnTo>
                  <a:pt x="948229" y="227104"/>
                </a:lnTo>
                <a:lnTo>
                  <a:pt x="933515" y="232461"/>
                </a:lnTo>
                <a:lnTo>
                  <a:pt x="917799" y="234247"/>
                </a:lnTo>
                <a:close/>
              </a:path>
              <a:path w="1394460" h="234315">
                <a:moveTo>
                  <a:pt x="1029861" y="197338"/>
                </a:moveTo>
                <a:lnTo>
                  <a:pt x="936402" y="197338"/>
                </a:lnTo>
                <a:lnTo>
                  <a:pt x="943924" y="196575"/>
                </a:lnTo>
                <a:lnTo>
                  <a:pt x="950872" y="194288"/>
                </a:lnTo>
                <a:lnTo>
                  <a:pt x="957246" y="190475"/>
                </a:lnTo>
                <a:lnTo>
                  <a:pt x="963043" y="185137"/>
                </a:lnTo>
                <a:lnTo>
                  <a:pt x="970482" y="177002"/>
                </a:lnTo>
                <a:lnTo>
                  <a:pt x="974197" y="171001"/>
                </a:lnTo>
                <a:lnTo>
                  <a:pt x="974197" y="55206"/>
                </a:lnTo>
                <a:lnTo>
                  <a:pt x="1029861" y="55206"/>
                </a:lnTo>
                <a:lnTo>
                  <a:pt x="1029861" y="197338"/>
                </a:lnTo>
                <a:close/>
              </a:path>
              <a:path w="1394460" h="234315">
                <a:moveTo>
                  <a:pt x="1029861" y="230828"/>
                </a:moveTo>
                <a:lnTo>
                  <a:pt x="974644" y="230828"/>
                </a:lnTo>
                <a:lnTo>
                  <a:pt x="974644" y="205672"/>
                </a:lnTo>
                <a:lnTo>
                  <a:pt x="1029861" y="205672"/>
                </a:lnTo>
                <a:lnTo>
                  <a:pt x="1029861" y="230828"/>
                </a:lnTo>
                <a:close/>
              </a:path>
              <a:path w="1394460" h="234315">
                <a:moveTo>
                  <a:pt x="1248860" y="77685"/>
                </a:moveTo>
                <a:lnTo>
                  <a:pt x="1132035" y="77685"/>
                </a:lnTo>
                <a:lnTo>
                  <a:pt x="1146339" y="66289"/>
                </a:lnTo>
                <a:lnTo>
                  <a:pt x="1161276" y="58148"/>
                </a:lnTo>
                <a:lnTo>
                  <a:pt x="1176846" y="53263"/>
                </a:lnTo>
                <a:lnTo>
                  <a:pt x="1193052" y="51634"/>
                </a:lnTo>
                <a:lnTo>
                  <a:pt x="1213915" y="53970"/>
                </a:lnTo>
                <a:lnTo>
                  <a:pt x="1231413" y="60976"/>
                </a:lnTo>
                <a:lnTo>
                  <a:pt x="1245544" y="72650"/>
                </a:lnTo>
                <a:lnTo>
                  <a:pt x="1248860" y="77685"/>
                </a:lnTo>
                <a:close/>
              </a:path>
              <a:path w="1394460" h="234315">
                <a:moveTo>
                  <a:pt x="1304591" y="88991"/>
                </a:moveTo>
                <a:lnTo>
                  <a:pt x="1256308" y="88991"/>
                </a:lnTo>
                <a:lnTo>
                  <a:pt x="1272517" y="72650"/>
                </a:lnTo>
                <a:lnTo>
                  <a:pt x="1289453" y="60976"/>
                </a:lnTo>
                <a:lnTo>
                  <a:pt x="1307117" y="53970"/>
                </a:lnTo>
                <a:lnTo>
                  <a:pt x="1325507" y="51634"/>
                </a:lnTo>
                <a:lnTo>
                  <a:pt x="1339926" y="52788"/>
                </a:lnTo>
                <a:lnTo>
                  <a:pt x="1374922" y="70094"/>
                </a:lnTo>
                <a:lnTo>
                  <a:pt x="1387931" y="88696"/>
                </a:lnTo>
                <a:lnTo>
                  <a:pt x="1306457" y="88696"/>
                </a:lnTo>
                <a:lnTo>
                  <a:pt x="1304591" y="88991"/>
                </a:lnTo>
                <a:close/>
              </a:path>
              <a:path w="1394460" h="234315">
                <a:moveTo>
                  <a:pt x="1132035" y="230828"/>
                </a:moveTo>
                <a:lnTo>
                  <a:pt x="1076666" y="230828"/>
                </a:lnTo>
                <a:lnTo>
                  <a:pt x="1076666" y="55206"/>
                </a:lnTo>
                <a:lnTo>
                  <a:pt x="1132035" y="55206"/>
                </a:lnTo>
                <a:lnTo>
                  <a:pt x="1132035" y="77685"/>
                </a:lnTo>
                <a:lnTo>
                  <a:pt x="1248860" y="77685"/>
                </a:lnTo>
                <a:lnTo>
                  <a:pt x="1256113" y="88696"/>
                </a:lnTo>
                <a:lnTo>
                  <a:pt x="1174155" y="88696"/>
                </a:lnTo>
                <a:lnTo>
                  <a:pt x="1163373" y="90221"/>
                </a:lnTo>
                <a:lnTo>
                  <a:pt x="1152759" y="94798"/>
                </a:lnTo>
                <a:lnTo>
                  <a:pt x="1142313" y="102427"/>
                </a:lnTo>
                <a:lnTo>
                  <a:pt x="1132035" y="113109"/>
                </a:lnTo>
                <a:lnTo>
                  <a:pt x="1132035" y="230828"/>
                </a:lnTo>
                <a:close/>
              </a:path>
              <a:path w="1394460" h="234315">
                <a:moveTo>
                  <a:pt x="1263004" y="230828"/>
                </a:moveTo>
                <a:lnTo>
                  <a:pt x="1207930" y="230828"/>
                </a:lnTo>
                <a:lnTo>
                  <a:pt x="1207930" y="126796"/>
                </a:lnTo>
                <a:lnTo>
                  <a:pt x="1207428" y="119207"/>
                </a:lnTo>
                <a:lnTo>
                  <a:pt x="1181434" y="89310"/>
                </a:lnTo>
                <a:lnTo>
                  <a:pt x="1174155" y="88696"/>
                </a:lnTo>
                <a:lnTo>
                  <a:pt x="1256113" y="88696"/>
                </a:lnTo>
                <a:lnTo>
                  <a:pt x="1256308" y="88991"/>
                </a:lnTo>
                <a:lnTo>
                  <a:pt x="1304591" y="88991"/>
                </a:lnTo>
                <a:lnTo>
                  <a:pt x="1294702" y="90557"/>
                </a:lnTo>
                <a:lnTo>
                  <a:pt x="1283541" y="96139"/>
                </a:lnTo>
                <a:lnTo>
                  <a:pt x="1272974" y="105441"/>
                </a:lnTo>
                <a:lnTo>
                  <a:pt x="1263004" y="118462"/>
                </a:lnTo>
                <a:lnTo>
                  <a:pt x="1263004" y="230828"/>
                </a:lnTo>
                <a:close/>
              </a:path>
              <a:path w="1394460" h="234315">
                <a:moveTo>
                  <a:pt x="1394115" y="230828"/>
                </a:moveTo>
                <a:lnTo>
                  <a:pt x="1338899" y="230828"/>
                </a:lnTo>
                <a:lnTo>
                  <a:pt x="1338826" y="126796"/>
                </a:lnTo>
                <a:lnTo>
                  <a:pt x="1338359" y="119207"/>
                </a:lnTo>
                <a:lnTo>
                  <a:pt x="1313571" y="89310"/>
                </a:lnTo>
                <a:lnTo>
                  <a:pt x="1313277" y="89310"/>
                </a:lnTo>
                <a:lnTo>
                  <a:pt x="1306457" y="88696"/>
                </a:lnTo>
                <a:lnTo>
                  <a:pt x="1387931" y="88696"/>
                </a:lnTo>
                <a:lnTo>
                  <a:pt x="1389235" y="91152"/>
                </a:lnTo>
                <a:lnTo>
                  <a:pt x="1389315" y="91302"/>
                </a:lnTo>
                <a:lnTo>
                  <a:pt x="1392914" y="103969"/>
                </a:lnTo>
                <a:lnTo>
                  <a:pt x="1394115" y="118014"/>
                </a:lnTo>
                <a:lnTo>
                  <a:pt x="1394115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76432" y="7397319"/>
            <a:ext cx="3536187" cy="347061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151" y="3844130"/>
            <a:ext cx="11325186" cy="56078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635362" y="4971649"/>
            <a:ext cx="1748789" cy="394335"/>
          </a:xfrm>
          <a:custGeom>
            <a:avLst/>
            <a:gdLst/>
            <a:ahLst/>
            <a:cxnLst/>
            <a:rect l="l" t="t" r="r" b="b"/>
            <a:pathLst>
              <a:path w="1748790" h="394335">
                <a:moveTo>
                  <a:pt x="40481" y="63988"/>
                </a:moveTo>
                <a:lnTo>
                  <a:pt x="23221" y="63988"/>
                </a:lnTo>
                <a:lnTo>
                  <a:pt x="15878" y="60769"/>
                </a:lnTo>
                <a:lnTo>
                  <a:pt x="3181" y="47872"/>
                </a:lnTo>
                <a:lnTo>
                  <a:pt x="84" y="40576"/>
                </a:lnTo>
                <a:lnTo>
                  <a:pt x="0" y="23507"/>
                </a:lnTo>
                <a:lnTo>
                  <a:pt x="3181" y="16116"/>
                </a:lnTo>
                <a:lnTo>
                  <a:pt x="15878" y="3219"/>
                </a:lnTo>
                <a:lnTo>
                  <a:pt x="23221" y="0"/>
                </a:lnTo>
                <a:lnTo>
                  <a:pt x="40481" y="0"/>
                </a:lnTo>
                <a:lnTo>
                  <a:pt x="48120" y="3067"/>
                </a:lnTo>
                <a:lnTo>
                  <a:pt x="60826" y="15373"/>
                </a:lnTo>
                <a:lnTo>
                  <a:pt x="63998" y="22917"/>
                </a:lnTo>
                <a:lnTo>
                  <a:pt x="63998" y="40576"/>
                </a:lnTo>
                <a:lnTo>
                  <a:pt x="60930" y="47872"/>
                </a:lnTo>
                <a:lnTo>
                  <a:pt x="60826" y="48120"/>
                </a:lnTo>
                <a:lnTo>
                  <a:pt x="48167" y="60769"/>
                </a:lnTo>
                <a:lnTo>
                  <a:pt x="40481" y="63988"/>
                </a:lnTo>
                <a:close/>
              </a:path>
              <a:path w="1748790" h="394335">
                <a:moveTo>
                  <a:pt x="58940" y="389028"/>
                </a:moveTo>
                <a:lnTo>
                  <a:pt x="4762" y="389028"/>
                </a:lnTo>
                <a:lnTo>
                  <a:pt x="4762" y="115185"/>
                </a:lnTo>
                <a:lnTo>
                  <a:pt x="58940" y="115185"/>
                </a:lnTo>
                <a:lnTo>
                  <a:pt x="58940" y="389028"/>
                </a:lnTo>
                <a:close/>
              </a:path>
              <a:path w="1748790" h="394335">
                <a:moveTo>
                  <a:pt x="349474" y="150018"/>
                </a:moveTo>
                <a:lnTo>
                  <a:pt x="191394" y="150018"/>
                </a:lnTo>
                <a:lnTo>
                  <a:pt x="210167" y="132435"/>
                </a:lnTo>
                <a:lnTo>
                  <a:pt x="230165" y="119877"/>
                </a:lnTo>
                <a:lnTo>
                  <a:pt x="251390" y="112343"/>
                </a:lnTo>
                <a:lnTo>
                  <a:pt x="273843" y="109832"/>
                </a:lnTo>
                <a:lnTo>
                  <a:pt x="286421" y="110659"/>
                </a:lnTo>
                <a:lnTo>
                  <a:pt x="331822" y="130308"/>
                </a:lnTo>
                <a:lnTo>
                  <a:pt x="349474" y="150018"/>
                </a:lnTo>
                <a:close/>
              </a:path>
              <a:path w="1748790" h="394335">
                <a:moveTo>
                  <a:pt x="191394" y="389028"/>
                </a:moveTo>
                <a:lnTo>
                  <a:pt x="136035" y="389028"/>
                </a:lnTo>
                <a:lnTo>
                  <a:pt x="136035" y="115185"/>
                </a:lnTo>
                <a:lnTo>
                  <a:pt x="191394" y="115185"/>
                </a:lnTo>
                <a:lnTo>
                  <a:pt x="191394" y="150018"/>
                </a:lnTo>
                <a:lnTo>
                  <a:pt x="349474" y="150018"/>
                </a:lnTo>
                <a:lnTo>
                  <a:pt x="352433" y="155076"/>
                </a:lnTo>
                <a:lnTo>
                  <a:pt x="256583" y="155076"/>
                </a:lnTo>
                <a:lnTo>
                  <a:pt x="238108" y="157476"/>
                </a:lnTo>
                <a:lnTo>
                  <a:pt x="221085" y="164676"/>
                </a:lnTo>
                <a:lnTo>
                  <a:pt x="205514" y="176674"/>
                </a:lnTo>
                <a:lnTo>
                  <a:pt x="191394" y="193471"/>
                </a:lnTo>
                <a:lnTo>
                  <a:pt x="191394" y="389028"/>
                </a:lnTo>
                <a:close/>
              </a:path>
              <a:path w="1748790" h="394335">
                <a:moveTo>
                  <a:pt x="366416" y="389028"/>
                </a:moveTo>
                <a:lnTo>
                  <a:pt x="312247" y="389028"/>
                </a:lnTo>
                <a:lnTo>
                  <a:pt x="312223" y="232466"/>
                </a:lnTo>
                <a:lnTo>
                  <a:pt x="311447" y="213572"/>
                </a:lnTo>
                <a:lnTo>
                  <a:pt x="299446" y="173078"/>
                </a:lnTo>
                <a:lnTo>
                  <a:pt x="256583" y="155076"/>
                </a:lnTo>
                <a:lnTo>
                  <a:pt x="352433" y="155076"/>
                </a:lnTo>
                <a:lnTo>
                  <a:pt x="365700" y="209146"/>
                </a:lnTo>
                <a:lnTo>
                  <a:pt x="366416" y="232466"/>
                </a:lnTo>
                <a:lnTo>
                  <a:pt x="366416" y="389028"/>
                </a:lnTo>
                <a:close/>
              </a:path>
              <a:path w="1748790" h="394335">
                <a:moveTo>
                  <a:pt x="567631" y="393791"/>
                </a:moveTo>
                <a:lnTo>
                  <a:pt x="509847" y="384267"/>
                </a:lnTo>
                <a:lnTo>
                  <a:pt x="465085" y="355691"/>
                </a:lnTo>
                <a:lnTo>
                  <a:pt x="436402" y="311122"/>
                </a:lnTo>
                <a:lnTo>
                  <a:pt x="426842" y="253602"/>
                </a:lnTo>
                <a:lnTo>
                  <a:pt x="429168" y="222868"/>
                </a:lnTo>
                <a:lnTo>
                  <a:pt x="447770" y="170776"/>
                </a:lnTo>
                <a:lnTo>
                  <a:pt x="484119" y="132098"/>
                </a:lnTo>
                <a:lnTo>
                  <a:pt x="507337" y="119617"/>
                </a:lnTo>
                <a:lnTo>
                  <a:pt x="507518" y="119617"/>
                </a:lnTo>
                <a:lnTo>
                  <a:pt x="533082" y="112306"/>
                </a:lnTo>
                <a:lnTo>
                  <a:pt x="561973" y="109832"/>
                </a:lnTo>
                <a:lnTo>
                  <a:pt x="572275" y="110082"/>
                </a:lnTo>
                <a:lnTo>
                  <a:pt x="582034" y="110835"/>
                </a:lnTo>
                <a:lnTo>
                  <a:pt x="629591" y="123812"/>
                </a:lnTo>
                <a:lnTo>
                  <a:pt x="641450" y="128882"/>
                </a:lnTo>
                <a:lnTo>
                  <a:pt x="641450" y="160429"/>
                </a:lnTo>
                <a:lnTo>
                  <a:pt x="565250" y="160429"/>
                </a:lnTo>
                <a:lnTo>
                  <a:pt x="547764" y="162038"/>
                </a:lnTo>
                <a:lnTo>
                  <a:pt x="505128" y="186175"/>
                </a:lnTo>
                <a:lnTo>
                  <a:pt x="483081" y="232750"/>
                </a:lnTo>
                <a:lnTo>
                  <a:pt x="481611" y="251811"/>
                </a:lnTo>
                <a:lnTo>
                  <a:pt x="483201" y="271719"/>
                </a:lnTo>
                <a:lnTo>
                  <a:pt x="507062" y="318486"/>
                </a:lnTo>
                <a:lnTo>
                  <a:pt x="555196" y="341649"/>
                </a:lnTo>
                <a:lnTo>
                  <a:pt x="575670" y="343194"/>
                </a:lnTo>
                <a:lnTo>
                  <a:pt x="647403" y="343194"/>
                </a:lnTo>
                <a:lnTo>
                  <a:pt x="647403" y="378618"/>
                </a:lnTo>
                <a:lnTo>
                  <a:pt x="627126" y="385256"/>
                </a:lnTo>
                <a:lnTo>
                  <a:pt x="607071" y="389997"/>
                </a:lnTo>
                <a:lnTo>
                  <a:pt x="587239" y="392842"/>
                </a:lnTo>
                <a:lnTo>
                  <a:pt x="567631" y="393791"/>
                </a:lnTo>
                <a:close/>
              </a:path>
              <a:path w="1748790" h="394335">
                <a:moveTo>
                  <a:pt x="641450" y="186622"/>
                </a:moveTo>
                <a:lnTo>
                  <a:pt x="621283" y="175164"/>
                </a:lnTo>
                <a:lnTo>
                  <a:pt x="601592" y="166865"/>
                </a:lnTo>
                <a:lnTo>
                  <a:pt x="601430" y="166865"/>
                </a:lnTo>
                <a:lnTo>
                  <a:pt x="583074" y="162038"/>
                </a:lnTo>
                <a:lnTo>
                  <a:pt x="582871" y="162038"/>
                </a:lnTo>
                <a:lnTo>
                  <a:pt x="565250" y="160429"/>
                </a:lnTo>
                <a:lnTo>
                  <a:pt x="641450" y="160429"/>
                </a:lnTo>
                <a:lnTo>
                  <a:pt x="641450" y="186622"/>
                </a:lnTo>
                <a:close/>
              </a:path>
              <a:path w="1748790" h="394335">
                <a:moveTo>
                  <a:pt x="647403" y="343194"/>
                </a:moveTo>
                <a:lnTo>
                  <a:pt x="575670" y="343194"/>
                </a:lnTo>
                <a:lnTo>
                  <a:pt x="591872" y="342059"/>
                </a:lnTo>
                <a:lnTo>
                  <a:pt x="609229" y="338653"/>
                </a:lnTo>
                <a:lnTo>
                  <a:pt x="627740" y="332979"/>
                </a:lnTo>
                <a:lnTo>
                  <a:pt x="647403" y="325039"/>
                </a:lnTo>
                <a:lnTo>
                  <a:pt x="647403" y="343194"/>
                </a:lnTo>
                <a:close/>
              </a:path>
              <a:path w="1748790" h="394335">
                <a:moveTo>
                  <a:pt x="837607" y="393791"/>
                </a:moveTo>
                <a:lnTo>
                  <a:pt x="781049" y="383859"/>
                </a:lnTo>
                <a:lnTo>
                  <a:pt x="734614" y="354053"/>
                </a:lnTo>
                <a:lnTo>
                  <a:pt x="703586" y="309370"/>
                </a:lnTo>
                <a:lnTo>
                  <a:pt x="693381" y="256279"/>
                </a:lnTo>
                <a:lnTo>
                  <a:pt x="693355" y="253602"/>
                </a:lnTo>
                <a:lnTo>
                  <a:pt x="695762" y="227061"/>
                </a:lnTo>
                <a:lnTo>
                  <a:pt x="716766" y="175900"/>
                </a:lnTo>
                <a:lnTo>
                  <a:pt x="757302" y="137113"/>
                </a:lnTo>
                <a:lnTo>
                  <a:pt x="809765" y="117097"/>
                </a:lnTo>
                <a:lnTo>
                  <a:pt x="839989" y="114595"/>
                </a:lnTo>
                <a:lnTo>
                  <a:pt x="869707" y="117097"/>
                </a:lnTo>
                <a:lnTo>
                  <a:pt x="869856" y="117097"/>
                </a:lnTo>
                <a:lnTo>
                  <a:pt x="896949" y="124603"/>
                </a:lnTo>
                <a:lnTo>
                  <a:pt x="921860" y="137278"/>
                </a:lnTo>
                <a:lnTo>
                  <a:pt x="943868" y="154923"/>
                </a:lnTo>
                <a:lnTo>
                  <a:pt x="951027" y="163410"/>
                </a:lnTo>
                <a:lnTo>
                  <a:pt x="837007" y="163410"/>
                </a:lnTo>
                <a:lnTo>
                  <a:pt x="818387" y="165010"/>
                </a:lnTo>
                <a:lnTo>
                  <a:pt x="773018" y="189004"/>
                </a:lnTo>
                <a:lnTo>
                  <a:pt x="749669" y="234939"/>
                </a:lnTo>
                <a:lnTo>
                  <a:pt x="748064" y="253602"/>
                </a:lnTo>
                <a:lnTo>
                  <a:pt x="748067" y="254793"/>
                </a:lnTo>
                <a:lnTo>
                  <a:pt x="762409" y="305007"/>
                </a:lnTo>
                <a:lnTo>
                  <a:pt x="802710" y="336906"/>
                </a:lnTo>
                <a:lnTo>
                  <a:pt x="820144" y="341622"/>
                </a:lnTo>
                <a:lnTo>
                  <a:pt x="819989" y="341622"/>
                </a:lnTo>
                <a:lnTo>
                  <a:pt x="839388" y="343194"/>
                </a:lnTo>
                <a:lnTo>
                  <a:pt x="953378" y="343194"/>
                </a:lnTo>
                <a:lnTo>
                  <a:pt x="943277" y="354653"/>
                </a:lnTo>
                <a:lnTo>
                  <a:pt x="920932" y="371774"/>
                </a:lnTo>
                <a:lnTo>
                  <a:pt x="895872" y="384005"/>
                </a:lnTo>
                <a:lnTo>
                  <a:pt x="868234" y="391308"/>
                </a:lnTo>
                <a:lnTo>
                  <a:pt x="868547" y="391308"/>
                </a:lnTo>
                <a:lnTo>
                  <a:pt x="837607" y="393791"/>
                </a:lnTo>
                <a:close/>
              </a:path>
              <a:path w="1748790" h="394335">
                <a:moveTo>
                  <a:pt x="953378" y="343194"/>
                </a:moveTo>
                <a:lnTo>
                  <a:pt x="839388" y="343194"/>
                </a:lnTo>
                <a:lnTo>
                  <a:pt x="858430" y="341622"/>
                </a:lnTo>
                <a:lnTo>
                  <a:pt x="875667" y="336906"/>
                </a:lnTo>
                <a:lnTo>
                  <a:pt x="915863" y="304582"/>
                </a:lnTo>
                <a:lnTo>
                  <a:pt x="929954" y="256279"/>
                </a:lnTo>
                <a:lnTo>
                  <a:pt x="930080" y="254793"/>
                </a:lnTo>
                <a:lnTo>
                  <a:pt x="930181" y="253602"/>
                </a:lnTo>
                <a:lnTo>
                  <a:pt x="928553" y="235272"/>
                </a:lnTo>
                <a:lnTo>
                  <a:pt x="928524" y="234939"/>
                </a:lnTo>
                <a:lnTo>
                  <a:pt x="923597" y="218101"/>
                </a:lnTo>
                <a:lnTo>
                  <a:pt x="889582" y="177808"/>
                </a:lnTo>
                <a:lnTo>
                  <a:pt x="837007" y="163410"/>
                </a:lnTo>
                <a:lnTo>
                  <a:pt x="951027" y="163410"/>
                </a:lnTo>
                <a:lnTo>
                  <a:pt x="961970" y="176383"/>
                </a:lnTo>
                <a:lnTo>
                  <a:pt x="974900" y="200429"/>
                </a:lnTo>
                <a:lnTo>
                  <a:pt x="982658" y="227061"/>
                </a:lnTo>
                <a:lnTo>
                  <a:pt x="985245" y="256279"/>
                </a:lnTo>
                <a:lnTo>
                  <a:pt x="982743" y="283318"/>
                </a:lnTo>
                <a:lnTo>
                  <a:pt x="982621" y="284640"/>
                </a:lnTo>
                <a:lnTo>
                  <a:pt x="974752" y="310488"/>
                </a:lnTo>
                <a:lnTo>
                  <a:pt x="961637" y="333825"/>
                </a:lnTo>
                <a:lnTo>
                  <a:pt x="953378" y="343194"/>
                </a:lnTo>
                <a:close/>
              </a:path>
              <a:path w="1748790" h="394335">
                <a:moveTo>
                  <a:pt x="1313928" y="159238"/>
                </a:moveTo>
                <a:lnTo>
                  <a:pt x="1258792" y="159238"/>
                </a:lnTo>
                <a:lnTo>
                  <a:pt x="1280759" y="137360"/>
                </a:lnTo>
                <a:lnTo>
                  <a:pt x="1303212" y="121734"/>
                </a:lnTo>
                <a:lnTo>
                  <a:pt x="1326151" y="112357"/>
                </a:lnTo>
                <a:lnTo>
                  <a:pt x="1349575" y="109232"/>
                </a:lnTo>
                <a:lnTo>
                  <a:pt x="1368631" y="111055"/>
                </a:lnTo>
                <a:lnTo>
                  <a:pt x="1415202" y="138407"/>
                </a:lnTo>
                <a:lnTo>
                  <a:pt x="1426980" y="156201"/>
                </a:lnTo>
                <a:lnTo>
                  <a:pt x="1333122" y="156201"/>
                </a:lnTo>
                <a:lnTo>
                  <a:pt x="1316068" y="158386"/>
                </a:lnTo>
                <a:lnTo>
                  <a:pt x="1313928" y="159238"/>
                </a:lnTo>
                <a:close/>
              </a:path>
              <a:path w="1748790" h="394335">
                <a:moveTo>
                  <a:pt x="1252939" y="151209"/>
                </a:moveTo>
                <a:lnTo>
                  <a:pt x="1097163" y="151209"/>
                </a:lnTo>
                <a:lnTo>
                  <a:pt x="1117739" y="133106"/>
                </a:lnTo>
                <a:lnTo>
                  <a:pt x="1138091" y="120176"/>
                </a:lnTo>
                <a:lnTo>
                  <a:pt x="1158377" y="112357"/>
                </a:lnTo>
                <a:lnTo>
                  <a:pt x="1158687" y="112357"/>
                </a:lnTo>
                <a:lnTo>
                  <a:pt x="1178125" y="109832"/>
                </a:lnTo>
                <a:lnTo>
                  <a:pt x="1202702" y="112920"/>
                </a:lnTo>
                <a:lnTo>
                  <a:pt x="1224338" y="122184"/>
                </a:lnTo>
                <a:lnTo>
                  <a:pt x="1243035" y="137623"/>
                </a:lnTo>
                <a:lnTo>
                  <a:pt x="1252939" y="151209"/>
                </a:lnTo>
                <a:close/>
              </a:path>
              <a:path w="1748790" h="394335">
                <a:moveTo>
                  <a:pt x="1097163" y="389028"/>
                </a:moveTo>
                <a:lnTo>
                  <a:pt x="1042985" y="389028"/>
                </a:lnTo>
                <a:lnTo>
                  <a:pt x="1042985" y="115185"/>
                </a:lnTo>
                <a:lnTo>
                  <a:pt x="1097163" y="115185"/>
                </a:lnTo>
                <a:lnTo>
                  <a:pt x="1097163" y="151209"/>
                </a:lnTo>
                <a:lnTo>
                  <a:pt x="1252939" y="151209"/>
                </a:lnTo>
                <a:lnTo>
                  <a:pt x="1255634" y="154905"/>
                </a:lnTo>
                <a:lnTo>
                  <a:pt x="1255758" y="155076"/>
                </a:lnTo>
                <a:lnTo>
                  <a:pt x="1160561" y="155076"/>
                </a:lnTo>
                <a:lnTo>
                  <a:pt x="1152257" y="155560"/>
                </a:lnTo>
                <a:lnTo>
                  <a:pt x="1114315" y="173527"/>
                </a:lnTo>
                <a:lnTo>
                  <a:pt x="1097163" y="190194"/>
                </a:lnTo>
                <a:lnTo>
                  <a:pt x="1097163" y="389028"/>
                </a:lnTo>
                <a:close/>
              </a:path>
              <a:path w="1748790" h="394335">
                <a:moveTo>
                  <a:pt x="1269803" y="389028"/>
                </a:moveTo>
                <a:lnTo>
                  <a:pt x="1215330" y="389028"/>
                </a:lnTo>
                <a:lnTo>
                  <a:pt x="1215330" y="236629"/>
                </a:lnTo>
                <a:lnTo>
                  <a:pt x="1214567" y="215581"/>
                </a:lnTo>
                <a:lnTo>
                  <a:pt x="1203128" y="173078"/>
                </a:lnTo>
                <a:lnTo>
                  <a:pt x="1160561" y="155076"/>
                </a:lnTo>
                <a:lnTo>
                  <a:pt x="1255758" y="155076"/>
                </a:lnTo>
                <a:lnTo>
                  <a:pt x="1258792" y="159238"/>
                </a:lnTo>
                <a:lnTo>
                  <a:pt x="1313928" y="159238"/>
                </a:lnTo>
                <a:lnTo>
                  <a:pt x="1300086" y="164747"/>
                </a:lnTo>
                <a:lnTo>
                  <a:pt x="1284825" y="175239"/>
                </a:lnTo>
                <a:lnTo>
                  <a:pt x="1269803" y="190194"/>
                </a:lnTo>
                <a:lnTo>
                  <a:pt x="1269803" y="389028"/>
                </a:lnTo>
                <a:close/>
              </a:path>
              <a:path w="1748790" h="394335">
                <a:moveTo>
                  <a:pt x="1440958" y="389028"/>
                </a:moveTo>
                <a:lnTo>
                  <a:pt x="1386780" y="389028"/>
                </a:lnTo>
                <a:lnTo>
                  <a:pt x="1386780" y="226808"/>
                </a:lnTo>
                <a:lnTo>
                  <a:pt x="1385905" y="210697"/>
                </a:lnTo>
                <a:lnTo>
                  <a:pt x="1372787" y="174421"/>
                </a:lnTo>
                <a:lnTo>
                  <a:pt x="1331899" y="156201"/>
                </a:lnTo>
                <a:lnTo>
                  <a:pt x="1426980" y="156201"/>
                </a:lnTo>
                <a:lnTo>
                  <a:pt x="1434516" y="175239"/>
                </a:lnTo>
                <a:lnTo>
                  <a:pt x="1439347" y="199407"/>
                </a:lnTo>
                <a:lnTo>
                  <a:pt x="1440923" y="226808"/>
                </a:lnTo>
                <a:lnTo>
                  <a:pt x="1440958" y="389028"/>
                </a:lnTo>
                <a:close/>
              </a:path>
              <a:path w="1748790" h="394335">
                <a:moveTo>
                  <a:pt x="1636810" y="393200"/>
                </a:moveTo>
                <a:lnTo>
                  <a:pt x="1595883" y="388513"/>
                </a:lnTo>
                <a:lnTo>
                  <a:pt x="1550297" y="364262"/>
                </a:lnTo>
                <a:lnTo>
                  <a:pt x="1518786" y="323992"/>
                </a:lnTo>
                <a:lnTo>
                  <a:pt x="1503025" y="270834"/>
                </a:lnTo>
                <a:lnTo>
                  <a:pt x="1501975" y="250621"/>
                </a:lnTo>
                <a:lnTo>
                  <a:pt x="1504188" y="220828"/>
                </a:lnTo>
                <a:lnTo>
                  <a:pt x="1521898" y="170003"/>
                </a:lnTo>
                <a:lnTo>
                  <a:pt x="1556428" y="131849"/>
                </a:lnTo>
                <a:lnTo>
                  <a:pt x="1602630" y="112213"/>
                </a:lnTo>
                <a:lnTo>
                  <a:pt x="1603137" y="112213"/>
                </a:lnTo>
                <a:lnTo>
                  <a:pt x="1629371" y="109832"/>
                </a:lnTo>
                <a:lnTo>
                  <a:pt x="1678333" y="119356"/>
                </a:lnTo>
                <a:lnTo>
                  <a:pt x="1716287" y="147932"/>
                </a:lnTo>
                <a:lnTo>
                  <a:pt x="1722417" y="156857"/>
                </a:lnTo>
                <a:lnTo>
                  <a:pt x="1629371" y="156857"/>
                </a:lnTo>
                <a:lnTo>
                  <a:pt x="1615445" y="157955"/>
                </a:lnTo>
                <a:lnTo>
                  <a:pt x="1573102" y="184131"/>
                </a:lnTo>
                <a:lnTo>
                  <a:pt x="1557334" y="224427"/>
                </a:lnTo>
                <a:lnTo>
                  <a:pt x="1747021" y="224427"/>
                </a:lnTo>
                <a:lnTo>
                  <a:pt x="1748729" y="250030"/>
                </a:lnTo>
                <a:lnTo>
                  <a:pt x="1748729" y="256869"/>
                </a:lnTo>
                <a:lnTo>
                  <a:pt x="1556143" y="256869"/>
                </a:lnTo>
                <a:lnTo>
                  <a:pt x="1558572" y="275511"/>
                </a:lnTo>
                <a:lnTo>
                  <a:pt x="1582489" y="319382"/>
                </a:lnTo>
                <a:lnTo>
                  <a:pt x="1626832" y="341144"/>
                </a:lnTo>
                <a:lnTo>
                  <a:pt x="1645145" y="342594"/>
                </a:lnTo>
                <a:lnTo>
                  <a:pt x="1743966" y="342594"/>
                </a:lnTo>
                <a:lnTo>
                  <a:pt x="1743966" y="362244"/>
                </a:lnTo>
                <a:lnTo>
                  <a:pt x="1706715" y="381888"/>
                </a:lnTo>
                <a:lnTo>
                  <a:pt x="1667731" y="391414"/>
                </a:lnTo>
                <a:lnTo>
                  <a:pt x="1652802" y="392754"/>
                </a:lnTo>
                <a:lnTo>
                  <a:pt x="1636810" y="393200"/>
                </a:lnTo>
                <a:close/>
              </a:path>
              <a:path w="1748790" h="394335">
                <a:moveTo>
                  <a:pt x="1747021" y="224427"/>
                </a:moveTo>
                <a:lnTo>
                  <a:pt x="1695151" y="224427"/>
                </a:lnTo>
                <a:lnTo>
                  <a:pt x="1693160" y="209134"/>
                </a:lnTo>
                <a:lnTo>
                  <a:pt x="1689272" y="195702"/>
                </a:lnTo>
                <a:lnTo>
                  <a:pt x="1655560" y="161249"/>
                </a:lnTo>
                <a:lnTo>
                  <a:pt x="1629371" y="156857"/>
                </a:lnTo>
                <a:lnTo>
                  <a:pt x="1722417" y="156857"/>
                </a:lnTo>
                <a:lnTo>
                  <a:pt x="1730482" y="168597"/>
                </a:lnTo>
                <a:lnTo>
                  <a:pt x="1740620" y="192502"/>
                </a:lnTo>
                <a:lnTo>
                  <a:pt x="1746702" y="219646"/>
                </a:lnTo>
                <a:lnTo>
                  <a:pt x="1747021" y="224427"/>
                </a:lnTo>
                <a:close/>
              </a:path>
              <a:path w="1748790" h="394335">
                <a:moveTo>
                  <a:pt x="1743966" y="342594"/>
                </a:moveTo>
                <a:lnTo>
                  <a:pt x="1645145" y="342594"/>
                </a:lnTo>
                <a:lnTo>
                  <a:pt x="1671412" y="340511"/>
                </a:lnTo>
                <a:lnTo>
                  <a:pt x="1696638" y="334262"/>
                </a:lnTo>
                <a:lnTo>
                  <a:pt x="1720822" y="323844"/>
                </a:lnTo>
                <a:lnTo>
                  <a:pt x="1743966" y="309257"/>
                </a:lnTo>
                <a:lnTo>
                  <a:pt x="1743966" y="342594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6938873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3282527"/>
            <a:ext cx="5622159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3968325"/>
            <a:ext cx="4224443" cy="34706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814555" y="3997348"/>
            <a:ext cx="1033144" cy="234315"/>
          </a:xfrm>
          <a:custGeom>
            <a:avLst/>
            <a:gdLst/>
            <a:ahLst/>
            <a:cxnLst/>
            <a:rect l="l" t="t" r="r" b="b"/>
            <a:pathLst>
              <a:path w="1033145" h="234314">
                <a:moveTo>
                  <a:pt x="134764" y="197338"/>
                </a:moveTo>
                <a:lnTo>
                  <a:pt x="60360" y="197338"/>
                </a:lnTo>
                <a:lnTo>
                  <a:pt x="73670" y="196409"/>
                </a:lnTo>
                <a:lnTo>
                  <a:pt x="72460" y="196409"/>
                </a:lnTo>
                <a:lnTo>
                  <a:pt x="80455" y="194065"/>
                </a:lnTo>
                <a:lnTo>
                  <a:pt x="85484" y="189956"/>
                </a:lnTo>
                <a:lnTo>
                  <a:pt x="87154" y="184241"/>
                </a:lnTo>
                <a:lnTo>
                  <a:pt x="87154" y="180974"/>
                </a:lnTo>
                <a:lnTo>
                  <a:pt x="49054" y="159391"/>
                </a:lnTo>
                <a:lnTo>
                  <a:pt x="36028" y="153752"/>
                </a:lnTo>
                <a:lnTo>
                  <a:pt x="5797" y="128473"/>
                </a:lnTo>
                <a:lnTo>
                  <a:pt x="0" y="105212"/>
                </a:lnTo>
                <a:lnTo>
                  <a:pt x="1069" y="95415"/>
                </a:lnTo>
                <a:lnTo>
                  <a:pt x="30715" y="60177"/>
                </a:lnTo>
                <a:lnTo>
                  <a:pt x="72714" y="51634"/>
                </a:lnTo>
                <a:lnTo>
                  <a:pt x="88034" y="52454"/>
                </a:lnTo>
                <a:lnTo>
                  <a:pt x="102591" y="54911"/>
                </a:lnTo>
                <a:lnTo>
                  <a:pt x="116384" y="59004"/>
                </a:lnTo>
                <a:lnTo>
                  <a:pt x="129417" y="64731"/>
                </a:lnTo>
                <a:lnTo>
                  <a:pt x="129417" y="84534"/>
                </a:lnTo>
                <a:lnTo>
                  <a:pt x="57579" y="84534"/>
                </a:lnTo>
                <a:lnTo>
                  <a:pt x="50988" y="89096"/>
                </a:lnTo>
                <a:lnTo>
                  <a:pt x="50988" y="100507"/>
                </a:lnTo>
                <a:lnTo>
                  <a:pt x="52369" y="102831"/>
                </a:lnTo>
                <a:lnTo>
                  <a:pt x="87154" y="119652"/>
                </a:lnTo>
                <a:lnTo>
                  <a:pt x="100109" y="125383"/>
                </a:lnTo>
                <a:lnTo>
                  <a:pt x="131669" y="152658"/>
                </a:lnTo>
                <a:lnTo>
                  <a:pt x="138199" y="177097"/>
                </a:lnTo>
                <a:lnTo>
                  <a:pt x="137125" y="188972"/>
                </a:lnTo>
                <a:lnTo>
                  <a:pt x="137036" y="189956"/>
                </a:lnTo>
                <a:lnTo>
                  <a:pt x="134764" y="197338"/>
                </a:lnTo>
                <a:close/>
              </a:path>
              <a:path w="1033145" h="234314">
                <a:moveTo>
                  <a:pt x="129417" y="103879"/>
                </a:moveTo>
                <a:lnTo>
                  <a:pt x="113922" y="95415"/>
                </a:lnTo>
                <a:lnTo>
                  <a:pt x="98984" y="89370"/>
                </a:lnTo>
                <a:lnTo>
                  <a:pt x="84604" y="85743"/>
                </a:lnTo>
                <a:lnTo>
                  <a:pt x="70781" y="84534"/>
                </a:lnTo>
                <a:lnTo>
                  <a:pt x="129417" y="84534"/>
                </a:lnTo>
                <a:lnTo>
                  <a:pt x="129417" y="103879"/>
                </a:lnTo>
                <a:close/>
              </a:path>
              <a:path w="1033145" h="234314">
                <a:moveTo>
                  <a:pt x="66609" y="234247"/>
                </a:moveTo>
                <a:lnTo>
                  <a:pt x="46840" y="233318"/>
                </a:lnTo>
                <a:lnTo>
                  <a:pt x="48590" y="233318"/>
                </a:lnTo>
                <a:lnTo>
                  <a:pt x="33162" y="231011"/>
                </a:lnTo>
                <a:lnTo>
                  <a:pt x="17917" y="226966"/>
                </a:lnTo>
                <a:lnTo>
                  <a:pt x="3658" y="221303"/>
                </a:lnTo>
                <a:lnTo>
                  <a:pt x="3658" y="182460"/>
                </a:lnTo>
                <a:lnTo>
                  <a:pt x="19927" y="188972"/>
                </a:lnTo>
                <a:lnTo>
                  <a:pt x="34799" y="193621"/>
                </a:lnTo>
                <a:lnTo>
                  <a:pt x="48277" y="196409"/>
                </a:lnTo>
                <a:lnTo>
                  <a:pt x="60360" y="197338"/>
                </a:lnTo>
                <a:lnTo>
                  <a:pt x="134764" y="197338"/>
                </a:lnTo>
                <a:lnTo>
                  <a:pt x="133548" y="201287"/>
                </a:lnTo>
                <a:lnTo>
                  <a:pt x="97050" y="230530"/>
                </a:lnTo>
                <a:lnTo>
                  <a:pt x="82816" y="233318"/>
                </a:lnTo>
                <a:lnTo>
                  <a:pt x="66609" y="234247"/>
                </a:lnTo>
                <a:close/>
              </a:path>
              <a:path w="1033145" h="234314">
                <a:moveTo>
                  <a:pt x="297371" y="93011"/>
                </a:moveTo>
                <a:lnTo>
                  <a:pt x="153010" y="93011"/>
                </a:lnTo>
                <a:lnTo>
                  <a:pt x="153010" y="82152"/>
                </a:lnTo>
                <a:lnTo>
                  <a:pt x="226524" y="0"/>
                </a:lnTo>
                <a:lnTo>
                  <a:pt x="233372" y="0"/>
                </a:lnTo>
                <a:lnTo>
                  <a:pt x="233372" y="55216"/>
                </a:lnTo>
                <a:lnTo>
                  <a:pt x="297371" y="55216"/>
                </a:lnTo>
                <a:lnTo>
                  <a:pt x="297371" y="93011"/>
                </a:lnTo>
                <a:close/>
              </a:path>
              <a:path w="1033145" h="234314">
                <a:moveTo>
                  <a:pt x="246317" y="234247"/>
                </a:moveTo>
                <a:lnTo>
                  <a:pt x="205857" y="224792"/>
                </a:lnTo>
                <a:lnTo>
                  <a:pt x="179272" y="183499"/>
                </a:lnTo>
                <a:lnTo>
                  <a:pt x="178156" y="168315"/>
                </a:lnTo>
                <a:lnTo>
                  <a:pt x="178156" y="93011"/>
                </a:lnTo>
                <a:lnTo>
                  <a:pt x="233372" y="93011"/>
                </a:lnTo>
                <a:lnTo>
                  <a:pt x="233372" y="173973"/>
                </a:lnTo>
                <a:lnTo>
                  <a:pt x="235753" y="180822"/>
                </a:lnTo>
                <a:lnTo>
                  <a:pt x="240516" y="185880"/>
                </a:lnTo>
                <a:lnTo>
                  <a:pt x="245352" y="190905"/>
                </a:lnTo>
                <a:lnTo>
                  <a:pt x="252022" y="193471"/>
                </a:lnTo>
                <a:lnTo>
                  <a:pt x="297371" y="193471"/>
                </a:lnTo>
                <a:lnTo>
                  <a:pt x="297371" y="223236"/>
                </a:lnTo>
                <a:lnTo>
                  <a:pt x="284301" y="228055"/>
                </a:lnTo>
                <a:lnTo>
                  <a:pt x="271436" y="231496"/>
                </a:lnTo>
                <a:lnTo>
                  <a:pt x="258776" y="233560"/>
                </a:lnTo>
                <a:lnTo>
                  <a:pt x="246317" y="234247"/>
                </a:lnTo>
                <a:close/>
              </a:path>
              <a:path w="1033145" h="234314">
                <a:moveTo>
                  <a:pt x="297371" y="193471"/>
                </a:moveTo>
                <a:lnTo>
                  <a:pt x="260461" y="193471"/>
                </a:lnTo>
                <a:lnTo>
                  <a:pt x="269186" y="192830"/>
                </a:lnTo>
                <a:lnTo>
                  <a:pt x="278244" y="190905"/>
                </a:lnTo>
                <a:lnTo>
                  <a:pt x="287639" y="187697"/>
                </a:lnTo>
                <a:lnTo>
                  <a:pt x="297371" y="183203"/>
                </a:lnTo>
                <a:lnTo>
                  <a:pt x="297371" y="193471"/>
                </a:lnTo>
                <a:close/>
              </a:path>
              <a:path w="1033145" h="234314">
                <a:moveTo>
                  <a:pt x="418231" y="105365"/>
                </a:moveTo>
                <a:lnTo>
                  <a:pt x="383353" y="105365"/>
                </a:lnTo>
                <a:lnTo>
                  <a:pt x="395836" y="81860"/>
                </a:lnTo>
                <a:lnTo>
                  <a:pt x="409325" y="65069"/>
                </a:lnTo>
                <a:lnTo>
                  <a:pt x="423817" y="54993"/>
                </a:lnTo>
                <a:lnTo>
                  <a:pt x="439312" y="51634"/>
                </a:lnTo>
                <a:lnTo>
                  <a:pt x="447359" y="52640"/>
                </a:lnTo>
                <a:lnTo>
                  <a:pt x="456170" y="55655"/>
                </a:lnTo>
                <a:lnTo>
                  <a:pt x="465743" y="60680"/>
                </a:lnTo>
                <a:lnTo>
                  <a:pt x="476078" y="67713"/>
                </a:lnTo>
                <a:lnTo>
                  <a:pt x="464810" y="103584"/>
                </a:lnTo>
                <a:lnTo>
                  <a:pt x="428006" y="103584"/>
                </a:lnTo>
                <a:lnTo>
                  <a:pt x="418787" y="105072"/>
                </a:lnTo>
                <a:lnTo>
                  <a:pt x="418231" y="105365"/>
                </a:lnTo>
                <a:close/>
              </a:path>
              <a:path w="1033145" h="234314">
                <a:moveTo>
                  <a:pt x="382610" y="230828"/>
                </a:moveTo>
                <a:lnTo>
                  <a:pt x="327393" y="230828"/>
                </a:lnTo>
                <a:lnTo>
                  <a:pt x="327393" y="55216"/>
                </a:lnTo>
                <a:lnTo>
                  <a:pt x="382610" y="55216"/>
                </a:lnTo>
                <a:lnTo>
                  <a:pt x="382610" y="105365"/>
                </a:lnTo>
                <a:lnTo>
                  <a:pt x="418231" y="105365"/>
                </a:lnTo>
                <a:lnTo>
                  <a:pt x="389975" y="137989"/>
                </a:lnTo>
                <a:lnTo>
                  <a:pt x="382610" y="154923"/>
                </a:lnTo>
                <a:lnTo>
                  <a:pt x="382610" y="230828"/>
                </a:lnTo>
                <a:close/>
              </a:path>
              <a:path w="1033145" h="234314">
                <a:moveTo>
                  <a:pt x="460743" y="116528"/>
                </a:moveTo>
                <a:lnTo>
                  <a:pt x="451051" y="110865"/>
                </a:lnTo>
                <a:lnTo>
                  <a:pt x="442363" y="106820"/>
                </a:lnTo>
                <a:lnTo>
                  <a:pt x="434681" y="104393"/>
                </a:lnTo>
                <a:lnTo>
                  <a:pt x="428006" y="103584"/>
                </a:lnTo>
                <a:lnTo>
                  <a:pt x="464810" y="103584"/>
                </a:lnTo>
                <a:lnTo>
                  <a:pt x="460743" y="116528"/>
                </a:lnTo>
                <a:close/>
              </a:path>
              <a:path w="1033145" h="234314">
                <a:moveTo>
                  <a:pt x="495500" y="118014"/>
                </a:moveTo>
                <a:lnTo>
                  <a:pt x="495500" y="73066"/>
                </a:lnTo>
                <a:lnTo>
                  <a:pt x="513265" y="63689"/>
                </a:lnTo>
                <a:lnTo>
                  <a:pt x="531885" y="56992"/>
                </a:lnTo>
                <a:lnTo>
                  <a:pt x="551363" y="52974"/>
                </a:lnTo>
                <a:lnTo>
                  <a:pt x="571700" y="51634"/>
                </a:lnTo>
                <a:lnTo>
                  <a:pt x="604254" y="54974"/>
                </a:lnTo>
                <a:lnTo>
                  <a:pt x="627506" y="64993"/>
                </a:lnTo>
                <a:lnTo>
                  <a:pt x="641458" y="81692"/>
                </a:lnTo>
                <a:lnTo>
                  <a:pt x="642852" y="88696"/>
                </a:lnTo>
                <a:lnTo>
                  <a:pt x="560232" y="88696"/>
                </a:lnTo>
                <a:lnTo>
                  <a:pt x="543017" y="90528"/>
                </a:lnTo>
                <a:lnTo>
                  <a:pt x="526490" y="96026"/>
                </a:lnTo>
                <a:lnTo>
                  <a:pt x="510856" y="105070"/>
                </a:lnTo>
                <a:lnTo>
                  <a:pt x="495500" y="118014"/>
                </a:lnTo>
                <a:close/>
              </a:path>
              <a:path w="1033145" h="234314">
                <a:moveTo>
                  <a:pt x="535533" y="234247"/>
                </a:moveTo>
                <a:lnTo>
                  <a:pt x="494379" y="214454"/>
                </a:lnTo>
                <a:lnTo>
                  <a:pt x="486709" y="193992"/>
                </a:lnTo>
                <a:lnTo>
                  <a:pt x="486626" y="193223"/>
                </a:lnTo>
                <a:lnTo>
                  <a:pt x="486530" y="192328"/>
                </a:lnTo>
                <a:lnTo>
                  <a:pt x="486413" y="191242"/>
                </a:lnTo>
                <a:lnTo>
                  <a:pt x="487334" y="180341"/>
                </a:lnTo>
                <a:lnTo>
                  <a:pt x="512330" y="146759"/>
                </a:lnTo>
                <a:lnTo>
                  <a:pt x="557129" y="128599"/>
                </a:lnTo>
                <a:lnTo>
                  <a:pt x="590750" y="118014"/>
                </a:lnTo>
                <a:lnTo>
                  <a:pt x="589495" y="105070"/>
                </a:lnTo>
                <a:lnTo>
                  <a:pt x="584084" y="96026"/>
                </a:lnTo>
                <a:lnTo>
                  <a:pt x="574306" y="90528"/>
                </a:lnTo>
                <a:lnTo>
                  <a:pt x="560232" y="88696"/>
                </a:lnTo>
                <a:lnTo>
                  <a:pt x="642852" y="88696"/>
                </a:lnTo>
                <a:lnTo>
                  <a:pt x="646109" y="105070"/>
                </a:lnTo>
                <a:lnTo>
                  <a:pt x="646109" y="145846"/>
                </a:lnTo>
                <a:lnTo>
                  <a:pt x="590750" y="145846"/>
                </a:lnTo>
                <a:lnTo>
                  <a:pt x="577985" y="150562"/>
                </a:lnTo>
                <a:lnTo>
                  <a:pt x="542372" y="174821"/>
                </a:lnTo>
                <a:lnTo>
                  <a:pt x="542372" y="187918"/>
                </a:lnTo>
                <a:lnTo>
                  <a:pt x="544115" y="192328"/>
                </a:lnTo>
                <a:lnTo>
                  <a:pt x="547582" y="196005"/>
                </a:lnTo>
                <a:lnTo>
                  <a:pt x="551023" y="199540"/>
                </a:lnTo>
                <a:lnTo>
                  <a:pt x="555279" y="201358"/>
                </a:lnTo>
                <a:lnTo>
                  <a:pt x="676027" y="201358"/>
                </a:lnTo>
                <a:lnTo>
                  <a:pt x="676027" y="214454"/>
                </a:lnTo>
                <a:lnTo>
                  <a:pt x="593426" y="214454"/>
                </a:lnTo>
                <a:lnTo>
                  <a:pt x="578980" y="223117"/>
                </a:lnTo>
                <a:lnTo>
                  <a:pt x="564515" y="229302"/>
                </a:lnTo>
                <a:lnTo>
                  <a:pt x="550033" y="233011"/>
                </a:lnTo>
                <a:lnTo>
                  <a:pt x="535533" y="234247"/>
                </a:lnTo>
                <a:close/>
              </a:path>
              <a:path w="1033145" h="234314">
                <a:moveTo>
                  <a:pt x="676027" y="201358"/>
                </a:moveTo>
                <a:lnTo>
                  <a:pt x="560232" y="201358"/>
                </a:lnTo>
                <a:lnTo>
                  <a:pt x="568000" y="200539"/>
                </a:lnTo>
                <a:lnTo>
                  <a:pt x="575676" y="198085"/>
                </a:lnTo>
                <a:lnTo>
                  <a:pt x="583259" y="193992"/>
                </a:lnTo>
                <a:lnTo>
                  <a:pt x="590750" y="188261"/>
                </a:lnTo>
                <a:lnTo>
                  <a:pt x="590750" y="145846"/>
                </a:lnTo>
                <a:lnTo>
                  <a:pt x="646109" y="145846"/>
                </a:lnTo>
                <a:lnTo>
                  <a:pt x="646109" y="193223"/>
                </a:lnTo>
                <a:lnTo>
                  <a:pt x="649138" y="197338"/>
                </a:lnTo>
                <a:lnTo>
                  <a:pt x="676027" y="197338"/>
                </a:lnTo>
                <a:lnTo>
                  <a:pt x="676027" y="201358"/>
                </a:lnTo>
                <a:close/>
              </a:path>
              <a:path w="1033145" h="234314">
                <a:moveTo>
                  <a:pt x="676027" y="197338"/>
                </a:moveTo>
                <a:lnTo>
                  <a:pt x="659749" y="197338"/>
                </a:lnTo>
                <a:lnTo>
                  <a:pt x="666814" y="193992"/>
                </a:lnTo>
                <a:lnTo>
                  <a:pt x="676027" y="187518"/>
                </a:lnTo>
                <a:lnTo>
                  <a:pt x="676027" y="197338"/>
                </a:lnTo>
                <a:close/>
              </a:path>
              <a:path w="1033145" h="234314">
                <a:moveTo>
                  <a:pt x="624230" y="234247"/>
                </a:moveTo>
                <a:lnTo>
                  <a:pt x="612537" y="233011"/>
                </a:lnTo>
                <a:lnTo>
                  <a:pt x="603506" y="229302"/>
                </a:lnTo>
                <a:lnTo>
                  <a:pt x="597135" y="223117"/>
                </a:lnTo>
                <a:lnTo>
                  <a:pt x="593426" y="214454"/>
                </a:lnTo>
                <a:lnTo>
                  <a:pt x="676027" y="214454"/>
                </a:lnTo>
                <a:lnTo>
                  <a:pt x="676027" y="218179"/>
                </a:lnTo>
                <a:lnTo>
                  <a:pt x="662464" y="225210"/>
                </a:lnTo>
                <a:lnTo>
                  <a:pt x="649310" y="230231"/>
                </a:lnTo>
                <a:lnTo>
                  <a:pt x="636565" y="233244"/>
                </a:lnTo>
                <a:lnTo>
                  <a:pt x="624230" y="234247"/>
                </a:lnTo>
                <a:close/>
              </a:path>
              <a:path w="1033145" h="234314">
                <a:moveTo>
                  <a:pt x="824959" y="93011"/>
                </a:moveTo>
                <a:lnTo>
                  <a:pt x="680599" y="93011"/>
                </a:lnTo>
                <a:lnTo>
                  <a:pt x="680599" y="82152"/>
                </a:lnTo>
                <a:lnTo>
                  <a:pt x="754122" y="0"/>
                </a:lnTo>
                <a:lnTo>
                  <a:pt x="760970" y="0"/>
                </a:lnTo>
                <a:lnTo>
                  <a:pt x="760970" y="55216"/>
                </a:lnTo>
                <a:lnTo>
                  <a:pt x="824959" y="55216"/>
                </a:lnTo>
                <a:lnTo>
                  <a:pt x="824959" y="93011"/>
                </a:lnTo>
                <a:close/>
              </a:path>
              <a:path w="1033145" h="234314">
                <a:moveTo>
                  <a:pt x="773915" y="234247"/>
                </a:moveTo>
                <a:lnTo>
                  <a:pt x="733454" y="224792"/>
                </a:lnTo>
                <a:lnTo>
                  <a:pt x="706870" y="183499"/>
                </a:lnTo>
                <a:lnTo>
                  <a:pt x="705754" y="168315"/>
                </a:lnTo>
                <a:lnTo>
                  <a:pt x="705754" y="93011"/>
                </a:lnTo>
                <a:lnTo>
                  <a:pt x="760970" y="93011"/>
                </a:lnTo>
                <a:lnTo>
                  <a:pt x="760970" y="173973"/>
                </a:lnTo>
                <a:lnTo>
                  <a:pt x="763352" y="180822"/>
                </a:lnTo>
                <a:lnTo>
                  <a:pt x="768114" y="185880"/>
                </a:lnTo>
                <a:lnTo>
                  <a:pt x="772941" y="190905"/>
                </a:lnTo>
                <a:lnTo>
                  <a:pt x="779620" y="193471"/>
                </a:lnTo>
                <a:lnTo>
                  <a:pt x="824959" y="193471"/>
                </a:lnTo>
                <a:lnTo>
                  <a:pt x="824959" y="223236"/>
                </a:lnTo>
                <a:lnTo>
                  <a:pt x="811894" y="228055"/>
                </a:lnTo>
                <a:lnTo>
                  <a:pt x="799030" y="231496"/>
                </a:lnTo>
                <a:lnTo>
                  <a:pt x="786370" y="233560"/>
                </a:lnTo>
                <a:lnTo>
                  <a:pt x="773915" y="234247"/>
                </a:lnTo>
                <a:close/>
              </a:path>
              <a:path w="1033145" h="234314">
                <a:moveTo>
                  <a:pt x="824959" y="193471"/>
                </a:moveTo>
                <a:lnTo>
                  <a:pt x="788050" y="193471"/>
                </a:lnTo>
                <a:lnTo>
                  <a:pt x="796776" y="192830"/>
                </a:lnTo>
                <a:lnTo>
                  <a:pt x="805837" y="190905"/>
                </a:lnTo>
                <a:lnTo>
                  <a:pt x="815231" y="187697"/>
                </a:lnTo>
                <a:lnTo>
                  <a:pt x="824959" y="183203"/>
                </a:lnTo>
                <a:lnTo>
                  <a:pt x="824959" y="193471"/>
                </a:lnTo>
                <a:close/>
              </a:path>
              <a:path w="1033145" h="234314">
                <a:moveTo>
                  <a:pt x="852315" y="118014"/>
                </a:moveTo>
                <a:lnTo>
                  <a:pt x="852315" y="73066"/>
                </a:lnTo>
                <a:lnTo>
                  <a:pt x="870080" y="63689"/>
                </a:lnTo>
                <a:lnTo>
                  <a:pt x="888700" y="56992"/>
                </a:lnTo>
                <a:lnTo>
                  <a:pt x="908178" y="52974"/>
                </a:lnTo>
                <a:lnTo>
                  <a:pt x="928515" y="51634"/>
                </a:lnTo>
                <a:lnTo>
                  <a:pt x="961069" y="54974"/>
                </a:lnTo>
                <a:lnTo>
                  <a:pt x="984322" y="64993"/>
                </a:lnTo>
                <a:lnTo>
                  <a:pt x="998273" y="81692"/>
                </a:lnTo>
                <a:lnTo>
                  <a:pt x="999667" y="88696"/>
                </a:lnTo>
                <a:lnTo>
                  <a:pt x="917047" y="88696"/>
                </a:lnTo>
                <a:lnTo>
                  <a:pt x="899832" y="90528"/>
                </a:lnTo>
                <a:lnTo>
                  <a:pt x="883306" y="96026"/>
                </a:lnTo>
                <a:lnTo>
                  <a:pt x="867671" y="105070"/>
                </a:lnTo>
                <a:lnTo>
                  <a:pt x="852315" y="118014"/>
                </a:lnTo>
                <a:close/>
              </a:path>
              <a:path w="1033145" h="234314">
                <a:moveTo>
                  <a:pt x="892349" y="234247"/>
                </a:moveTo>
                <a:lnTo>
                  <a:pt x="851194" y="214454"/>
                </a:lnTo>
                <a:lnTo>
                  <a:pt x="843524" y="193992"/>
                </a:lnTo>
                <a:lnTo>
                  <a:pt x="843441" y="193223"/>
                </a:lnTo>
                <a:lnTo>
                  <a:pt x="843345" y="192328"/>
                </a:lnTo>
                <a:lnTo>
                  <a:pt x="843228" y="191242"/>
                </a:lnTo>
                <a:lnTo>
                  <a:pt x="844150" y="180341"/>
                </a:lnTo>
                <a:lnTo>
                  <a:pt x="869145" y="146759"/>
                </a:lnTo>
                <a:lnTo>
                  <a:pt x="913944" y="128599"/>
                </a:lnTo>
                <a:lnTo>
                  <a:pt x="947565" y="118014"/>
                </a:lnTo>
                <a:lnTo>
                  <a:pt x="946310" y="105070"/>
                </a:lnTo>
                <a:lnTo>
                  <a:pt x="940900" y="96026"/>
                </a:lnTo>
                <a:lnTo>
                  <a:pt x="931122" y="90528"/>
                </a:lnTo>
                <a:lnTo>
                  <a:pt x="917047" y="88696"/>
                </a:lnTo>
                <a:lnTo>
                  <a:pt x="999667" y="88696"/>
                </a:lnTo>
                <a:lnTo>
                  <a:pt x="1002924" y="105070"/>
                </a:lnTo>
                <a:lnTo>
                  <a:pt x="1002924" y="145846"/>
                </a:lnTo>
                <a:lnTo>
                  <a:pt x="947565" y="145846"/>
                </a:lnTo>
                <a:lnTo>
                  <a:pt x="934801" y="150562"/>
                </a:lnTo>
                <a:lnTo>
                  <a:pt x="899187" y="174821"/>
                </a:lnTo>
                <a:lnTo>
                  <a:pt x="899187" y="187918"/>
                </a:lnTo>
                <a:lnTo>
                  <a:pt x="900931" y="192328"/>
                </a:lnTo>
                <a:lnTo>
                  <a:pt x="904398" y="196005"/>
                </a:lnTo>
                <a:lnTo>
                  <a:pt x="907838" y="199540"/>
                </a:lnTo>
                <a:lnTo>
                  <a:pt x="912094" y="201358"/>
                </a:lnTo>
                <a:lnTo>
                  <a:pt x="1032842" y="201358"/>
                </a:lnTo>
                <a:lnTo>
                  <a:pt x="1032842" y="214454"/>
                </a:lnTo>
                <a:lnTo>
                  <a:pt x="950241" y="214454"/>
                </a:lnTo>
                <a:lnTo>
                  <a:pt x="935795" y="223117"/>
                </a:lnTo>
                <a:lnTo>
                  <a:pt x="921331" y="229302"/>
                </a:lnTo>
                <a:lnTo>
                  <a:pt x="906849" y="233011"/>
                </a:lnTo>
                <a:lnTo>
                  <a:pt x="892349" y="234247"/>
                </a:lnTo>
                <a:close/>
              </a:path>
              <a:path w="1033145" h="234314">
                <a:moveTo>
                  <a:pt x="1032842" y="201358"/>
                </a:moveTo>
                <a:lnTo>
                  <a:pt x="917047" y="201358"/>
                </a:lnTo>
                <a:lnTo>
                  <a:pt x="924816" y="200539"/>
                </a:lnTo>
                <a:lnTo>
                  <a:pt x="932492" y="198085"/>
                </a:lnTo>
                <a:lnTo>
                  <a:pt x="940075" y="193992"/>
                </a:lnTo>
                <a:lnTo>
                  <a:pt x="947565" y="188261"/>
                </a:lnTo>
                <a:lnTo>
                  <a:pt x="947565" y="145846"/>
                </a:lnTo>
                <a:lnTo>
                  <a:pt x="1002924" y="145846"/>
                </a:lnTo>
                <a:lnTo>
                  <a:pt x="1002924" y="193223"/>
                </a:lnTo>
                <a:lnTo>
                  <a:pt x="1005953" y="197338"/>
                </a:lnTo>
                <a:lnTo>
                  <a:pt x="1032842" y="197338"/>
                </a:lnTo>
                <a:lnTo>
                  <a:pt x="1032842" y="201358"/>
                </a:lnTo>
                <a:close/>
              </a:path>
              <a:path w="1033145" h="234314">
                <a:moveTo>
                  <a:pt x="1032842" y="197338"/>
                </a:moveTo>
                <a:lnTo>
                  <a:pt x="1016564" y="197338"/>
                </a:lnTo>
                <a:lnTo>
                  <a:pt x="1023630" y="193992"/>
                </a:lnTo>
                <a:lnTo>
                  <a:pt x="1032842" y="187518"/>
                </a:lnTo>
                <a:lnTo>
                  <a:pt x="1032842" y="197338"/>
                </a:lnTo>
                <a:close/>
              </a:path>
              <a:path w="1033145" h="234314">
                <a:moveTo>
                  <a:pt x="981045" y="234247"/>
                </a:moveTo>
                <a:lnTo>
                  <a:pt x="969353" y="233011"/>
                </a:lnTo>
                <a:lnTo>
                  <a:pt x="960321" y="229302"/>
                </a:lnTo>
                <a:lnTo>
                  <a:pt x="953951" y="223117"/>
                </a:lnTo>
                <a:lnTo>
                  <a:pt x="950241" y="214454"/>
                </a:lnTo>
                <a:lnTo>
                  <a:pt x="1032842" y="214454"/>
                </a:lnTo>
                <a:lnTo>
                  <a:pt x="1032842" y="218179"/>
                </a:lnTo>
                <a:lnTo>
                  <a:pt x="1019280" y="225210"/>
                </a:lnTo>
                <a:lnTo>
                  <a:pt x="1006126" y="230231"/>
                </a:lnTo>
                <a:lnTo>
                  <a:pt x="993380" y="233244"/>
                </a:lnTo>
                <a:lnTo>
                  <a:pt x="981045" y="2342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1398" y="2920079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0021" y="4652629"/>
            <a:ext cx="1424305" cy="264795"/>
          </a:xfrm>
          <a:custGeom>
            <a:avLst/>
            <a:gdLst/>
            <a:ahLst/>
            <a:cxnLst/>
            <a:rect l="l" t="t" r="r" b="b"/>
            <a:pathLst>
              <a:path w="1424305" h="264795">
                <a:moveTo>
                  <a:pt x="38099" y="261346"/>
                </a:moveTo>
                <a:lnTo>
                  <a:pt x="0" y="261346"/>
                </a:lnTo>
                <a:lnTo>
                  <a:pt x="111623" y="0"/>
                </a:lnTo>
                <a:lnTo>
                  <a:pt x="137816" y="0"/>
                </a:lnTo>
                <a:lnTo>
                  <a:pt x="163203" y="57007"/>
                </a:lnTo>
                <a:lnTo>
                  <a:pt x="124272" y="57007"/>
                </a:lnTo>
                <a:lnTo>
                  <a:pt x="85429" y="151209"/>
                </a:lnTo>
                <a:lnTo>
                  <a:pt x="205155" y="151209"/>
                </a:lnTo>
                <a:lnTo>
                  <a:pt x="219869" y="184251"/>
                </a:lnTo>
                <a:lnTo>
                  <a:pt x="70846" y="184251"/>
                </a:lnTo>
                <a:lnTo>
                  <a:pt x="38099" y="261346"/>
                </a:lnTo>
                <a:close/>
              </a:path>
              <a:path w="1424305" h="264795">
                <a:moveTo>
                  <a:pt x="205155" y="151209"/>
                </a:moveTo>
                <a:lnTo>
                  <a:pt x="166096" y="151209"/>
                </a:lnTo>
                <a:lnTo>
                  <a:pt x="124272" y="57007"/>
                </a:lnTo>
                <a:lnTo>
                  <a:pt x="163203" y="57007"/>
                </a:lnTo>
                <a:lnTo>
                  <a:pt x="205155" y="151209"/>
                </a:lnTo>
                <a:close/>
              </a:path>
              <a:path w="1424305" h="264795">
                <a:moveTo>
                  <a:pt x="254202" y="261346"/>
                </a:moveTo>
                <a:lnTo>
                  <a:pt x="215950" y="261346"/>
                </a:lnTo>
                <a:lnTo>
                  <a:pt x="181422" y="184251"/>
                </a:lnTo>
                <a:lnTo>
                  <a:pt x="219869" y="184251"/>
                </a:lnTo>
                <a:lnTo>
                  <a:pt x="254202" y="261346"/>
                </a:lnTo>
                <a:close/>
              </a:path>
              <a:path w="1424305" h="264795">
                <a:moveTo>
                  <a:pt x="410785" y="111918"/>
                </a:moveTo>
                <a:lnTo>
                  <a:pt x="312019" y="111918"/>
                </a:lnTo>
                <a:lnTo>
                  <a:pt x="323718" y="100917"/>
                </a:lnTo>
                <a:lnTo>
                  <a:pt x="336200" y="93059"/>
                </a:lnTo>
                <a:lnTo>
                  <a:pt x="349465" y="88344"/>
                </a:lnTo>
                <a:lnTo>
                  <a:pt x="363511" y="86772"/>
                </a:lnTo>
                <a:lnTo>
                  <a:pt x="371399" y="87293"/>
                </a:lnTo>
                <a:lnTo>
                  <a:pt x="405443" y="104964"/>
                </a:lnTo>
                <a:lnTo>
                  <a:pt x="410785" y="111918"/>
                </a:lnTo>
                <a:close/>
              </a:path>
              <a:path w="1424305" h="264795">
                <a:moveTo>
                  <a:pt x="312019" y="261346"/>
                </a:moveTo>
                <a:lnTo>
                  <a:pt x="277338" y="261346"/>
                </a:lnTo>
                <a:lnTo>
                  <a:pt x="277338" y="90192"/>
                </a:lnTo>
                <a:lnTo>
                  <a:pt x="312019" y="90192"/>
                </a:lnTo>
                <a:lnTo>
                  <a:pt x="312019" y="111918"/>
                </a:lnTo>
                <a:lnTo>
                  <a:pt x="410785" y="111918"/>
                </a:lnTo>
                <a:lnTo>
                  <a:pt x="412614" y="115052"/>
                </a:lnTo>
                <a:lnTo>
                  <a:pt x="352795" y="115052"/>
                </a:lnTo>
                <a:lnTo>
                  <a:pt x="341207" y="116558"/>
                </a:lnTo>
                <a:lnTo>
                  <a:pt x="330546" y="121076"/>
                </a:lnTo>
                <a:lnTo>
                  <a:pt x="320816" y="128610"/>
                </a:lnTo>
                <a:lnTo>
                  <a:pt x="312019" y="139159"/>
                </a:lnTo>
                <a:lnTo>
                  <a:pt x="312019" y="261346"/>
                </a:lnTo>
                <a:close/>
              </a:path>
              <a:path w="1424305" h="264795">
                <a:moveTo>
                  <a:pt x="421404" y="261346"/>
                </a:moveTo>
                <a:lnTo>
                  <a:pt x="387476" y="261346"/>
                </a:lnTo>
                <a:lnTo>
                  <a:pt x="387457" y="163420"/>
                </a:lnTo>
                <a:lnTo>
                  <a:pt x="386972" y="151698"/>
                </a:lnTo>
                <a:lnTo>
                  <a:pt x="368818" y="117871"/>
                </a:lnTo>
                <a:lnTo>
                  <a:pt x="352795" y="115052"/>
                </a:lnTo>
                <a:lnTo>
                  <a:pt x="412614" y="115052"/>
                </a:lnTo>
                <a:lnTo>
                  <a:pt x="421404" y="163420"/>
                </a:lnTo>
                <a:lnTo>
                  <a:pt x="421404" y="261346"/>
                </a:lnTo>
                <a:close/>
              </a:path>
              <a:path w="1424305" h="264795">
                <a:moveTo>
                  <a:pt x="616961" y="93763"/>
                </a:moveTo>
                <a:lnTo>
                  <a:pt x="582881" y="93763"/>
                </a:lnTo>
                <a:lnTo>
                  <a:pt x="582881" y="1495"/>
                </a:lnTo>
                <a:lnTo>
                  <a:pt x="616961" y="1495"/>
                </a:lnTo>
                <a:lnTo>
                  <a:pt x="616961" y="93763"/>
                </a:lnTo>
                <a:close/>
              </a:path>
              <a:path w="1424305" h="264795">
                <a:moveTo>
                  <a:pt x="616961" y="261346"/>
                </a:moveTo>
                <a:lnTo>
                  <a:pt x="544486" y="261346"/>
                </a:lnTo>
                <a:lnTo>
                  <a:pt x="526469" y="259848"/>
                </a:lnTo>
                <a:lnTo>
                  <a:pt x="483916" y="237381"/>
                </a:lnTo>
                <a:lnTo>
                  <a:pt x="462843" y="192097"/>
                </a:lnTo>
                <a:lnTo>
                  <a:pt x="461437" y="172945"/>
                </a:lnTo>
                <a:lnTo>
                  <a:pt x="462916" y="154889"/>
                </a:lnTo>
                <a:lnTo>
                  <a:pt x="485107" y="110880"/>
                </a:lnTo>
                <a:lnTo>
                  <a:pt x="528051" y="88002"/>
                </a:lnTo>
                <a:lnTo>
                  <a:pt x="545676" y="86477"/>
                </a:lnTo>
                <a:lnTo>
                  <a:pt x="554420" y="86932"/>
                </a:lnTo>
                <a:lnTo>
                  <a:pt x="563535" y="88298"/>
                </a:lnTo>
                <a:lnTo>
                  <a:pt x="573022" y="90576"/>
                </a:lnTo>
                <a:lnTo>
                  <a:pt x="582881" y="93763"/>
                </a:lnTo>
                <a:lnTo>
                  <a:pt x="616961" y="93763"/>
                </a:lnTo>
                <a:lnTo>
                  <a:pt x="616961" y="115795"/>
                </a:lnTo>
                <a:lnTo>
                  <a:pt x="550886" y="115795"/>
                </a:lnTo>
                <a:lnTo>
                  <a:pt x="538878" y="116836"/>
                </a:lnTo>
                <a:lnTo>
                  <a:pt x="504044" y="141447"/>
                </a:lnTo>
                <a:lnTo>
                  <a:pt x="495670" y="177107"/>
                </a:lnTo>
                <a:lnTo>
                  <a:pt x="496479" y="189526"/>
                </a:lnTo>
                <a:lnTo>
                  <a:pt x="513882" y="223494"/>
                </a:lnTo>
                <a:lnTo>
                  <a:pt x="556687" y="232323"/>
                </a:lnTo>
                <a:lnTo>
                  <a:pt x="616961" y="232323"/>
                </a:lnTo>
                <a:lnTo>
                  <a:pt x="616961" y="261346"/>
                </a:lnTo>
                <a:close/>
              </a:path>
              <a:path w="1424305" h="264795">
                <a:moveTo>
                  <a:pt x="616961" y="232323"/>
                </a:moveTo>
                <a:lnTo>
                  <a:pt x="582881" y="232323"/>
                </a:lnTo>
                <a:lnTo>
                  <a:pt x="582881" y="123824"/>
                </a:lnTo>
                <a:lnTo>
                  <a:pt x="574966" y="120311"/>
                </a:lnTo>
                <a:lnTo>
                  <a:pt x="566994" y="117802"/>
                </a:lnTo>
                <a:lnTo>
                  <a:pt x="558968" y="116297"/>
                </a:lnTo>
                <a:lnTo>
                  <a:pt x="550886" y="115795"/>
                </a:lnTo>
                <a:lnTo>
                  <a:pt x="616961" y="115795"/>
                </a:lnTo>
                <a:lnTo>
                  <a:pt x="616961" y="232323"/>
                </a:lnTo>
                <a:close/>
              </a:path>
              <a:path w="1424305" h="264795">
                <a:moveTo>
                  <a:pt x="844561" y="264022"/>
                </a:moveTo>
                <a:lnTo>
                  <a:pt x="798717" y="252269"/>
                </a:lnTo>
                <a:lnTo>
                  <a:pt x="770695" y="220606"/>
                </a:lnTo>
                <a:lnTo>
                  <a:pt x="760322" y="174878"/>
                </a:lnTo>
                <a:lnTo>
                  <a:pt x="761707" y="156226"/>
                </a:lnTo>
                <a:lnTo>
                  <a:pt x="782496" y="111327"/>
                </a:lnTo>
                <a:lnTo>
                  <a:pt x="823284" y="88260"/>
                </a:lnTo>
                <a:lnTo>
                  <a:pt x="823640" y="88260"/>
                </a:lnTo>
                <a:lnTo>
                  <a:pt x="839950" y="86772"/>
                </a:lnTo>
                <a:lnTo>
                  <a:pt x="883284" y="100165"/>
                </a:lnTo>
                <a:lnTo>
                  <a:pt x="898148" y="116242"/>
                </a:lnTo>
                <a:lnTo>
                  <a:pt x="839950" y="116242"/>
                </a:lnTo>
                <a:lnTo>
                  <a:pt x="831271" y="116930"/>
                </a:lnTo>
                <a:lnTo>
                  <a:pt x="800467" y="140497"/>
                </a:lnTo>
                <a:lnTo>
                  <a:pt x="795002" y="158505"/>
                </a:lnTo>
                <a:lnTo>
                  <a:pt x="913451" y="158505"/>
                </a:lnTo>
                <a:lnTo>
                  <a:pt x="914512" y="174430"/>
                </a:lnTo>
                <a:lnTo>
                  <a:pt x="914512" y="178745"/>
                </a:lnTo>
                <a:lnTo>
                  <a:pt x="794259" y="178745"/>
                </a:lnTo>
                <a:lnTo>
                  <a:pt x="795727" y="190402"/>
                </a:lnTo>
                <a:lnTo>
                  <a:pt x="818765" y="224202"/>
                </a:lnTo>
                <a:lnTo>
                  <a:pt x="849771" y="232323"/>
                </a:lnTo>
                <a:lnTo>
                  <a:pt x="911531" y="232323"/>
                </a:lnTo>
                <a:lnTo>
                  <a:pt x="911531" y="244525"/>
                </a:lnTo>
                <a:lnTo>
                  <a:pt x="872575" y="261511"/>
                </a:lnTo>
                <a:lnTo>
                  <a:pt x="854569" y="263744"/>
                </a:lnTo>
                <a:lnTo>
                  <a:pt x="844561" y="264022"/>
                </a:lnTo>
                <a:close/>
              </a:path>
              <a:path w="1424305" h="264795">
                <a:moveTo>
                  <a:pt x="913451" y="158505"/>
                </a:moveTo>
                <a:lnTo>
                  <a:pt x="881022" y="158505"/>
                </a:lnTo>
                <a:lnTo>
                  <a:pt x="879824" y="148905"/>
                </a:lnTo>
                <a:lnTo>
                  <a:pt x="877415" y="140497"/>
                </a:lnTo>
                <a:lnTo>
                  <a:pt x="839950" y="116242"/>
                </a:lnTo>
                <a:lnTo>
                  <a:pt x="898148" y="116242"/>
                </a:lnTo>
                <a:lnTo>
                  <a:pt x="903124" y="123506"/>
                </a:lnTo>
                <a:lnTo>
                  <a:pt x="909449" y="138453"/>
                </a:lnTo>
                <a:lnTo>
                  <a:pt x="913246" y="155428"/>
                </a:lnTo>
                <a:lnTo>
                  <a:pt x="913451" y="158505"/>
                </a:lnTo>
                <a:close/>
              </a:path>
              <a:path w="1424305" h="264795">
                <a:moveTo>
                  <a:pt x="911531" y="232323"/>
                </a:moveTo>
                <a:lnTo>
                  <a:pt x="849771" y="232323"/>
                </a:lnTo>
                <a:lnTo>
                  <a:pt x="866189" y="231021"/>
                </a:lnTo>
                <a:lnTo>
                  <a:pt x="881954" y="227116"/>
                </a:lnTo>
                <a:lnTo>
                  <a:pt x="897068" y="220606"/>
                </a:lnTo>
                <a:lnTo>
                  <a:pt x="911531" y="211492"/>
                </a:lnTo>
                <a:lnTo>
                  <a:pt x="911531" y="232323"/>
                </a:lnTo>
                <a:close/>
              </a:path>
              <a:path w="1424305" h="264795">
                <a:moveTo>
                  <a:pt x="940591" y="147046"/>
                </a:moveTo>
                <a:lnTo>
                  <a:pt x="940591" y="110137"/>
                </a:lnTo>
                <a:lnTo>
                  <a:pt x="951557" y="99916"/>
                </a:lnTo>
                <a:lnTo>
                  <a:pt x="964663" y="92614"/>
                </a:lnTo>
                <a:lnTo>
                  <a:pt x="979910" y="88233"/>
                </a:lnTo>
                <a:lnTo>
                  <a:pt x="997294" y="86772"/>
                </a:lnTo>
                <a:lnTo>
                  <a:pt x="1010511" y="87683"/>
                </a:lnTo>
                <a:lnTo>
                  <a:pt x="1045566" y="104431"/>
                </a:lnTo>
                <a:lnTo>
                  <a:pt x="1054661" y="118471"/>
                </a:lnTo>
                <a:lnTo>
                  <a:pt x="994617" y="118471"/>
                </a:lnTo>
                <a:lnTo>
                  <a:pt x="980803" y="120257"/>
                </a:lnTo>
                <a:lnTo>
                  <a:pt x="967193" y="125615"/>
                </a:lnTo>
                <a:lnTo>
                  <a:pt x="953789" y="134545"/>
                </a:lnTo>
                <a:lnTo>
                  <a:pt x="940591" y="147046"/>
                </a:lnTo>
                <a:close/>
              </a:path>
              <a:path w="1424305" h="264795">
                <a:moveTo>
                  <a:pt x="979139" y="264022"/>
                </a:moveTo>
                <a:lnTo>
                  <a:pt x="970128" y="263249"/>
                </a:lnTo>
                <a:lnTo>
                  <a:pt x="970443" y="263249"/>
                </a:lnTo>
                <a:lnTo>
                  <a:pt x="962767" y="261085"/>
                </a:lnTo>
                <a:lnTo>
                  <a:pt x="938212" y="231061"/>
                </a:lnTo>
                <a:lnTo>
                  <a:pt x="937575" y="223741"/>
                </a:lnTo>
                <a:lnTo>
                  <a:pt x="937467" y="222503"/>
                </a:lnTo>
                <a:lnTo>
                  <a:pt x="955493" y="187566"/>
                </a:lnTo>
                <a:lnTo>
                  <a:pt x="1025421" y="158505"/>
                </a:lnTo>
                <a:lnTo>
                  <a:pt x="1025322" y="148582"/>
                </a:lnTo>
                <a:lnTo>
                  <a:pt x="1023496" y="135798"/>
                </a:lnTo>
                <a:lnTo>
                  <a:pt x="1017720" y="126172"/>
                </a:lnTo>
                <a:lnTo>
                  <a:pt x="1008094" y="120396"/>
                </a:lnTo>
                <a:lnTo>
                  <a:pt x="994617" y="118471"/>
                </a:lnTo>
                <a:lnTo>
                  <a:pt x="1054661" y="118471"/>
                </a:lnTo>
                <a:lnTo>
                  <a:pt x="1058758" y="176659"/>
                </a:lnTo>
                <a:lnTo>
                  <a:pt x="1025421" y="176659"/>
                </a:lnTo>
                <a:lnTo>
                  <a:pt x="1002799" y="185441"/>
                </a:lnTo>
                <a:lnTo>
                  <a:pt x="971100" y="209749"/>
                </a:lnTo>
                <a:lnTo>
                  <a:pt x="971100" y="223741"/>
                </a:lnTo>
                <a:lnTo>
                  <a:pt x="973329" y="229494"/>
                </a:lnTo>
                <a:lnTo>
                  <a:pt x="977796" y="233962"/>
                </a:lnTo>
                <a:lnTo>
                  <a:pt x="982358" y="238429"/>
                </a:lnTo>
                <a:lnTo>
                  <a:pt x="988264" y="240658"/>
                </a:lnTo>
                <a:lnTo>
                  <a:pt x="1083914" y="240658"/>
                </a:lnTo>
                <a:lnTo>
                  <a:pt x="1083914" y="247211"/>
                </a:lnTo>
                <a:lnTo>
                  <a:pt x="1025126" y="247211"/>
                </a:lnTo>
                <a:lnTo>
                  <a:pt x="1014160" y="254567"/>
                </a:lnTo>
                <a:lnTo>
                  <a:pt x="1002840" y="259821"/>
                </a:lnTo>
                <a:lnTo>
                  <a:pt x="991165" y="262972"/>
                </a:lnTo>
                <a:lnTo>
                  <a:pt x="979139" y="264022"/>
                </a:lnTo>
                <a:close/>
              </a:path>
              <a:path w="1424305" h="264795">
                <a:moveTo>
                  <a:pt x="1083914" y="240658"/>
                </a:moveTo>
                <a:lnTo>
                  <a:pt x="995512" y="240658"/>
                </a:lnTo>
                <a:lnTo>
                  <a:pt x="1003463" y="239830"/>
                </a:lnTo>
                <a:lnTo>
                  <a:pt x="1011099" y="237348"/>
                </a:lnTo>
                <a:lnTo>
                  <a:pt x="1018418" y="233208"/>
                </a:lnTo>
                <a:lnTo>
                  <a:pt x="1025421" y="227408"/>
                </a:lnTo>
                <a:lnTo>
                  <a:pt x="1025421" y="176659"/>
                </a:lnTo>
                <a:lnTo>
                  <a:pt x="1058758" y="176659"/>
                </a:lnTo>
                <a:lnTo>
                  <a:pt x="1058758" y="236886"/>
                </a:lnTo>
                <a:lnTo>
                  <a:pt x="1059001" y="237348"/>
                </a:lnTo>
                <a:lnTo>
                  <a:pt x="1060692" y="239830"/>
                </a:lnTo>
                <a:lnTo>
                  <a:pt x="1083914" y="239830"/>
                </a:lnTo>
                <a:lnTo>
                  <a:pt x="1083914" y="240658"/>
                </a:lnTo>
                <a:close/>
              </a:path>
              <a:path w="1424305" h="264795">
                <a:moveTo>
                  <a:pt x="1083914" y="239830"/>
                </a:moveTo>
                <a:lnTo>
                  <a:pt x="1068957" y="239830"/>
                </a:lnTo>
                <a:lnTo>
                  <a:pt x="1075179" y="236886"/>
                </a:lnTo>
                <a:lnTo>
                  <a:pt x="1083914" y="230837"/>
                </a:lnTo>
                <a:lnTo>
                  <a:pt x="1083914" y="239830"/>
                </a:lnTo>
                <a:close/>
              </a:path>
              <a:path w="1424305" h="264795">
                <a:moveTo>
                  <a:pt x="1055787" y="264318"/>
                </a:moveTo>
                <a:lnTo>
                  <a:pt x="1050719" y="264318"/>
                </a:lnTo>
                <a:lnTo>
                  <a:pt x="1040975" y="263249"/>
                </a:lnTo>
                <a:lnTo>
                  <a:pt x="1033461" y="260043"/>
                </a:lnTo>
                <a:lnTo>
                  <a:pt x="1028178" y="254698"/>
                </a:lnTo>
                <a:lnTo>
                  <a:pt x="1025126" y="247211"/>
                </a:lnTo>
                <a:lnTo>
                  <a:pt x="1083914" y="247211"/>
                </a:lnTo>
                <a:lnTo>
                  <a:pt x="1083914" y="251526"/>
                </a:lnTo>
                <a:lnTo>
                  <a:pt x="1076170" y="256488"/>
                </a:lnTo>
                <a:lnTo>
                  <a:pt x="1070041" y="259821"/>
                </a:lnTo>
                <a:lnTo>
                  <a:pt x="1060644" y="263432"/>
                </a:lnTo>
                <a:lnTo>
                  <a:pt x="1055787" y="264318"/>
                </a:lnTo>
                <a:close/>
              </a:path>
              <a:path w="1424305" h="264795">
                <a:moveTo>
                  <a:pt x="1192337" y="264318"/>
                </a:moveTo>
                <a:lnTo>
                  <a:pt x="1141180" y="250925"/>
                </a:lnTo>
                <a:lnTo>
                  <a:pt x="1110329" y="212640"/>
                </a:lnTo>
                <a:lnTo>
                  <a:pt x="1104373" y="176659"/>
                </a:lnTo>
                <a:lnTo>
                  <a:pt x="1105825" y="157469"/>
                </a:lnTo>
                <a:lnTo>
                  <a:pt x="1127595" y="111623"/>
                </a:lnTo>
                <a:lnTo>
                  <a:pt x="1170707" y="88326"/>
                </a:lnTo>
                <a:lnTo>
                  <a:pt x="1188765" y="86772"/>
                </a:lnTo>
                <a:lnTo>
                  <a:pt x="1197594" y="86772"/>
                </a:lnTo>
                <a:lnTo>
                  <a:pt x="1238466" y="98678"/>
                </a:lnTo>
                <a:lnTo>
                  <a:pt x="1238466" y="118471"/>
                </a:lnTo>
                <a:lnTo>
                  <a:pt x="1190841" y="118471"/>
                </a:lnTo>
                <a:lnTo>
                  <a:pt x="1179895" y="119475"/>
                </a:lnTo>
                <a:lnTo>
                  <a:pt x="1146808" y="143135"/>
                </a:lnTo>
                <a:lnTo>
                  <a:pt x="1138606" y="175621"/>
                </a:lnTo>
                <a:lnTo>
                  <a:pt x="1139592" y="188047"/>
                </a:lnTo>
                <a:lnTo>
                  <a:pt x="1163042" y="223999"/>
                </a:lnTo>
                <a:lnTo>
                  <a:pt x="1197394" y="232619"/>
                </a:lnTo>
                <a:lnTo>
                  <a:pt x="1242190" y="232619"/>
                </a:lnTo>
                <a:lnTo>
                  <a:pt x="1242190" y="254793"/>
                </a:lnTo>
                <a:lnTo>
                  <a:pt x="1229532" y="258961"/>
                </a:lnTo>
                <a:lnTo>
                  <a:pt x="1217003" y="261938"/>
                </a:lnTo>
                <a:lnTo>
                  <a:pt x="1204604" y="263723"/>
                </a:lnTo>
                <a:lnTo>
                  <a:pt x="1192337" y="264318"/>
                </a:lnTo>
                <a:close/>
              </a:path>
              <a:path w="1424305" h="264795">
                <a:moveTo>
                  <a:pt x="1238466" y="134845"/>
                </a:moveTo>
                <a:lnTo>
                  <a:pt x="1225836" y="127681"/>
                </a:lnTo>
                <a:lnTo>
                  <a:pt x="1213395" y="122487"/>
                </a:lnTo>
                <a:lnTo>
                  <a:pt x="1201951" y="119475"/>
                </a:lnTo>
                <a:lnTo>
                  <a:pt x="1190841" y="118471"/>
                </a:lnTo>
                <a:lnTo>
                  <a:pt x="1238466" y="118471"/>
                </a:lnTo>
                <a:lnTo>
                  <a:pt x="1238466" y="134845"/>
                </a:lnTo>
                <a:close/>
              </a:path>
              <a:path w="1424305" h="264795">
                <a:moveTo>
                  <a:pt x="1242190" y="232619"/>
                </a:moveTo>
                <a:lnTo>
                  <a:pt x="1197394" y="232619"/>
                </a:lnTo>
                <a:lnTo>
                  <a:pt x="1207507" y="231913"/>
                </a:lnTo>
                <a:lnTo>
                  <a:pt x="1218342" y="229794"/>
                </a:lnTo>
                <a:lnTo>
                  <a:pt x="1229903" y="226262"/>
                </a:lnTo>
                <a:lnTo>
                  <a:pt x="1242190" y="221312"/>
                </a:lnTo>
                <a:lnTo>
                  <a:pt x="1242190" y="232619"/>
                </a:lnTo>
                <a:close/>
              </a:path>
              <a:path w="1424305" h="264795">
                <a:moveTo>
                  <a:pt x="1313818" y="261346"/>
                </a:moveTo>
                <a:lnTo>
                  <a:pt x="1279881" y="261346"/>
                </a:lnTo>
                <a:lnTo>
                  <a:pt x="1279881" y="1495"/>
                </a:lnTo>
                <a:lnTo>
                  <a:pt x="1313818" y="1495"/>
                </a:lnTo>
                <a:lnTo>
                  <a:pt x="1313818" y="112671"/>
                </a:lnTo>
                <a:lnTo>
                  <a:pt x="1413943" y="112671"/>
                </a:lnTo>
                <a:lnTo>
                  <a:pt x="1414559" y="113861"/>
                </a:lnTo>
                <a:lnTo>
                  <a:pt x="1349089" y="113861"/>
                </a:lnTo>
                <a:lnTo>
                  <a:pt x="1342088" y="115795"/>
                </a:lnTo>
                <a:lnTo>
                  <a:pt x="1313818" y="138712"/>
                </a:lnTo>
                <a:lnTo>
                  <a:pt x="1313818" y="261346"/>
                </a:lnTo>
                <a:close/>
              </a:path>
              <a:path w="1424305" h="264795">
                <a:moveTo>
                  <a:pt x="1413943" y="112671"/>
                </a:moveTo>
                <a:lnTo>
                  <a:pt x="1313818" y="112671"/>
                </a:lnTo>
                <a:lnTo>
                  <a:pt x="1325036" y="101339"/>
                </a:lnTo>
                <a:lnTo>
                  <a:pt x="1337556" y="93245"/>
                </a:lnTo>
                <a:lnTo>
                  <a:pt x="1351378" y="88390"/>
                </a:lnTo>
                <a:lnTo>
                  <a:pt x="1366501" y="86772"/>
                </a:lnTo>
                <a:lnTo>
                  <a:pt x="1374836" y="87311"/>
                </a:lnTo>
                <a:lnTo>
                  <a:pt x="1408956" y="105560"/>
                </a:lnTo>
                <a:lnTo>
                  <a:pt x="1413943" y="112671"/>
                </a:lnTo>
                <a:close/>
              </a:path>
              <a:path w="1424305" h="264795">
                <a:moveTo>
                  <a:pt x="1423946" y="261346"/>
                </a:moveTo>
                <a:lnTo>
                  <a:pt x="1390018" y="261346"/>
                </a:lnTo>
                <a:lnTo>
                  <a:pt x="1390018" y="155533"/>
                </a:lnTo>
                <a:lnTo>
                  <a:pt x="1389441" y="146555"/>
                </a:lnTo>
                <a:lnTo>
                  <a:pt x="1363735" y="114577"/>
                </a:lnTo>
                <a:lnTo>
                  <a:pt x="1356528" y="113861"/>
                </a:lnTo>
                <a:lnTo>
                  <a:pt x="1414559" y="113861"/>
                </a:lnTo>
                <a:lnTo>
                  <a:pt x="1423946" y="163867"/>
                </a:lnTo>
                <a:lnTo>
                  <a:pt x="1423946" y="26134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37241" y="4683147"/>
            <a:ext cx="1394460" cy="234315"/>
          </a:xfrm>
          <a:custGeom>
            <a:avLst/>
            <a:gdLst/>
            <a:ahLst/>
            <a:cxnLst/>
            <a:rect l="l" t="t" r="r" b="b"/>
            <a:pathLst>
              <a:path w="1394460" h="234314">
                <a:moveTo>
                  <a:pt x="134764" y="197338"/>
                </a:moveTo>
                <a:lnTo>
                  <a:pt x="60360" y="197338"/>
                </a:lnTo>
                <a:lnTo>
                  <a:pt x="73668" y="196409"/>
                </a:lnTo>
                <a:lnTo>
                  <a:pt x="72458" y="196409"/>
                </a:lnTo>
                <a:lnTo>
                  <a:pt x="80450" y="194065"/>
                </a:lnTo>
                <a:lnTo>
                  <a:pt x="85476" y="189956"/>
                </a:lnTo>
                <a:lnTo>
                  <a:pt x="87145" y="184241"/>
                </a:lnTo>
                <a:lnTo>
                  <a:pt x="87145" y="180974"/>
                </a:lnTo>
                <a:lnTo>
                  <a:pt x="49045" y="159391"/>
                </a:lnTo>
                <a:lnTo>
                  <a:pt x="36024" y="153752"/>
                </a:lnTo>
                <a:lnTo>
                  <a:pt x="5797" y="128473"/>
                </a:lnTo>
                <a:lnTo>
                  <a:pt x="0" y="105212"/>
                </a:lnTo>
                <a:lnTo>
                  <a:pt x="1069" y="95415"/>
                </a:lnTo>
                <a:lnTo>
                  <a:pt x="30715" y="60177"/>
                </a:lnTo>
                <a:lnTo>
                  <a:pt x="72714" y="51634"/>
                </a:lnTo>
                <a:lnTo>
                  <a:pt x="88034" y="52454"/>
                </a:lnTo>
                <a:lnTo>
                  <a:pt x="102591" y="54911"/>
                </a:lnTo>
                <a:lnTo>
                  <a:pt x="116384" y="59004"/>
                </a:lnTo>
                <a:lnTo>
                  <a:pt x="129417" y="64731"/>
                </a:lnTo>
                <a:lnTo>
                  <a:pt x="129417" y="84534"/>
                </a:lnTo>
                <a:lnTo>
                  <a:pt x="57579" y="84534"/>
                </a:lnTo>
                <a:lnTo>
                  <a:pt x="50988" y="89096"/>
                </a:lnTo>
                <a:lnTo>
                  <a:pt x="50988" y="100507"/>
                </a:lnTo>
                <a:lnTo>
                  <a:pt x="52369" y="102831"/>
                </a:lnTo>
                <a:lnTo>
                  <a:pt x="87145" y="119652"/>
                </a:lnTo>
                <a:lnTo>
                  <a:pt x="100105" y="125383"/>
                </a:lnTo>
                <a:lnTo>
                  <a:pt x="131669" y="152658"/>
                </a:lnTo>
                <a:lnTo>
                  <a:pt x="138199" y="177097"/>
                </a:lnTo>
                <a:lnTo>
                  <a:pt x="137125" y="188972"/>
                </a:lnTo>
                <a:lnTo>
                  <a:pt x="137036" y="189956"/>
                </a:lnTo>
                <a:lnTo>
                  <a:pt x="134764" y="197338"/>
                </a:lnTo>
                <a:close/>
              </a:path>
              <a:path w="1394460" h="234314">
                <a:moveTo>
                  <a:pt x="129417" y="103879"/>
                </a:moveTo>
                <a:lnTo>
                  <a:pt x="113922" y="95415"/>
                </a:lnTo>
                <a:lnTo>
                  <a:pt x="98984" y="89370"/>
                </a:lnTo>
                <a:lnTo>
                  <a:pt x="84604" y="85743"/>
                </a:lnTo>
                <a:lnTo>
                  <a:pt x="70781" y="84534"/>
                </a:lnTo>
                <a:lnTo>
                  <a:pt x="129417" y="84534"/>
                </a:lnTo>
                <a:lnTo>
                  <a:pt x="129417" y="103879"/>
                </a:lnTo>
                <a:close/>
              </a:path>
              <a:path w="1394460" h="234314">
                <a:moveTo>
                  <a:pt x="66609" y="234247"/>
                </a:moveTo>
                <a:lnTo>
                  <a:pt x="46840" y="233318"/>
                </a:lnTo>
                <a:lnTo>
                  <a:pt x="48590" y="233318"/>
                </a:lnTo>
                <a:lnTo>
                  <a:pt x="33162" y="231011"/>
                </a:lnTo>
                <a:lnTo>
                  <a:pt x="17917" y="226966"/>
                </a:lnTo>
                <a:lnTo>
                  <a:pt x="3658" y="221303"/>
                </a:lnTo>
                <a:lnTo>
                  <a:pt x="3658" y="182460"/>
                </a:lnTo>
                <a:lnTo>
                  <a:pt x="19927" y="188972"/>
                </a:lnTo>
                <a:lnTo>
                  <a:pt x="34799" y="193621"/>
                </a:lnTo>
                <a:lnTo>
                  <a:pt x="48277" y="196409"/>
                </a:lnTo>
                <a:lnTo>
                  <a:pt x="60360" y="197338"/>
                </a:lnTo>
                <a:lnTo>
                  <a:pt x="134764" y="197338"/>
                </a:lnTo>
                <a:lnTo>
                  <a:pt x="133548" y="201287"/>
                </a:lnTo>
                <a:lnTo>
                  <a:pt x="97046" y="230530"/>
                </a:lnTo>
                <a:lnTo>
                  <a:pt x="82812" y="233318"/>
                </a:lnTo>
                <a:lnTo>
                  <a:pt x="66609" y="234247"/>
                </a:lnTo>
                <a:close/>
              </a:path>
              <a:path w="1394460" h="234314">
                <a:moveTo>
                  <a:pt x="297371" y="93011"/>
                </a:moveTo>
                <a:lnTo>
                  <a:pt x="153010" y="93011"/>
                </a:lnTo>
                <a:lnTo>
                  <a:pt x="153010" y="82152"/>
                </a:lnTo>
                <a:lnTo>
                  <a:pt x="226524" y="0"/>
                </a:lnTo>
                <a:lnTo>
                  <a:pt x="233372" y="0"/>
                </a:lnTo>
                <a:lnTo>
                  <a:pt x="233372" y="55206"/>
                </a:lnTo>
                <a:lnTo>
                  <a:pt x="297371" y="55206"/>
                </a:lnTo>
                <a:lnTo>
                  <a:pt x="297371" y="93011"/>
                </a:lnTo>
                <a:close/>
              </a:path>
              <a:path w="1394460" h="234314">
                <a:moveTo>
                  <a:pt x="246317" y="234247"/>
                </a:moveTo>
                <a:lnTo>
                  <a:pt x="205857" y="224792"/>
                </a:lnTo>
                <a:lnTo>
                  <a:pt x="179272" y="183499"/>
                </a:lnTo>
                <a:lnTo>
                  <a:pt x="178156" y="168315"/>
                </a:lnTo>
                <a:lnTo>
                  <a:pt x="178156" y="93011"/>
                </a:lnTo>
                <a:lnTo>
                  <a:pt x="233372" y="93011"/>
                </a:lnTo>
                <a:lnTo>
                  <a:pt x="233372" y="173973"/>
                </a:lnTo>
                <a:lnTo>
                  <a:pt x="235753" y="180822"/>
                </a:lnTo>
                <a:lnTo>
                  <a:pt x="240516" y="185880"/>
                </a:lnTo>
                <a:lnTo>
                  <a:pt x="245343" y="190905"/>
                </a:lnTo>
                <a:lnTo>
                  <a:pt x="252022" y="193471"/>
                </a:lnTo>
                <a:lnTo>
                  <a:pt x="297371" y="193471"/>
                </a:lnTo>
                <a:lnTo>
                  <a:pt x="297371" y="223236"/>
                </a:lnTo>
                <a:lnTo>
                  <a:pt x="284301" y="228055"/>
                </a:lnTo>
                <a:lnTo>
                  <a:pt x="271436" y="231496"/>
                </a:lnTo>
                <a:lnTo>
                  <a:pt x="258776" y="233560"/>
                </a:lnTo>
                <a:lnTo>
                  <a:pt x="246317" y="234247"/>
                </a:lnTo>
                <a:close/>
              </a:path>
              <a:path w="1394460" h="234314">
                <a:moveTo>
                  <a:pt x="297371" y="193471"/>
                </a:moveTo>
                <a:lnTo>
                  <a:pt x="260461" y="193471"/>
                </a:lnTo>
                <a:lnTo>
                  <a:pt x="269186" y="192830"/>
                </a:lnTo>
                <a:lnTo>
                  <a:pt x="278244" y="190905"/>
                </a:lnTo>
                <a:lnTo>
                  <a:pt x="287639" y="187697"/>
                </a:lnTo>
                <a:lnTo>
                  <a:pt x="297371" y="183203"/>
                </a:lnTo>
                <a:lnTo>
                  <a:pt x="297371" y="193471"/>
                </a:lnTo>
                <a:close/>
              </a:path>
              <a:path w="1394460" h="234314">
                <a:moveTo>
                  <a:pt x="418231" y="105365"/>
                </a:moveTo>
                <a:lnTo>
                  <a:pt x="383353" y="105365"/>
                </a:lnTo>
                <a:lnTo>
                  <a:pt x="395836" y="81860"/>
                </a:lnTo>
                <a:lnTo>
                  <a:pt x="409325" y="65069"/>
                </a:lnTo>
                <a:lnTo>
                  <a:pt x="423817" y="54993"/>
                </a:lnTo>
                <a:lnTo>
                  <a:pt x="439312" y="51634"/>
                </a:lnTo>
                <a:lnTo>
                  <a:pt x="447359" y="52640"/>
                </a:lnTo>
                <a:lnTo>
                  <a:pt x="456170" y="55655"/>
                </a:lnTo>
                <a:lnTo>
                  <a:pt x="465743" y="60680"/>
                </a:lnTo>
                <a:lnTo>
                  <a:pt x="476078" y="67713"/>
                </a:lnTo>
                <a:lnTo>
                  <a:pt x="464810" y="103584"/>
                </a:lnTo>
                <a:lnTo>
                  <a:pt x="428006" y="103584"/>
                </a:lnTo>
                <a:lnTo>
                  <a:pt x="418787" y="105072"/>
                </a:lnTo>
                <a:lnTo>
                  <a:pt x="418231" y="105365"/>
                </a:lnTo>
                <a:close/>
              </a:path>
              <a:path w="1394460" h="234314">
                <a:moveTo>
                  <a:pt x="382610" y="230828"/>
                </a:moveTo>
                <a:lnTo>
                  <a:pt x="327393" y="230828"/>
                </a:lnTo>
                <a:lnTo>
                  <a:pt x="327393" y="55206"/>
                </a:lnTo>
                <a:lnTo>
                  <a:pt x="382610" y="55206"/>
                </a:lnTo>
                <a:lnTo>
                  <a:pt x="382610" y="105365"/>
                </a:lnTo>
                <a:lnTo>
                  <a:pt x="418231" y="105365"/>
                </a:lnTo>
                <a:lnTo>
                  <a:pt x="389975" y="137989"/>
                </a:lnTo>
                <a:lnTo>
                  <a:pt x="382610" y="154923"/>
                </a:lnTo>
                <a:lnTo>
                  <a:pt x="382610" y="230828"/>
                </a:lnTo>
                <a:close/>
              </a:path>
              <a:path w="1394460" h="234314">
                <a:moveTo>
                  <a:pt x="460743" y="116528"/>
                </a:moveTo>
                <a:lnTo>
                  <a:pt x="451051" y="110865"/>
                </a:lnTo>
                <a:lnTo>
                  <a:pt x="442363" y="106820"/>
                </a:lnTo>
                <a:lnTo>
                  <a:pt x="434681" y="104393"/>
                </a:lnTo>
                <a:lnTo>
                  <a:pt x="428006" y="103584"/>
                </a:lnTo>
                <a:lnTo>
                  <a:pt x="464810" y="103584"/>
                </a:lnTo>
                <a:lnTo>
                  <a:pt x="460743" y="116528"/>
                </a:lnTo>
                <a:close/>
              </a:path>
              <a:path w="1394460" h="234314">
                <a:moveTo>
                  <a:pt x="495500" y="118014"/>
                </a:moveTo>
                <a:lnTo>
                  <a:pt x="495500" y="73066"/>
                </a:lnTo>
                <a:lnTo>
                  <a:pt x="513265" y="63689"/>
                </a:lnTo>
                <a:lnTo>
                  <a:pt x="531885" y="56992"/>
                </a:lnTo>
                <a:lnTo>
                  <a:pt x="551363" y="52974"/>
                </a:lnTo>
                <a:lnTo>
                  <a:pt x="571700" y="51634"/>
                </a:lnTo>
                <a:lnTo>
                  <a:pt x="604254" y="54974"/>
                </a:lnTo>
                <a:lnTo>
                  <a:pt x="627506" y="64993"/>
                </a:lnTo>
                <a:lnTo>
                  <a:pt x="641458" y="81692"/>
                </a:lnTo>
                <a:lnTo>
                  <a:pt x="642852" y="88696"/>
                </a:lnTo>
                <a:lnTo>
                  <a:pt x="560232" y="88696"/>
                </a:lnTo>
                <a:lnTo>
                  <a:pt x="543015" y="90528"/>
                </a:lnTo>
                <a:lnTo>
                  <a:pt x="526487" y="96026"/>
                </a:lnTo>
                <a:lnTo>
                  <a:pt x="510852" y="105070"/>
                </a:lnTo>
                <a:lnTo>
                  <a:pt x="495500" y="118014"/>
                </a:lnTo>
                <a:close/>
              </a:path>
              <a:path w="1394460" h="234314">
                <a:moveTo>
                  <a:pt x="535533" y="234247"/>
                </a:moveTo>
                <a:lnTo>
                  <a:pt x="494379" y="214454"/>
                </a:lnTo>
                <a:lnTo>
                  <a:pt x="486626" y="193223"/>
                </a:lnTo>
                <a:lnTo>
                  <a:pt x="486530" y="192328"/>
                </a:lnTo>
                <a:lnTo>
                  <a:pt x="501148" y="154333"/>
                </a:lnTo>
                <a:lnTo>
                  <a:pt x="557129" y="128599"/>
                </a:lnTo>
                <a:lnTo>
                  <a:pt x="590750" y="118014"/>
                </a:lnTo>
                <a:lnTo>
                  <a:pt x="589495" y="105070"/>
                </a:lnTo>
                <a:lnTo>
                  <a:pt x="584084" y="96026"/>
                </a:lnTo>
                <a:lnTo>
                  <a:pt x="574306" y="90528"/>
                </a:lnTo>
                <a:lnTo>
                  <a:pt x="560232" y="88696"/>
                </a:lnTo>
                <a:lnTo>
                  <a:pt x="642852" y="88696"/>
                </a:lnTo>
                <a:lnTo>
                  <a:pt x="646109" y="105070"/>
                </a:lnTo>
                <a:lnTo>
                  <a:pt x="646109" y="145846"/>
                </a:lnTo>
                <a:lnTo>
                  <a:pt x="590750" y="145846"/>
                </a:lnTo>
                <a:lnTo>
                  <a:pt x="577985" y="150562"/>
                </a:lnTo>
                <a:lnTo>
                  <a:pt x="542372" y="174821"/>
                </a:lnTo>
                <a:lnTo>
                  <a:pt x="542372" y="187918"/>
                </a:lnTo>
                <a:lnTo>
                  <a:pt x="544115" y="192328"/>
                </a:lnTo>
                <a:lnTo>
                  <a:pt x="547582" y="196005"/>
                </a:lnTo>
                <a:lnTo>
                  <a:pt x="551023" y="199540"/>
                </a:lnTo>
                <a:lnTo>
                  <a:pt x="555279" y="201358"/>
                </a:lnTo>
                <a:lnTo>
                  <a:pt x="676027" y="201358"/>
                </a:lnTo>
                <a:lnTo>
                  <a:pt x="676027" y="214454"/>
                </a:lnTo>
                <a:lnTo>
                  <a:pt x="593426" y="214454"/>
                </a:lnTo>
                <a:lnTo>
                  <a:pt x="578980" y="223117"/>
                </a:lnTo>
                <a:lnTo>
                  <a:pt x="564515" y="229302"/>
                </a:lnTo>
                <a:lnTo>
                  <a:pt x="550033" y="233011"/>
                </a:lnTo>
                <a:lnTo>
                  <a:pt x="535533" y="234247"/>
                </a:lnTo>
                <a:close/>
              </a:path>
              <a:path w="1394460" h="234314">
                <a:moveTo>
                  <a:pt x="676027" y="201358"/>
                </a:moveTo>
                <a:lnTo>
                  <a:pt x="560232" y="201358"/>
                </a:lnTo>
                <a:lnTo>
                  <a:pt x="568000" y="200539"/>
                </a:lnTo>
                <a:lnTo>
                  <a:pt x="575676" y="198085"/>
                </a:lnTo>
                <a:lnTo>
                  <a:pt x="583259" y="193992"/>
                </a:lnTo>
                <a:lnTo>
                  <a:pt x="590750" y="188261"/>
                </a:lnTo>
                <a:lnTo>
                  <a:pt x="590750" y="145846"/>
                </a:lnTo>
                <a:lnTo>
                  <a:pt x="646109" y="145846"/>
                </a:lnTo>
                <a:lnTo>
                  <a:pt x="646109" y="193223"/>
                </a:lnTo>
                <a:lnTo>
                  <a:pt x="649138" y="197338"/>
                </a:lnTo>
                <a:lnTo>
                  <a:pt x="676027" y="197338"/>
                </a:lnTo>
                <a:lnTo>
                  <a:pt x="676027" y="201358"/>
                </a:lnTo>
                <a:close/>
              </a:path>
              <a:path w="1394460" h="234314">
                <a:moveTo>
                  <a:pt x="676027" y="197338"/>
                </a:moveTo>
                <a:lnTo>
                  <a:pt x="659749" y="197338"/>
                </a:lnTo>
                <a:lnTo>
                  <a:pt x="666814" y="193992"/>
                </a:lnTo>
                <a:lnTo>
                  <a:pt x="676027" y="187518"/>
                </a:lnTo>
                <a:lnTo>
                  <a:pt x="676027" y="197338"/>
                </a:lnTo>
                <a:close/>
              </a:path>
              <a:path w="1394460" h="234314">
                <a:moveTo>
                  <a:pt x="624230" y="234247"/>
                </a:moveTo>
                <a:lnTo>
                  <a:pt x="612537" y="233011"/>
                </a:lnTo>
                <a:lnTo>
                  <a:pt x="603506" y="229302"/>
                </a:lnTo>
                <a:lnTo>
                  <a:pt x="597135" y="223117"/>
                </a:lnTo>
                <a:lnTo>
                  <a:pt x="593426" y="214454"/>
                </a:lnTo>
                <a:lnTo>
                  <a:pt x="676027" y="214454"/>
                </a:lnTo>
                <a:lnTo>
                  <a:pt x="676027" y="218179"/>
                </a:lnTo>
                <a:lnTo>
                  <a:pt x="662464" y="225210"/>
                </a:lnTo>
                <a:lnTo>
                  <a:pt x="649310" y="230231"/>
                </a:lnTo>
                <a:lnTo>
                  <a:pt x="636565" y="233244"/>
                </a:lnTo>
                <a:lnTo>
                  <a:pt x="624230" y="234247"/>
                </a:lnTo>
                <a:close/>
              </a:path>
              <a:path w="1394460" h="234314">
                <a:moveTo>
                  <a:pt x="824959" y="93011"/>
                </a:moveTo>
                <a:lnTo>
                  <a:pt x="680599" y="93011"/>
                </a:lnTo>
                <a:lnTo>
                  <a:pt x="680599" y="82152"/>
                </a:lnTo>
                <a:lnTo>
                  <a:pt x="754122" y="0"/>
                </a:lnTo>
                <a:lnTo>
                  <a:pt x="760970" y="0"/>
                </a:lnTo>
                <a:lnTo>
                  <a:pt x="760970" y="55206"/>
                </a:lnTo>
                <a:lnTo>
                  <a:pt x="824959" y="55206"/>
                </a:lnTo>
                <a:lnTo>
                  <a:pt x="824959" y="93011"/>
                </a:lnTo>
                <a:close/>
              </a:path>
              <a:path w="1394460" h="234314">
                <a:moveTo>
                  <a:pt x="773915" y="234247"/>
                </a:moveTo>
                <a:lnTo>
                  <a:pt x="733454" y="224792"/>
                </a:lnTo>
                <a:lnTo>
                  <a:pt x="706870" y="183499"/>
                </a:lnTo>
                <a:lnTo>
                  <a:pt x="705754" y="168315"/>
                </a:lnTo>
                <a:lnTo>
                  <a:pt x="705754" y="93011"/>
                </a:lnTo>
                <a:lnTo>
                  <a:pt x="760970" y="93011"/>
                </a:lnTo>
                <a:lnTo>
                  <a:pt x="760970" y="173973"/>
                </a:lnTo>
                <a:lnTo>
                  <a:pt x="763352" y="180822"/>
                </a:lnTo>
                <a:lnTo>
                  <a:pt x="768114" y="185880"/>
                </a:lnTo>
                <a:lnTo>
                  <a:pt x="772941" y="190905"/>
                </a:lnTo>
                <a:lnTo>
                  <a:pt x="779620" y="193471"/>
                </a:lnTo>
                <a:lnTo>
                  <a:pt x="824959" y="193471"/>
                </a:lnTo>
                <a:lnTo>
                  <a:pt x="824959" y="223236"/>
                </a:lnTo>
                <a:lnTo>
                  <a:pt x="811894" y="228055"/>
                </a:lnTo>
                <a:lnTo>
                  <a:pt x="799030" y="231496"/>
                </a:lnTo>
                <a:lnTo>
                  <a:pt x="786370" y="233560"/>
                </a:lnTo>
                <a:lnTo>
                  <a:pt x="773915" y="234247"/>
                </a:lnTo>
                <a:close/>
              </a:path>
              <a:path w="1394460" h="234314">
                <a:moveTo>
                  <a:pt x="824959" y="193471"/>
                </a:moveTo>
                <a:lnTo>
                  <a:pt x="788050" y="193471"/>
                </a:lnTo>
                <a:lnTo>
                  <a:pt x="796776" y="192830"/>
                </a:lnTo>
                <a:lnTo>
                  <a:pt x="805837" y="190905"/>
                </a:lnTo>
                <a:lnTo>
                  <a:pt x="815231" y="187697"/>
                </a:lnTo>
                <a:lnTo>
                  <a:pt x="824959" y="183203"/>
                </a:lnTo>
                <a:lnTo>
                  <a:pt x="824959" y="193471"/>
                </a:lnTo>
                <a:close/>
              </a:path>
              <a:path w="1394460" h="234314">
                <a:moveTo>
                  <a:pt x="917799" y="234247"/>
                </a:moveTo>
                <a:lnTo>
                  <a:pt x="880964" y="224290"/>
                </a:lnTo>
                <a:lnTo>
                  <a:pt x="854622" y="182355"/>
                </a:lnTo>
                <a:lnTo>
                  <a:pt x="853506" y="167572"/>
                </a:lnTo>
                <a:lnTo>
                  <a:pt x="853506" y="55206"/>
                </a:lnTo>
                <a:lnTo>
                  <a:pt x="908712" y="55206"/>
                </a:lnTo>
                <a:lnTo>
                  <a:pt x="908712" y="163858"/>
                </a:lnTo>
                <a:lnTo>
                  <a:pt x="910443" y="178504"/>
                </a:lnTo>
                <a:lnTo>
                  <a:pt x="915635" y="188967"/>
                </a:lnTo>
                <a:lnTo>
                  <a:pt x="924288" y="195245"/>
                </a:lnTo>
                <a:lnTo>
                  <a:pt x="936402" y="197338"/>
                </a:lnTo>
                <a:lnTo>
                  <a:pt x="1029861" y="197338"/>
                </a:lnTo>
                <a:lnTo>
                  <a:pt x="1029861" y="205672"/>
                </a:lnTo>
                <a:lnTo>
                  <a:pt x="974644" y="205672"/>
                </a:lnTo>
                <a:lnTo>
                  <a:pt x="961940" y="218174"/>
                </a:lnTo>
                <a:lnTo>
                  <a:pt x="948229" y="227104"/>
                </a:lnTo>
                <a:lnTo>
                  <a:pt x="933515" y="232461"/>
                </a:lnTo>
                <a:lnTo>
                  <a:pt x="917799" y="234247"/>
                </a:lnTo>
                <a:close/>
              </a:path>
              <a:path w="1394460" h="234314">
                <a:moveTo>
                  <a:pt x="1029861" y="197338"/>
                </a:moveTo>
                <a:lnTo>
                  <a:pt x="936402" y="197338"/>
                </a:lnTo>
                <a:lnTo>
                  <a:pt x="943924" y="196575"/>
                </a:lnTo>
                <a:lnTo>
                  <a:pt x="950872" y="194288"/>
                </a:lnTo>
                <a:lnTo>
                  <a:pt x="957246" y="190475"/>
                </a:lnTo>
                <a:lnTo>
                  <a:pt x="963043" y="185137"/>
                </a:lnTo>
                <a:lnTo>
                  <a:pt x="970482" y="177002"/>
                </a:lnTo>
                <a:lnTo>
                  <a:pt x="974197" y="171001"/>
                </a:lnTo>
                <a:lnTo>
                  <a:pt x="974197" y="55206"/>
                </a:lnTo>
                <a:lnTo>
                  <a:pt x="1029861" y="55206"/>
                </a:lnTo>
                <a:lnTo>
                  <a:pt x="1029861" y="197338"/>
                </a:lnTo>
                <a:close/>
              </a:path>
              <a:path w="1394460" h="234314">
                <a:moveTo>
                  <a:pt x="1029861" y="230828"/>
                </a:moveTo>
                <a:lnTo>
                  <a:pt x="974644" y="230828"/>
                </a:lnTo>
                <a:lnTo>
                  <a:pt x="974644" y="205672"/>
                </a:lnTo>
                <a:lnTo>
                  <a:pt x="1029861" y="205672"/>
                </a:lnTo>
                <a:lnTo>
                  <a:pt x="1029861" y="230828"/>
                </a:lnTo>
                <a:close/>
              </a:path>
              <a:path w="1394460" h="234314">
                <a:moveTo>
                  <a:pt x="1248860" y="77685"/>
                </a:moveTo>
                <a:lnTo>
                  <a:pt x="1132035" y="77685"/>
                </a:lnTo>
                <a:lnTo>
                  <a:pt x="1146339" y="66289"/>
                </a:lnTo>
                <a:lnTo>
                  <a:pt x="1161276" y="58148"/>
                </a:lnTo>
                <a:lnTo>
                  <a:pt x="1176846" y="53263"/>
                </a:lnTo>
                <a:lnTo>
                  <a:pt x="1193052" y="51634"/>
                </a:lnTo>
                <a:lnTo>
                  <a:pt x="1213915" y="53970"/>
                </a:lnTo>
                <a:lnTo>
                  <a:pt x="1231413" y="60976"/>
                </a:lnTo>
                <a:lnTo>
                  <a:pt x="1245544" y="72650"/>
                </a:lnTo>
                <a:lnTo>
                  <a:pt x="1248860" y="77685"/>
                </a:lnTo>
                <a:close/>
              </a:path>
              <a:path w="1394460" h="234314">
                <a:moveTo>
                  <a:pt x="1304591" y="88991"/>
                </a:moveTo>
                <a:lnTo>
                  <a:pt x="1256308" y="88991"/>
                </a:lnTo>
                <a:lnTo>
                  <a:pt x="1272517" y="72650"/>
                </a:lnTo>
                <a:lnTo>
                  <a:pt x="1289453" y="60976"/>
                </a:lnTo>
                <a:lnTo>
                  <a:pt x="1307117" y="53970"/>
                </a:lnTo>
                <a:lnTo>
                  <a:pt x="1325507" y="51634"/>
                </a:lnTo>
                <a:lnTo>
                  <a:pt x="1339926" y="52788"/>
                </a:lnTo>
                <a:lnTo>
                  <a:pt x="1374922" y="70094"/>
                </a:lnTo>
                <a:lnTo>
                  <a:pt x="1387931" y="88696"/>
                </a:lnTo>
                <a:lnTo>
                  <a:pt x="1306457" y="88696"/>
                </a:lnTo>
                <a:lnTo>
                  <a:pt x="1304591" y="88991"/>
                </a:lnTo>
                <a:close/>
              </a:path>
              <a:path w="1394460" h="234314">
                <a:moveTo>
                  <a:pt x="1132035" y="230828"/>
                </a:moveTo>
                <a:lnTo>
                  <a:pt x="1076666" y="230828"/>
                </a:lnTo>
                <a:lnTo>
                  <a:pt x="1076666" y="55206"/>
                </a:lnTo>
                <a:lnTo>
                  <a:pt x="1132035" y="55206"/>
                </a:lnTo>
                <a:lnTo>
                  <a:pt x="1132035" y="77685"/>
                </a:lnTo>
                <a:lnTo>
                  <a:pt x="1248860" y="77685"/>
                </a:lnTo>
                <a:lnTo>
                  <a:pt x="1256113" y="88696"/>
                </a:lnTo>
                <a:lnTo>
                  <a:pt x="1174155" y="88696"/>
                </a:lnTo>
                <a:lnTo>
                  <a:pt x="1163373" y="90221"/>
                </a:lnTo>
                <a:lnTo>
                  <a:pt x="1152759" y="94798"/>
                </a:lnTo>
                <a:lnTo>
                  <a:pt x="1142313" y="102427"/>
                </a:lnTo>
                <a:lnTo>
                  <a:pt x="1132035" y="113109"/>
                </a:lnTo>
                <a:lnTo>
                  <a:pt x="1132035" y="230828"/>
                </a:lnTo>
                <a:close/>
              </a:path>
              <a:path w="1394460" h="234314">
                <a:moveTo>
                  <a:pt x="1263004" y="230828"/>
                </a:moveTo>
                <a:lnTo>
                  <a:pt x="1207930" y="230828"/>
                </a:lnTo>
                <a:lnTo>
                  <a:pt x="1207930" y="126796"/>
                </a:lnTo>
                <a:lnTo>
                  <a:pt x="1207428" y="119207"/>
                </a:lnTo>
                <a:lnTo>
                  <a:pt x="1181434" y="89310"/>
                </a:lnTo>
                <a:lnTo>
                  <a:pt x="1174155" y="88696"/>
                </a:lnTo>
                <a:lnTo>
                  <a:pt x="1256113" y="88696"/>
                </a:lnTo>
                <a:lnTo>
                  <a:pt x="1256308" y="88991"/>
                </a:lnTo>
                <a:lnTo>
                  <a:pt x="1304591" y="88991"/>
                </a:lnTo>
                <a:lnTo>
                  <a:pt x="1294702" y="90557"/>
                </a:lnTo>
                <a:lnTo>
                  <a:pt x="1283541" y="96139"/>
                </a:lnTo>
                <a:lnTo>
                  <a:pt x="1272974" y="105441"/>
                </a:lnTo>
                <a:lnTo>
                  <a:pt x="1263004" y="118462"/>
                </a:lnTo>
                <a:lnTo>
                  <a:pt x="1263004" y="230828"/>
                </a:lnTo>
                <a:close/>
              </a:path>
              <a:path w="1394460" h="234314">
                <a:moveTo>
                  <a:pt x="1394115" y="230828"/>
                </a:moveTo>
                <a:lnTo>
                  <a:pt x="1338899" y="230828"/>
                </a:lnTo>
                <a:lnTo>
                  <a:pt x="1338826" y="126796"/>
                </a:lnTo>
                <a:lnTo>
                  <a:pt x="1338359" y="119207"/>
                </a:lnTo>
                <a:lnTo>
                  <a:pt x="1313571" y="89310"/>
                </a:lnTo>
                <a:lnTo>
                  <a:pt x="1313277" y="89310"/>
                </a:lnTo>
                <a:lnTo>
                  <a:pt x="1306457" y="88696"/>
                </a:lnTo>
                <a:lnTo>
                  <a:pt x="1387931" y="88696"/>
                </a:lnTo>
                <a:lnTo>
                  <a:pt x="1389235" y="91152"/>
                </a:lnTo>
                <a:lnTo>
                  <a:pt x="1389315" y="91302"/>
                </a:lnTo>
                <a:lnTo>
                  <a:pt x="1392914" y="103969"/>
                </a:lnTo>
                <a:lnTo>
                  <a:pt x="1394115" y="118014"/>
                </a:lnTo>
                <a:lnTo>
                  <a:pt x="1394115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60801" y="4654124"/>
            <a:ext cx="3060871" cy="347061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938873" cy="3509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51529">
              <a:lnSpc>
                <a:spcPct val="150000"/>
              </a:lnSpc>
              <a:spcBef>
                <a:spcPts val="100"/>
              </a:spcBef>
            </a:pPr>
            <a:r>
              <a:rPr dirty="0"/>
              <a:t>&gt;&gt;&gt;</a:t>
            </a:r>
            <a:r>
              <a:rPr spc="-155" dirty="0"/>
              <a:t> </a:t>
            </a:r>
            <a:r>
              <a:rPr spc="-10" dirty="0"/>
              <a:t>housing["income_cat"]</a:t>
            </a:r>
            <a:r>
              <a:rPr spc="-155" dirty="0"/>
              <a:t> </a:t>
            </a:r>
            <a:r>
              <a:rPr spc="-50" dirty="0"/>
              <a:t>= </a:t>
            </a:r>
            <a:r>
              <a:rPr spc="-10" dirty="0"/>
              <a:t>np.ceil(housing["median_income"]</a:t>
            </a:r>
            <a:r>
              <a:rPr spc="-195" dirty="0"/>
              <a:t> </a:t>
            </a:r>
            <a:r>
              <a:rPr dirty="0"/>
              <a:t>/</a:t>
            </a:r>
            <a:r>
              <a:rPr spc="-195" dirty="0"/>
              <a:t> </a:t>
            </a:r>
            <a:r>
              <a:rPr spc="-20" dirty="0"/>
              <a:t>1.5)</a:t>
            </a:r>
          </a:p>
          <a:p>
            <a:pPr marL="12700" marR="5080">
              <a:lnSpc>
                <a:spcPct val="150000"/>
              </a:lnSpc>
            </a:pPr>
            <a:r>
              <a:rPr dirty="0"/>
              <a:t>&gt;&gt;&gt;</a:t>
            </a:r>
            <a:r>
              <a:rPr spc="-70" dirty="0"/>
              <a:t> </a:t>
            </a:r>
            <a:r>
              <a:rPr spc="-20" dirty="0"/>
              <a:t>housing["income_cat"].where(housing["income_cat"]</a:t>
            </a:r>
            <a:r>
              <a:rPr spc="-70" dirty="0"/>
              <a:t> </a:t>
            </a:r>
            <a:r>
              <a:rPr spc="-50" dirty="0"/>
              <a:t>&lt; </a:t>
            </a:r>
            <a:r>
              <a:rPr dirty="0"/>
              <a:t>5,</a:t>
            </a:r>
            <a:r>
              <a:rPr spc="-65" dirty="0"/>
              <a:t> </a:t>
            </a:r>
            <a:r>
              <a:rPr dirty="0"/>
              <a:t>5.0,</a:t>
            </a:r>
            <a:r>
              <a:rPr spc="-65" dirty="0"/>
              <a:t> </a:t>
            </a:r>
            <a:r>
              <a:rPr spc="-10" dirty="0"/>
              <a:t>inplace=True)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1006" y="6708092"/>
            <a:ext cx="3377605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938873" cy="3509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12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&gt;&gt;&gt;</a:t>
            </a:r>
            <a:r>
              <a:rPr spc="-65" dirty="0"/>
              <a:t> </a:t>
            </a:r>
            <a:r>
              <a:rPr spc="-10" dirty="0"/>
              <a:t>housing["income_cat"].value_counts()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4876" y="8172863"/>
            <a:ext cx="3153921" cy="3470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83729" y="4595324"/>
            <a:ext cx="3156896" cy="34706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270632" y="5052523"/>
            <a:ext cx="1088390" cy="347345"/>
          </a:xfrm>
          <a:custGeom>
            <a:avLst/>
            <a:gdLst/>
            <a:ahLst/>
            <a:cxnLst/>
            <a:rect l="l" t="t" r="r" b="b"/>
            <a:pathLst>
              <a:path w="1088390" h="347345">
                <a:moveTo>
                  <a:pt x="84237" y="262532"/>
                </a:moveTo>
                <a:lnTo>
                  <a:pt x="38398" y="250775"/>
                </a:lnTo>
                <a:lnTo>
                  <a:pt x="10368" y="219112"/>
                </a:lnTo>
                <a:lnTo>
                  <a:pt x="0" y="173385"/>
                </a:lnTo>
                <a:lnTo>
                  <a:pt x="1386" y="154735"/>
                </a:lnTo>
                <a:lnTo>
                  <a:pt x="22176" y="109835"/>
                </a:lnTo>
                <a:lnTo>
                  <a:pt x="62958" y="86767"/>
                </a:lnTo>
                <a:lnTo>
                  <a:pt x="63314" y="86767"/>
                </a:lnTo>
                <a:lnTo>
                  <a:pt x="79623" y="85279"/>
                </a:lnTo>
                <a:lnTo>
                  <a:pt x="122959" y="98673"/>
                </a:lnTo>
                <a:lnTo>
                  <a:pt x="137821" y="114746"/>
                </a:lnTo>
                <a:lnTo>
                  <a:pt x="79623" y="114746"/>
                </a:lnTo>
                <a:lnTo>
                  <a:pt x="70944" y="115434"/>
                </a:lnTo>
                <a:lnTo>
                  <a:pt x="40146" y="139005"/>
                </a:lnTo>
                <a:lnTo>
                  <a:pt x="34676" y="157013"/>
                </a:lnTo>
                <a:lnTo>
                  <a:pt x="153125" y="157013"/>
                </a:lnTo>
                <a:lnTo>
                  <a:pt x="154185" y="172938"/>
                </a:lnTo>
                <a:lnTo>
                  <a:pt x="154185" y="177254"/>
                </a:lnTo>
                <a:lnTo>
                  <a:pt x="33932" y="177254"/>
                </a:lnTo>
                <a:lnTo>
                  <a:pt x="35402" y="188909"/>
                </a:lnTo>
                <a:lnTo>
                  <a:pt x="58443" y="222711"/>
                </a:lnTo>
                <a:lnTo>
                  <a:pt x="89446" y="230832"/>
                </a:lnTo>
                <a:lnTo>
                  <a:pt x="151209" y="230832"/>
                </a:lnTo>
                <a:lnTo>
                  <a:pt x="151209" y="243036"/>
                </a:lnTo>
                <a:lnTo>
                  <a:pt x="112253" y="260021"/>
                </a:lnTo>
                <a:lnTo>
                  <a:pt x="94245" y="262253"/>
                </a:lnTo>
                <a:lnTo>
                  <a:pt x="84237" y="262532"/>
                </a:lnTo>
                <a:close/>
              </a:path>
              <a:path w="1088390" h="347345">
                <a:moveTo>
                  <a:pt x="153125" y="157013"/>
                </a:moveTo>
                <a:lnTo>
                  <a:pt x="120699" y="157013"/>
                </a:lnTo>
                <a:lnTo>
                  <a:pt x="119499" y="147414"/>
                </a:lnTo>
                <a:lnTo>
                  <a:pt x="117090" y="139005"/>
                </a:lnTo>
                <a:lnTo>
                  <a:pt x="79623" y="114746"/>
                </a:lnTo>
                <a:lnTo>
                  <a:pt x="137821" y="114746"/>
                </a:lnTo>
                <a:lnTo>
                  <a:pt x="142800" y="122011"/>
                </a:lnTo>
                <a:lnTo>
                  <a:pt x="149125" y="136959"/>
                </a:lnTo>
                <a:lnTo>
                  <a:pt x="152920" y="153934"/>
                </a:lnTo>
                <a:lnTo>
                  <a:pt x="153125" y="157013"/>
                </a:lnTo>
                <a:close/>
              </a:path>
              <a:path w="1088390" h="347345">
                <a:moveTo>
                  <a:pt x="151209" y="230832"/>
                </a:moveTo>
                <a:lnTo>
                  <a:pt x="89446" y="230832"/>
                </a:lnTo>
                <a:lnTo>
                  <a:pt x="105863" y="229530"/>
                </a:lnTo>
                <a:lnTo>
                  <a:pt x="121629" y="225623"/>
                </a:lnTo>
                <a:lnTo>
                  <a:pt x="136745" y="219112"/>
                </a:lnTo>
                <a:lnTo>
                  <a:pt x="151209" y="209996"/>
                </a:lnTo>
                <a:lnTo>
                  <a:pt x="151209" y="230832"/>
                </a:lnTo>
                <a:close/>
              </a:path>
              <a:path w="1088390" h="347345">
                <a:moveTo>
                  <a:pt x="323537" y="110430"/>
                </a:moveTo>
                <a:lnTo>
                  <a:pt x="224767" y="110430"/>
                </a:lnTo>
                <a:lnTo>
                  <a:pt x="236469" y="99426"/>
                </a:lnTo>
                <a:lnTo>
                  <a:pt x="248951" y="91566"/>
                </a:lnTo>
                <a:lnTo>
                  <a:pt x="262216" y="86851"/>
                </a:lnTo>
                <a:lnTo>
                  <a:pt x="276261" y="85279"/>
                </a:lnTo>
                <a:lnTo>
                  <a:pt x="284149" y="85799"/>
                </a:lnTo>
                <a:lnTo>
                  <a:pt x="318194" y="103473"/>
                </a:lnTo>
                <a:lnTo>
                  <a:pt x="323537" y="110430"/>
                </a:lnTo>
                <a:close/>
              </a:path>
              <a:path w="1088390" h="347345">
                <a:moveTo>
                  <a:pt x="224767" y="259853"/>
                </a:moveTo>
                <a:lnTo>
                  <a:pt x="190091" y="259853"/>
                </a:lnTo>
                <a:lnTo>
                  <a:pt x="190091" y="88701"/>
                </a:lnTo>
                <a:lnTo>
                  <a:pt x="224767" y="88701"/>
                </a:lnTo>
                <a:lnTo>
                  <a:pt x="224767" y="110430"/>
                </a:lnTo>
                <a:lnTo>
                  <a:pt x="323537" y="110430"/>
                </a:lnTo>
                <a:lnTo>
                  <a:pt x="325361" y="113555"/>
                </a:lnTo>
                <a:lnTo>
                  <a:pt x="265545" y="113555"/>
                </a:lnTo>
                <a:lnTo>
                  <a:pt x="253956" y="115062"/>
                </a:lnTo>
                <a:lnTo>
                  <a:pt x="243296" y="119583"/>
                </a:lnTo>
                <a:lnTo>
                  <a:pt x="233566" y="127118"/>
                </a:lnTo>
                <a:lnTo>
                  <a:pt x="224767" y="137666"/>
                </a:lnTo>
                <a:lnTo>
                  <a:pt x="224767" y="259853"/>
                </a:lnTo>
                <a:close/>
              </a:path>
              <a:path w="1088390" h="347345">
                <a:moveTo>
                  <a:pt x="334156" y="259853"/>
                </a:moveTo>
                <a:lnTo>
                  <a:pt x="300223" y="259853"/>
                </a:lnTo>
                <a:lnTo>
                  <a:pt x="300205" y="161924"/>
                </a:lnTo>
                <a:lnTo>
                  <a:pt x="299721" y="150204"/>
                </a:lnTo>
                <a:lnTo>
                  <a:pt x="281582" y="116383"/>
                </a:lnTo>
                <a:lnTo>
                  <a:pt x="265545" y="113555"/>
                </a:lnTo>
                <a:lnTo>
                  <a:pt x="325361" y="113555"/>
                </a:lnTo>
                <a:lnTo>
                  <a:pt x="334156" y="161924"/>
                </a:lnTo>
                <a:lnTo>
                  <a:pt x="334156" y="259853"/>
                </a:lnTo>
                <a:close/>
              </a:path>
              <a:path w="1088390" h="347345">
                <a:moveTo>
                  <a:pt x="461701" y="262830"/>
                </a:moveTo>
                <a:lnTo>
                  <a:pt x="411137" y="248849"/>
                </a:lnTo>
                <a:lnTo>
                  <a:pt x="377985" y="210033"/>
                </a:lnTo>
                <a:lnTo>
                  <a:pt x="371578" y="175171"/>
                </a:lnTo>
                <a:lnTo>
                  <a:pt x="373082" y="158567"/>
                </a:lnTo>
                <a:lnTo>
                  <a:pt x="373139" y="157944"/>
                </a:lnTo>
                <a:lnTo>
                  <a:pt x="397556" y="113407"/>
                </a:lnTo>
                <a:lnTo>
                  <a:pt x="444297" y="89827"/>
                </a:lnTo>
                <a:lnTo>
                  <a:pt x="463189" y="88255"/>
                </a:lnTo>
                <a:lnTo>
                  <a:pt x="481813" y="89827"/>
                </a:lnTo>
                <a:lnTo>
                  <a:pt x="498848" y="94543"/>
                </a:lnTo>
                <a:lnTo>
                  <a:pt x="514204" y="102403"/>
                </a:lnTo>
                <a:lnTo>
                  <a:pt x="528078" y="113555"/>
                </a:lnTo>
                <a:lnTo>
                  <a:pt x="532487" y="118765"/>
                </a:lnTo>
                <a:lnTo>
                  <a:pt x="461403" y="118765"/>
                </a:lnTo>
                <a:lnTo>
                  <a:pt x="449748" y="119769"/>
                </a:lnTo>
                <a:lnTo>
                  <a:pt x="414554" y="143330"/>
                </a:lnTo>
                <a:lnTo>
                  <a:pt x="405778" y="175171"/>
                </a:lnTo>
                <a:lnTo>
                  <a:pt x="405843" y="176807"/>
                </a:lnTo>
                <a:lnTo>
                  <a:pt x="406701" y="186900"/>
                </a:lnTo>
                <a:lnTo>
                  <a:pt x="406737" y="187327"/>
                </a:lnTo>
                <a:lnTo>
                  <a:pt x="409618" y="197532"/>
                </a:lnTo>
                <a:lnTo>
                  <a:pt x="409723" y="197904"/>
                </a:lnTo>
                <a:lnTo>
                  <a:pt x="414699" y="207345"/>
                </a:lnTo>
                <a:lnTo>
                  <a:pt x="421541" y="215502"/>
                </a:lnTo>
                <a:lnTo>
                  <a:pt x="421667" y="215652"/>
                </a:lnTo>
                <a:lnTo>
                  <a:pt x="430164" y="222339"/>
                </a:lnTo>
                <a:lnTo>
                  <a:pt x="439935" y="227223"/>
                </a:lnTo>
                <a:lnTo>
                  <a:pt x="450848" y="230153"/>
                </a:lnTo>
                <a:lnTo>
                  <a:pt x="462892" y="231130"/>
                </a:lnTo>
                <a:lnTo>
                  <a:pt x="534179" y="231130"/>
                </a:lnTo>
                <a:lnTo>
                  <a:pt x="527781" y="238422"/>
                </a:lnTo>
                <a:lnTo>
                  <a:pt x="513828" y="249100"/>
                </a:lnTo>
                <a:lnTo>
                  <a:pt x="498393" y="256616"/>
                </a:lnTo>
                <a:lnTo>
                  <a:pt x="498587" y="256616"/>
                </a:lnTo>
                <a:lnTo>
                  <a:pt x="480894" y="261277"/>
                </a:lnTo>
                <a:lnTo>
                  <a:pt x="481137" y="261277"/>
                </a:lnTo>
                <a:lnTo>
                  <a:pt x="461701" y="262830"/>
                </a:lnTo>
                <a:close/>
              </a:path>
              <a:path w="1088390" h="347345">
                <a:moveTo>
                  <a:pt x="534179" y="231130"/>
                </a:moveTo>
                <a:lnTo>
                  <a:pt x="462892" y="231130"/>
                </a:lnTo>
                <a:lnTo>
                  <a:pt x="474761" y="230153"/>
                </a:lnTo>
                <a:lnTo>
                  <a:pt x="485513" y="227223"/>
                </a:lnTo>
                <a:lnTo>
                  <a:pt x="515614" y="197532"/>
                </a:lnTo>
                <a:lnTo>
                  <a:pt x="518479" y="187327"/>
                </a:lnTo>
                <a:lnTo>
                  <a:pt x="518600" y="186900"/>
                </a:lnTo>
                <a:lnTo>
                  <a:pt x="519456" y="176807"/>
                </a:lnTo>
                <a:lnTo>
                  <a:pt x="519532" y="175914"/>
                </a:lnTo>
                <a:lnTo>
                  <a:pt x="519595" y="175171"/>
                </a:lnTo>
                <a:lnTo>
                  <a:pt x="518585" y="163748"/>
                </a:lnTo>
                <a:lnTo>
                  <a:pt x="518562" y="163497"/>
                </a:lnTo>
                <a:lnTo>
                  <a:pt x="515465" y="152883"/>
                </a:lnTo>
                <a:lnTo>
                  <a:pt x="484397" y="122783"/>
                </a:lnTo>
                <a:lnTo>
                  <a:pt x="461403" y="118765"/>
                </a:lnTo>
                <a:lnTo>
                  <a:pt x="532487" y="118765"/>
                </a:lnTo>
                <a:lnTo>
                  <a:pt x="552356" y="158567"/>
                </a:lnTo>
                <a:lnTo>
                  <a:pt x="553974" y="176807"/>
                </a:lnTo>
                <a:lnTo>
                  <a:pt x="552412" y="193746"/>
                </a:lnTo>
                <a:lnTo>
                  <a:pt x="552337" y="194555"/>
                </a:lnTo>
                <a:lnTo>
                  <a:pt x="547426" y="210740"/>
                </a:lnTo>
                <a:lnTo>
                  <a:pt x="539240" y="225362"/>
                </a:lnTo>
                <a:lnTo>
                  <a:pt x="534179" y="231130"/>
                </a:lnTo>
                <a:close/>
              </a:path>
              <a:path w="1088390" h="347345">
                <a:moveTo>
                  <a:pt x="648405" y="262830"/>
                </a:moveTo>
                <a:lnTo>
                  <a:pt x="612063" y="250347"/>
                </a:lnTo>
                <a:lnTo>
                  <a:pt x="592558" y="214349"/>
                </a:lnTo>
                <a:lnTo>
                  <a:pt x="590809" y="186779"/>
                </a:lnTo>
                <a:lnTo>
                  <a:pt x="590809" y="88701"/>
                </a:lnTo>
                <a:lnTo>
                  <a:pt x="624742" y="88701"/>
                </a:lnTo>
                <a:lnTo>
                  <a:pt x="624759" y="186779"/>
                </a:lnTo>
                <a:lnTo>
                  <a:pt x="625226" y="198787"/>
                </a:lnTo>
                <a:lnTo>
                  <a:pt x="650619" y="234032"/>
                </a:lnTo>
                <a:lnTo>
                  <a:pt x="659567" y="234702"/>
                </a:lnTo>
                <a:lnTo>
                  <a:pt x="734428" y="234702"/>
                </a:lnTo>
                <a:lnTo>
                  <a:pt x="734428" y="238124"/>
                </a:lnTo>
                <a:lnTo>
                  <a:pt x="700644" y="238124"/>
                </a:lnTo>
                <a:lnTo>
                  <a:pt x="695026" y="243612"/>
                </a:lnTo>
                <a:lnTo>
                  <a:pt x="689035" y="248468"/>
                </a:lnTo>
                <a:lnTo>
                  <a:pt x="655782" y="262328"/>
                </a:lnTo>
                <a:lnTo>
                  <a:pt x="656819" y="262328"/>
                </a:lnTo>
                <a:lnTo>
                  <a:pt x="648405" y="262830"/>
                </a:lnTo>
                <a:close/>
              </a:path>
              <a:path w="1088390" h="347345">
                <a:moveTo>
                  <a:pt x="734428" y="234702"/>
                </a:moveTo>
                <a:lnTo>
                  <a:pt x="659567" y="234702"/>
                </a:lnTo>
                <a:lnTo>
                  <a:pt x="671176" y="233223"/>
                </a:lnTo>
                <a:lnTo>
                  <a:pt x="682039" y="228674"/>
                </a:lnTo>
                <a:lnTo>
                  <a:pt x="691714" y="221391"/>
                </a:lnTo>
                <a:lnTo>
                  <a:pt x="700644" y="211038"/>
                </a:lnTo>
                <a:lnTo>
                  <a:pt x="700644" y="88701"/>
                </a:lnTo>
                <a:lnTo>
                  <a:pt x="734428" y="88701"/>
                </a:lnTo>
                <a:lnTo>
                  <a:pt x="734428" y="234702"/>
                </a:lnTo>
                <a:close/>
              </a:path>
              <a:path w="1088390" h="347345">
                <a:moveTo>
                  <a:pt x="734428" y="259853"/>
                </a:moveTo>
                <a:lnTo>
                  <a:pt x="700644" y="259853"/>
                </a:lnTo>
                <a:lnTo>
                  <a:pt x="700644" y="238124"/>
                </a:lnTo>
                <a:lnTo>
                  <a:pt x="734428" y="238124"/>
                </a:lnTo>
                <a:lnTo>
                  <a:pt x="734428" y="259853"/>
                </a:lnTo>
                <a:close/>
              </a:path>
              <a:path w="1088390" h="347345">
                <a:moveTo>
                  <a:pt x="838459" y="347064"/>
                </a:moveTo>
                <a:lnTo>
                  <a:pt x="791829" y="338863"/>
                </a:lnTo>
                <a:lnTo>
                  <a:pt x="759580" y="305301"/>
                </a:lnTo>
                <a:lnTo>
                  <a:pt x="759459" y="304993"/>
                </a:lnTo>
                <a:lnTo>
                  <a:pt x="758144" y="293786"/>
                </a:lnTo>
                <a:lnTo>
                  <a:pt x="758092" y="293339"/>
                </a:lnTo>
                <a:lnTo>
                  <a:pt x="760780" y="277480"/>
                </a:lnTo>
                <a:lnTo>
                  <a:pt x="768845" y="264727"/>
                </a:lnTo>
                <a:lnTo>
                  <a:pt x="782285" y="255081"/>
                </a:lnTo>
                <a:lnTo>
                  <a:pt x="801103" y="248542"/>
                </a:lnTo>
                <a:lnTo>
                  <a:pt x="793615" y="243045"/>
                </a:lnTo>
                <a:lnTo>
                  <a:pt x="788266" y="237566"/>
                </a:lnTo>
                <a:lnTo>
                  <a:pt x="785057" y="232106"/>
                </a:lnTo>
                <a:lnTo>
                  <a:pt x="784095" y="227210"/>
                </a:lnTo>
                <a:lnTo>
                  <a:pt x="783987" y="221208"/>
                </a:lnTo>
                <a:lnTo>
                  <a:pt x="786418" y="216247"/>
                </a:lnTo>
                <a:lnTo>
                  <a:pt x="791280" y="211782"/>
                </a:lnTo>
                <a:lnTo>
                  <a:pt x="796241" y="207317"/>
                </a:lnTo>
                <a:lnTo>
                  <a:pt x="802839" y="204043"/>
                </a:lnTo>
                <a:lnTo>
                  <a:pt x="811075" y="201960"/>
                </a:lnTo>
                <a:lnTo>
                  <a:pt x="794601" y="192323"/>
                </a:lnTo>
                <a:lnTo>
                  <a:pt x="782834" y="180082"/>
                </a:lnTo>
                <a:lnTo>
                  <a:pt x="775897" y="165496"/>
                </a:lnTo>
                <a:lnTo>
                  <a:pt x="775774" y="165236"/>
                </a:lnTo>
                <a:lnTo>
                  <a:pt x="773420" y="147786"/>
                </a:lnTo>
                <a:lnTo>
                  <a:pt x="774667" y="134875"/>
                </a:lnTo>
                <a:lnTo>
                  <a:pt x="778406" y="123378"/>
                </a:lnTo>
                <a:lnTo>
                  <a:pt x="816990" y="92682"/>
                </a:lnTo>
                <a:lnTo>
                  <a:pt x="847984" y="88701"/>
                </a:lnTo>
                <a:lnTo>
                  <a:pt x="918526" y="88701"/>
                </a:lnTo>
                <a:lnTo>
                  <a:pt x="918526" y="115044"/>
                </a:lnTo>
                <a:lnTo>
                  <a:pt x="883855" y="115044"/>
                </a:lnTo>
                <a:lnTo>
                  <a:pt x="886787" y="118021"/>
                </a:lnTo>
                <a:lnTo>
                  <a:pt x="827842" y="118021"/>
                </a:lnTo>
                <a:lnTo>
                  <a:pt x="820054" y="121146"/>
                </a:lnTo>
                <a:lnTo>
                  <a:pt x="813604" y="127396"/>
                </a:lnTo>
                <a:lnTo>
                  <a:pt x="807155" y="133548"/>
                </a:lnTo>
                <a:lnTo>
                  <a:pt x="803931" y="140989"/>
                </a:lnTo>
                <a:lnTo>
                  <a:pt x="803931" y="158551"/>
                </a:lnTo>
                <a:lnTo>
                  <a:pt x="837417" y="180230"/>
                </a:lnTo>
                <a:lnTo>
                  <a:pt x="893425" y="180230"/>
                </a:lnTo>
                <a:lnTo>
                  <a:pt x="890045" y="185281"/>
                </a:lnTo>
                <a:lnTo>
                  <a:pt x="847851" y="207745"/>
                </a:lnTo>
                <a:lnTo>
                  <a:pt x="823058" y="211782"/>
                </a:lnTo>
                <a:lnTo>
                  <a:pt x="822529" y="211782"/>
                </a:lnTo>
                <a:lnTo>
                  <a:pt x="816057" y="216247"/>
                </a:lnTo>
                <a:lnTo>
                  <a:pt x="863388" y="244106"/>
                </a:lnTo>
                <a:lnTo>
                  <a:pt x="874921" y="247017"/>
                </a:lnTo>
                <a:lnTo>
                  <a:pt x="909989" y="267890"/>
                </a:lnTo>
                <a:lnTo>
                  <a:pt x="828934" y="267890"/>
                </a:lnTo>
                <a:lnTo>
                  <a:pt x="820767" y="268336"/>
                </a:lnTo>
                <a:lnTo>
                  <a:pt x="790089" y="286146"/>
                </a:lnTo>
                <a:lnTo>
                  <a:pt x="790089" y="293786"/>
                </a:lnTo>
                <a:lnTo>
                  <a:pt x="792984" y="304993"/>
                </a:lnTo>
                <a:lnTo>
                  <a:pt x="793063" y="305301"/>
                </a:lnTo>
                <a:lnTo>
                  <a:pt x="801876" y="313431"/>
                </a:lnTo>
                <a:lnTo>
                  <a:pt x="801664" y="313431"/>
                </a:lnTo>
                <a:lnTo>
                  <a:pt x="816799" y="318455"/>
                </a:lnTo>
                <a:lnTo>
                  <a:pt x="816546" y="318455"/>
                </a:lnTo>
                <a:lnTo>
                  <a:pt x="837714" y="320127"/>
                </a:lnTo>
                <a:lnTo>
                  <a:pt x="909247" y="320127"/>
                </a:lnTo>
                <a:lnTo>
                  <a:pt x="905923" y="324564"/>
                </a:lnTo>
                <a:lnTo>
                  <a:pt x="896352" y="332481"/>
                </a:lnTo>
                <a:lnTo>
                  <a:pt x="884643" y="338863"/>
                </a:lnTo>
                <a:lnTo>
                  <a:pt x="871091" y="343420"/>
                </a:lnTo>
                <a:lnTo>
                  <a:pt x="855697" y="346153"/>
                </a:lnTo>
                <a:lnTo>
                  <a:pt x="838459" y="347064"/>
                </a:lnTo>
                <a:close/>
              </a:path>
              <a:path w="1088390" h="347345">
                <a:moveTo>
                  <a:pt x="893425" y="180230"/>
                </a:moveTo>
                <a:lnTo>
                  <a:pt x="846942" y="180230"/>
                </a:lnTo>
                <a:lnTo>
                  <a:pt x="854880" y="177303"/>
                </a:lnTo>
                <a:lnTo>
                  <a:pt x="867681" y="165496"/>
                </a:lnTo>
                <a:lnTo>
                  <a:pt x="870901" y="158105"/>
                </a:lnTo>
                <a:lnTo>
                  <a:pt x="870901" y="140344"/>
                </a:lnTo>
                <a:lnTo>
                  <a:pt x="836970" y="118021"/>
                </a:lnTo>
                <a:lnTo>
                  <a:pt x="886787" y="118021"/>
                </a:lnTo>
                <a:lnTo>
                  <a:pt x="890599" y="121890"/>
                </a:lnTo>
                <a:lnTo>
                  <a:pt x="895266" y="128141"/>
                </a:lnTo>
                <a:lnTo>
                  <a:pt x="897725" y="133548"/>
                </a:lnTo>
                <a:lnTo>
                  <a:pt x="900419" y="139353"/>
                </a:lnTo>
                <a:lnTo>
                  <a:pt x="901714" y="145702"/>
                </a:lnTo>
                <a:lnTo>
                  <a:pt x="901714" y="152846"/>
                </a:lnTo>
                <a:lnTo>
                  <a:pt x="901340" y="158105"/>
                </a:lnTo>
                <a:lnTo>
                  <a:pt x="901239" y="159515"/>
                </a:lnTo>
                <a:lnTo>
                  <a:pt x="900007" y="165236"/>
                </a:lnTo>
                <a:lnTo>
                  <a:pt x="899951" y="165496"/>
                </a:lnTo>
                <a:lnTo>
                  <a:pt x="899877" y="165844"/>
                </a:lnTo>
                <a:lnTo>
                  <a:pt x="899815" y="166129"/>
                </a:lnTo>
                <a:lnTo>
                  <a:pt x="897443" y="172687"/>
                </a:lnTo>
                <a:lnTo>
                  <a:pt x="894123" y="179188"/>
                </a:lnTo>
                <a:lnTo>
                  <a:pt x="893525" y="180082"/>
                </a:lnTo>
                <a:lnTo>
                  <a:pt x="893425" y="180230"/>
                </a:lnTo>
                <a:close/>
              </a:path>
              <a:path w="1088390" h="347345">
                <a:moveTo>
                  <a:pt x="909247" y="320127"/>
                </a:moveTo>
                <a:lnTo>
                  <a:pt x="837714" y="320127"/>
                </a:lnTo>
                <a:lnTo>
                  <a:pt x="848320" y="319709"/>
                </a:lnTo>
                <a:lnTo>
                  <a:pt x="857660" y="318455"/>
                </a:lnTo>
                <a:lnTo>
                  <a:pt x="865733" y="316362"/>
                </a:lnTo>
                <a:lnTo>
                  <a:pt x="872539" y="313431"/>
                </a:lnTo>
                <a:lnTo>
                  <a:pt x="880874" y="309069"/>
                </a:lnTo>
                <a:lnTo>
                  <a:pt x="885046" y="302864"/>
                </a:lnTo>
                <a:lnTo>
                  <a:pt x="885046" y="286890"/>
                </a:lnTo>
                <a:lnTo>
                  <a:pt x="879835" y="280391"/>
                </a:lnTo>
                <a:lnTo>
                  <a:pt x="869415" y="275331"/>
                </a:lnTo>
                <a:lnTo>
                  <a:pt x="861024" y="272076"/>
                </a:lnTo>
                <a:lnTo>
                  <a:pt x="851174" y="269676"/>
                </a:lnTo>
                <a:lnTo>
                  <a:pt x="850907" y="269676"/>
                </a:lnTo>
                <a:lnTo>
                  <a:pt x="840640" y="268336"/>
                </a:lnTo>
                <a:lnTo>
                  <a:pt x="840307" y="268336"/>
                </a:lnTo>
                <a:lnTo>
                  <a:pt x="828934" y="267890"/>
                </a:lnTo>
                <a:lnTo>
                  <a:pt x="909989" y="267890"/>
                </a:lnTo>
                <a:lnTo>
                  <a:pt x="911215" y="269397"/>
                </a:lnTo>
                <a:lnTo>
                  <a:pt x="915028" y="276745"/>
                </a:lnTo>
                <a:lnTo>
                  <a:pt x="917316" y="284875"/>
                </a:lnTo>
                <a:lnTo>
                  <a:pt x="918040" y="293339"/>
                </a:lnTo>
                <a:lnTo>
                  <a:pt x="918078" y="293786"/>
                </a:lnTo>
                <a:lnTo>
                  <a:pt x="916757" y="304993"/>
                </a:lnTo>
                <a:lnTo>
                  <a:pt x="916721" y="305301"/>
                </a:lnTo>
                <a:lnTo>
                  <a:pt x="912722" y="315401"/>
                </a:lnTo>
                <a:lnTo>
                  <a:pt x="912648" y="315589"/>
                </a:lnTo>
                <a:lnTo>
                  <a:pt x="909247" y="320127"/>
                </a:lnTo>
                <a:close/>
              </a:path>
              <a:path w="1088390" h="347345">
                <a:moveTo>
                  <a:pt x="977838" y="259853"/>
                </a:moveTo>
                <a:lnTo>
                  <a:pt x="943900" y="259853"/>
                </a:lnTo>
                <a:lnTo>
                  <a:pt x="943900" y="0"/>
                </a:lnTo>
                <a:lnTo>
                  <a:pt x="977838" y="0"/>
                </a:lnTo>
                <a:lnTo>
                  <a:pt x="977838" y="111174"/>
                </a:lnTo>
                <a:lnTo>
                  <a:pt x="1077959" y="111174"/>
                </a:lnTo>
                <a:lnTo>
                  <a:pt x="1078575" y="112365"/>
                </a:lnTo>
                <a:lnTo>
                  <a:pt x="1013109" y="112365"/>
                </a:lnTo>
                <a:lnTo>
                  <a:pt x="1006118" y="114299"/>
                </a:lnTo>
                <a:lnTo>
                  <a:pt x="977838" y="137219"/>
                </a:lnTo>
                <a:lnTo>
                  <a:pt x="977838" y="259853"/>
                </a:lnTo>
                <a:close/>
              </a:path>
              <a:path w="1088390" h="347345">
                <a:moveTo>
                  <a:pt x="1077959" y="111174"/>
                </a:moveTo>
                <a:lnTo>
                  <a:pt x="977838" y="111174"/>
                </a:lnTo>
                <a:lnTo>
                  <a:pt x="989055" y="99845"/>
                </a:lnTo>
                <a:lnTo>
                  <a:pt x="1001575" y="91752"/>
                </a:lnTo>
                <a:lnTo>
                  <a:pt x="1015397" y="86897"/>
                </a:lnTo>
                <a:lnTo>
                  <a:pt x="1030521" y="85279"/>
                </a:lnTo>
                <a:lnTo>
                  <a:pt x="1038856" y="85818"/>
                </a:lnTo>
                <a:lnTo>
                  <a:pt x="1072976" y="104068"/>
                </a:lnTo>
                <a:lnTo>
                  <a:pt x="1077959" y="111174"/>
                </a:lnTo>
                <a:close/>
              </a:path>
              <a:path w="1088390" h="347345">
                <a:moveTo>
                  <a:pt x="1087966" y="259853"/>
                </a:moveTo>
                <a:lnTo>
                  <a:pt x="1054038" y="259853"/>
                </a:lnTo>
                <a:lnTo>
                  <a:pt x="1054038" y="154037"/>
                </a:lnTo>
                <a:lnTo>
                  <a:pt x="1053461" y="145060"/>
                </a:lnTo>
                <a:lnTo>
                  <a:pt x="1051770" y="137219"/>
                </a:lnTo>
                <a:lnTo>
                  <a:pt x="1051730" y="137033"/>
                </a:lnTo>
                <a:lnTo>
                  <a:pt x="1048846" y="129954"/>
                </a:lnTo>
                <a:lnTo>
                  <a:pt x="1020548" y="112365"/>
                </a:lnTo>
                <a:lnTo>
                  <a:pt x="1078575" y="112365"/>
                </a:lnTo>
                <a:lnTo>
                  <a:pt x="1087966" y="162371"/>
                </a:lnTo>
                <a:lnTo>
                  <a:pt x="1087966" y="25985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69899" y="4302666"/>
            <a:ext cx="7626984" cy="3594100"/>
            <a:chOff x="469899" y="4302666"/>
            <a:chExt cx="7626984" cy="35941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993" y="4357266"/>
              <a:ext cx="6766011" cy="28005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7998" y="4340766"/>
              <a:ext cx="1776730" cy="3291840"/>
            </a:xfrm>
            <a:custGeom>
              <a:avLst/>
              <a:gdLst/>
              <a:ahLst/>
              <a:cxnLst/>
              <a:rect l="l" t="t" r="r" b="b"/>
              <a:pathLst>
                <a:path w="1776730" h="3291840">
                  <a:moveTo>
                    <a:pt x="0" y="0"/>
                  </a:moveTo>
                  <a:lnTo>
                    <a:pt x="1123197" y="0"/>
                  </a:lnTo>
                  <a:lnTo>
                    <a:pt x="1123197" y="2240995"/>
                  </a:lnTo>
                  <a:lnTo>
                    <a:pt x="0" y="2240995"/>
                  </a:lnTo>
                  <a:lnTo>
                    <a:pt x="0" y="0"/>
                  </a:lnTo>
                  <a:close/>
                </a:path>
                <a:path w="1776730" h="3291840">
                  <a:moveTo>
                    <a:pt x="561598" y="2241045"/>
                  </a:moveTo>
                  <a:lnTo>
                    <a:pt x="1776113" y="3291643"/>
                  </a:lnTo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01772" y="7537209"/>
              <a:ext cx="344170" cy="321945"/>
            </a:xfrm>
            <a:custGeom>
              <a:avLst/>
              <a:gdLst/>
              <a:ahLst/>
              <a:cxnLst/>
              <a:rect l="l" t="t" r="r" b="b"/>
              <a:pathLst>
                <a:path w="344169" h="321945">
                  <a:moveTo>
                    <a:pt x="343871" y="321424"/>
                  </a:moveTo>
                  <a:lnTo>
                    <a:pt x="0" y="190374"/>
                  </a:lnTo>
                  <a:lnTo>
                    <a:pt x="164682" y="0"/>
                  </a:lnTo>
                  <a:lnTo>
                    <a:pt x="343871" y="32142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01772" y="7537209"/>
              <a:ext cx="344170" cy="321945"/>
            </a:xfrm>
            <a:custGeom>
              <a:avLst/>
              <a:gdLst/>
              <a:ahLst/>
              <a:cxnLst/>
              <a:rect l="l" t="t" r="r" b="b"/>
              <a:pathLst>
                <a:path w="344169" h="321945">
                  <a:moveTo>
                    <a:pt x="0" y="190374"/>
                  </a:moveTo>
                  <a:lnTo>
                    <a:pt x="343871" y="321424"/>
                  </a:lnTo>
                  <a:lnTo>
                    <a:pt x="164682" y="0"/>
                  </a:lnTo>
                  <a:lnTo>
                    <a:pt x="0" y="190374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68295" y="4340766"/>
              <a:ext cx="5647055" cy="2241550"/>
            </a:xfrm>
            <a:custGeom>
              <a:avLst/>
              <a:gdLst/>
              <a:ahLst/>
              <a:cxnLst/>
              <a:rect l="l" t="t" r="r" b="b"/>
              <a:pathLst>
                <a:path w="5647055" h="2241550">
                  <a:moveTo>
                    <a:pt x="0" y="0"/>
                  </a:moveTo>
                  <a:lnTo>
                    <a:pt x="1123197" y="0"/>
                  </a:lnTo>
                  <a:lnTo>
                    <a:pt x="1123197" y="2240995"/>
                  </a:lnTo>
                  <a:lnTo>
                    <a:pt x="0" y="2240995"/>
                  </a:lnTo>
                  <a:lnTo>
                    <a:pt x="0" y="0"/>
                  </a:lnTo>
                  <a:close/>
                </a:path>
                <a:path w="5647055" h="2241550">
                  <a:moveTo>
                    <a:pt x="1123197" y="1120497"/>
                  </a:moveTo>
                  <a:lnTo>
                    <a:pt x="5647013" y="589398"/>
                  </a:lnTo>
                </a:path>
              </a:pathLst>
            </a:custGeom>
            <a:ln w="76199">
              <a:solidFill>
                <a:srgbClr val="264D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00634" y="4805165"/>
              <a:ext cx="358140" cy="250190"/>
            </a:xfrm>
            <a:custGeom>
              <a:avLst/>
              <a:gdLst/>
              <a:ahLst/>
              <a:cxnLst/>
              <a:rect l="l" t="t" r="r" b="b"/>
              <a:pathLst>
                <a:path w="358140" h="250189">
                  <a:moveTo>
                    <a:pt x="29349" y="249999"/>
                  </a:moveTo>
                  <a:lnTo>
                    <a:pt x="0" y="0"/>
                  </a:lnTo>
                  <a:lnTo>
                    <a:pt x="358099" y="84699"/>
                  </a:lnTo>
                  <a:lnTo>
                    <a:pt x="29349" y="249999"/>
                  </a:lnTo>
                  <a:close/>
                </a:path>
              </a:pathLst>
            </a:custGeom>
            <a:solidFill>
              <a:srgbClr val="264D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00634" y="4805165"/>
              <a:ext cx="358140" cy="250190"/>
            </a:xfrm>
            <a:custGeom>
              <a:avLst/>
              <a:gdLst/>
              <a:ahLst/>
              <a:cxnLst/>
              <a:rect l="l" t="t" r="r" b="b"/>
              <a:pathLst>
                <a:path w="358140" h="250189">
                  <a:moveTo>
                    <a:pt x="29349" y="249999"/>
                  </a:moveTo>
                  <a:lnTo>
                    <a:pt x="358099" y="84699"/>
                  </a:lnTo>
                  <a:lnTo>
                    <a:pt x="0" y="0"/>
                  </a:lnTo>
                  <a:lnTo>
                    <a:pt x="29349" y="249999"/>
                  </a:lnTo>
                  <a:close/>
                </a:path>
              </a:pathLst>
            </a:custGeom>
            <a:ln w="76199">
              <a:solidFill>
                <a:srgbClr val="264D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161" y="4668764"/>
            <a:ext cx="11360957" cy="4211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772" y="775677"/>
            <a:ext cx="5861038" cy="5790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623" y="5492380"/>
            <a:ext cx="7276561" cy="416717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938873" cy="3509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12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&gt;&gt;&gt;</a:t>
            </a:r>
            <a:r>
              <a:rPr spc="-65" dirty="0"/>
              <a:t> </a:t>
            </a:r>
            <a:r>
              <a:rPr spc="-10" dirty="0"/>
              <a:t>housing["income_cat"].hist()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0618" y="4608640"/>
            <a:ext cx="6823536" cy="4077891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069429"/>
            <a:ext cx="9919011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2588" y="3279098"/>
            <a:ext cx="6708301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920079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6039" y="3964897"/>
            <a:ext cx="2607535" cy="2662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82772" y="3964897"/>
            <a:ext cx="3673328" cy="35093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582154" y="3968325"/>
            <a:ext cx="676910" cy="262890"/>
          </a:xfrm>
          <a:custGeom>
            <a:avLst/>
            <a:gdLst/>
            <a:ahLst/>
            <a:cxnLst/>
            <a:rect l="l" t="t" r="r" b="b"/>
            <a:pathLst>
              <a:path w="676909" h="262889">
                <a:moveTo>
                  <a:pt x="87963" y="262822"/>
                </a:moveTo>
                <a:lnTo>
                  <a:pt x="36806" y="249429"/>
                </a:lnTo>
                <a:lnTo>
                  <a:pt x="5955" y="211145"/>
                </a:lnTo>
                <a:lnTo>
                  <a:pt x="0" y="175164"/>
                </a:lnTo>
                <a:lnTo>
                  <a:pt x="1451" y="155974"/>
                </a:lnTo>
                <a:lnTo>
                  <a:pt x="23221" y="110127"/>
                </a:lnTo>
                <a:lnTo>
                  <a:pt x="66333" y="86830"/>
                </a:lnTo>
                <a:lnTo>
                  <a:pt x="84391" y="85277"/>
                </a:lnTo>
                <a:lnTo>
                  <a:pt x="93220" y="85277"/>
                </a:lnTo>
                <a:lnTo>
                  <a:pt x="134092" y="97183"/>
                </a:lnTo>
                <a:lnTo>
                  <a:pt x="134092" y="116976"/>
                </a:lnTo>
                <a:lnTo>
                  <a:pt x="86467" y="116976"/>
                </a:lnTo>
                <a:lnTo>
                  <a:pt x="75521" y="117981"/>
                </a:lnTo>
                <a:lnTo>
                  <a:pt x="42438" y="141644"/>
                </a:lnTo>
                <a:lnTo>
                  <a:pt x="34232" y="174126"/>
                </a:lnTo>
                <a:lnTo>
                  <a:pt x="35218" y="186552"/>
                </a:lnTo>
                <a:lnTo>
                  <a:pt x="58668" y="222504"/>
                </a:lnTo>
                <a:lnTo>
                  <a:pt x="93020" y="231123"/>
                </a:lnTo>
                <a:lnTo>
                  <a:pt x="137816" y="231123"/>
                </a:lnTo>
                <a:lnTo>
                  <a:pt x="137816" y="253297"/>
                </a:lnTo>
                <a:lnTo>
                  <a:pt x="125158" y="257466"/>
                </a:lnTo>
                <a:lnTo>
                  <a:pt x="112629" y="260442"/>
                </a:lnTo>
                <a:lnTo>
                  <a:pt x="100230" y="262227"/>
                </a:lnTo>
                <a:lnTo>
                  <a:pt x="87963" y="262822"/>
                </a:lnTo>
                <a:close/>
              </a:path>
              <a:path w="676909" h="262889">
                <a:moveTo>
                  <a:pt x="134092" y="133349"/>
                </a:moveTo>
                <a:lnTo>
                  <a:pt x="121462" y="126186"/>
                </a:lnTo>
                <a:lnTo>
                  <a:pt x="109039" y="120997"/>
                </a:lnTo>
                <a:lnTo>
                  <a:pt x="97583" y="117981"/>
                </a:lnTo>
                <a:lnTo>
                  <a:pt x="86467" y="116976"/>
                </a:lnTo>
                <a:lnTo>
                  <a:pt x="134092" y="116976"/>
                </a:lnTo>
                <a:lnTo>
                  <a:pt x="134092" y="133349"/>
                </a:lnTo>
                <a:close/>
              </a:path>
              <a:path w="676909" h="262889">
                <a:moveTo>
                  <a:pt x="137816" y="231123"/>
                </a:moveTo>
                <a:lnTo>
                  <a:pt x="93020" y="231123"/>
                </a:lnTo>
                <a:lnTo>
                  <a:pt x="103129" y="230417"/>
                </a:lnTo>
                <a:lnTo>
                  <a:pt x="113965" y="228299"/>
                </a:lnTo>
                <a:lnTo>
                  <a:pt x="125528" y="224766"/>
                </a:lnTo>
                <a:lnTo>
                  <a:pt x="137816" y="219817"/>
                </a:lnTo>
                <a:lnTo>
                  <a:pt x="137816" y="231123"/>
                </a:lnTo>
                <a:close/>
              </a:path>
              <a:path w="676909" h="262889">
                <a:moveTo>
                  <a:pt x="210930" y="259851"/>
                </a:moveTo>
                <a:lnTo>
                  <a:pt x="176993" y="259851"/>
                </a:lnTo>
                <a:lnTo>
                  <a:pt x="176993" y="0"/>
                </a:lnTo>
                <a:lnTo>
                  <a:pt x="210930" y="0"/>
                </a:lnTo>
                <a:lnTo>
                  <a:pt x="210930" y="259851"/>
                </a:lnTo>
                <a:close/>
              </a:path>
              <a:path w="676909" h="262889">
                <a:moveTo>
                  <a:pt x="249211" y="145551"/>
                </a:moveTo>
                <a:lnTo>
                  <a:pt x="249211" y="108641"/>
                </a:lnTo>
                <a:lnTo>
                  <a:pt x="260180" y="98421"/>
                </a:lnTo>
                <a:lnTo>
                  <a:pt x="273287" y="91119"/>
                </a:lnTo>
                <a:lnTo>
                  <a:pt x="288531" y="86737"/>
                </a:lnTo>
                <a:lnTo>
                  <a:pt x="305913" y="85277"/>
                </a:lnTo>
                <a:lnTo>
                  <a:pt x="319133" y="86188"/>
                </a:lnTo>
                <a:lnTo>
                  <a:pt x="354186" y="102936"/>
                </a:lnTo>
                <a:lnTo>
                  <a:pt x="363280" y="116976"/>
                </a:lnTo>
                <a:lnTo>
                  <a:pt x="303237" y="116976"/>
                </a:lnTo>
                <a:lnTo>
                  <a:pt x="289424" y="118762"/>
                </a:lnTo>
                <a:lnTo>
                  <a:pt x="275817" y="124120"/>
                </a:lnTo>
                <a:lnTo>
                  <a:pt x="262413" y="133049"/>
                </a:lnTo>
                <a:lnTo>
                  <a:pt x="249211" y="145551"/>
                </a:lnTo>
                <a:close/>
              </a:path>
              <a:path w="676909" h="262889">
                <a:moveTo>
                  <a:pt x="287759" y="262527"/>
                </a:moveTo>
                <a:lnTo>
                  <a:pt x="278749" y="261754"/>
                </a:lnTo>
                <a:lnTo>
                  <a:pt x="279064" y="261754"/>
                </a:lnTo>
                <a:lnTo>
                  <a:pt x="271390" y="259590"/>
                </a:lnTo>
                <a:lnTo>
                  <a:pt x="246831" y="229566"/>
                </a:lnTo>
                <a:lnTo>
                  <a:pt x="246195" y="222246"/>
                </a:lnTo>
                <a:lnTo>
                  <a:pt x="246087" y="221008"/>
                </a:lnTo>
                <a:lnTo>
                  <a:pt x="264114" y="186071"/>
                </a:lnTo>
                <a:lnTo>
                  <a:pt x="334050" y="157009"/>
                </a:lnTo>
                <a:lnTo>
                  <a:pt x="333951" y="147087"/>
                </a:lnTo>
                <a:lnTo>
                  <a:pt x="332123" y="134303"/>
                </a:lnTo>
                <a:lnTo>
                  <a:pt x="326344" y="124677"/>
                </a:lnTo>
                <a:lnTo>
                  <a:pt x="316715" y="118901"/>
                </a:lnTo>
                <a:lnTo>
                  <a:pt x="303237" y="116976"/>
                </a:lnTo>
                <a:lnTo>
                  <a:pt x="363280" y="116976"/>
                </a:lnTo>
                <a:lnTo>
                  <a:pt x="367388" y="175164"/>
                </a:lnTo>
                <a:lnTo>
                  <a:pt x="334050" y="175164"/>
                </a:lnTo>
                <a:lnTo>
                  <a:pt x="311428" y="183946"/>
                </a:lnTo>
                <a:lnTo>
                  <a:pt x="279720" y="208254"/>
                </a:lnTo>
                <a:lnTo>
                  <a:pt x="279720" y="222246"/>
                </a:lnTo>
                <a:lnTo>
                  <a:pt x="281958" y="227999"/>
                </a:lnTo>
                <a:lnTo>
                  <a:pt x="286425" y="232466"/>
                </a:lnTo>
                <a:lnTo>
                  <a:pt x="290988" y="236933"/>
                </a:lnTo>
                <a:lnTo>
                  <a:pt x="296893" y="239162"/>
                </a:lnTo>
                <a:lnTo>
                  <a:pt x="392533" y="239162"/>
                </a:lnTo>
                <a:lnTo>
                  <a:pt x="392533" y="245715"/>
                </a:lnTo>
                <a:lnTo>
                  <a:pt x="333745" y="245715"/>
                </a:lnTo>
                <a:lnTo>
                  <a:pt x="322781" y="253072"/>
                </a:lnTo>
                <a:lnTo>
                  <a:pt x="311463" y="258325"/>
                </a:lnTo>
                <a:lnTo>
                  <a:pt x="299789" y="261477"/>
                </a:lnTo>
                <a:lnTo>
                  <a:pt x="287759" y="262527"/>
                </a:lnTo>
                <a:close/>
              </a:path>
              <a:path w="676909" h="262889">
                <a:moveTo>
                  <a:pt x="392533" y="239162"/>
                </a:moveTo>
                <a:lnTo>
                  <a:pt x="304132" y="239162"/>
                </a:lnTo>
                <a:lnTo>
                  <a:pt x="312083" y="238335"/>
                </a:lnTo>
                <a:lnTo>
                  <a:pt x="319720" y="235852"/>
                </a:lnTo>
                <a:lnTo>
                  <a:pt x="327042" y="231712"/>
                </a:lnTo>
                <a:lnTo>
                  <a:pt x="334050" y="225913"/>
                </a:lnTo>
                <a:lnTo>
                  <a:pt x="334050" y="175164"/>
                </a:lnTo>
                <a:lnTo>
                  <a:pt x="367388" y="175164"/>
                </a:lnTo>
                <a:lnTo>
                  <a:pt x="367388" y="235390"/>
                </a:lnTo>
                <a:lnTo>
                  <a:pt x="367630" y="235852"/>
                </a:lnTo>
                <a:lnTo>
                  <a:pt x="369312" y="238335"/>
                </a:lnTo>
                <a:lnTo>
                  <a:pt x="392533" y="238335"/>
                </a:lnTo>
                <a:lnTo>
                  <a:pt x="392533" y="239162"/>
                </a:lnTo>
                <a:close/>
              </a:path>
              <a:path w="676909" h="262889">
                <a:moveTo>
                  <a:pt x="392533" y="238335"/>
                </a:moveTo>
                <a:lnTo>
                  <a:pt x="377586" y="238335"/>
                </a:lnTo>
                <a:lnTo>
                  <a:pt x="383809" y="235390"/>
                </a:lnTo>
                <a:lnTo>
                  <a:pt x="392533" y="229342"/>
                </a:lnTo>
                <a:lnTo>
                  <a:pt x="392533" y="238335"/>
                </a:lnTo>
                <a:close/>
              </a:path>
              <a:path w="676909" h="262889">
                <a:moveTo>
                  <a:pt x="364406" y="262822"/>
                </a:moveTo>
                <a:lnTo>
                  <a:pt x="359348" y="262822"/>
                </a:lnTo>
                <a:lnTo>
                  <a:pt x="349599" y="261754"/>
                </a:lnTo>
                <a:lnTo>
                  <a:pt x="342082" y="258548"/>
                </a:lnTo>
                <a:lnTo>
                  <a:pt x="336797" y="253202"/>
                </a:lnTo>
                <a:lnTo>
                  <a:pt x="333745" y="245715"/>
                </a:lnTo>
                <a:lnTo>
                  <a:pt x="392533" y="245715"/>
                </a:lnTo>
                <a:lnTo>
                  <a:pt x="392533" y="250030"/>
                </a:lnTo>
                <a:lnTo>
                  <a:pt x="384799" y="254993"/>
                </a:lnTo>
                <a:lnTo>
                  <a:pt x="378671" y="258325"/>
                </a:lnTo>
                <a:lnTo>
                  <a:pt x="369273" y="261936"/>
                </a:lnTo>
                <a:lnTo>
                  <a:pt x="364406" y="262822"/>
                </a:lnTo>
                <a:close/>
              </a:path>
              <a:path w="676909" h="262889">
                <a:moveTo>
                  <a:pt x="525963" y="233657"/>
                </a:moveTo>
                <a:lnTo>
                  <a:pt x="475658" y="233657"/>
                </a:lnTo>
                <a:lnTo>
                  <a:pt x="481754" y="231923"/>
                </a:lnTo>
                <a:lnTo>
                  <a:pt x="491879" y="224980"/>
                </a:lnTo>
                <a:lnTo>
                  <a:pt x="494413" y="220808"/>
                </a:lnTo>
                <a:lnTo>
                  <a:pt x="494413" y="210987"/>
                </a:lnTo>
                <a:lnTo>
                  <a:pt x="453260" y="180554"/>
                </a:lnTo>
                <a:lnTo>
                  <a:pt x="441130" y="172450"/>
                </a:lnTo>
                <a:lnTo>
                  <a:pt x="415936" y="137712"/>
                </a:lnTo>
                <a:lnTo>
                  <a:pt x="415864" y="137437"/>
                </a:lnTo>
                <a:lnTo>
                  <a:pt x="430557" y="97773"/>
                </a:lnTo>
                <a:lnTo>
                  <a:pt x="470000" y="85277"/>
                </a:lnTo>
                <a:lnTo>
                  <a:pt x="481183" y="86057"/>
                </a:lnTo>
                <a:lnTo>
                  <a:pt x="482163" y="86057"/>
                </a:lnTo>
                <a:lnTo>
                  <a:pt x="495490" y="88812"/>
                </a:lnTo>
                <a:lnTo>
                  <a:pt x="508484" y="93229"/>
                </a:lnTo>
                <a:lnTo>
                  <a:pt x="521645" y="99412"/>
                </a:lnTo>
                <a:lnTo>
                  <a:pt x="521645" y="114747"/>
                </a:lnTo>
                <a:lnTo>
                  <a:pt x="465685" y="114747"/>
                </a:lnTo>
                <a:lnTo>
                  <a:pt x="460380" y="116128"/>
                </a:lnTo>
                <a:lnTo>
                  <a:pt x="456313" y="118909"/>
                </a:lnTo>
                <a:lnTo>
                  <a:pt x="452341" y="121691"/>
                </a:lnTo>
                <a:lnTo>
                  <a:pt x="450360" y="125358"/>
                </a:lnTo>
                <a:lnTo>
                  <a:pt x="450360" y="133892"/>
                </a:lnTo>
                <a:lnTo>
                  <a:pt x="475058" y="154333"/>
                </a:lnTo>
                <a:lnTo>
                  <a:pt x="487117" y="161181"/>
                </a:lnTo>
                <a:lnTo>
                  <a:pt x="505869" y="173627"/>
                </a:lnTo>
                <a:lnTo>
                  <a:pt x="519263" y="186706"/>
                </a:lnTo>
                <a:lnTo>
                  <a:pt x="527300" y="200416"/>
                </a:lnTo>
                <a:lnTo>
                  <a:pt x="529979" y="214759"/>
                </a:lnTo>
                <a:lnTo>
                  <a:pt x="529030" y="224038"/>
                </a:lnTo>
                <a:lnTo>
                  <a:pt x="528903" y="224980"/>
                </a:lnTo>
                <a:lnTo>
                  <a:pt x="525963" y="233657"/>
                </a:lnTo>
                <a:close/>
              </a:path>
              <a:path w="676909" h="262889">
                <a:moveTo>
                  <a:pt x="521645" y="132902"/>
                </a:moveTo>
                <a:lnTo>
                  <a:pt x="507225" y="124958"/>
                </a:lnTo>
                <a:lnTo>
                  <a:pt x="494183" y="119284"/>
                </a:lnTo>
                <a:lnTo>
                  <a:pt x="482518" y="115881"/>
                </a:lnTo>
                <a:lnTo>
                  <a:pt x="472229" y="114747"/>
                </a:lnTo>
                <a:lnTo>
                  <a:pt x="521645" y="114747"/>
                </a:lnTo>
                <a:lnTo>
                  <a:pt x="521645" y="132902"/>
                </a:lnTo>
                <a:close/>
              </a:path>
              <a:path w="676909" h="262889">
                <a:moveTo>
                  <a:pt x="471191" y="262822"/>
                </a:moveTo>
                <a:lnTo>
                  <a:pt x="430522" y="254905"/>
                </a:lnTo>
                <a:lnTo>
                  <a:pt x="414041" y="247497"/>
                </a:lnTo>
                <a:lnTo>
                  <a:pt x="414041" y="210987"/>
                </a:lnTo>
                <a:lnTo>
                  <a:pt x="421231" y="215852"/>
                </a:lnTo>
                <a:lnTo>
                  <a:pt x="428514" y="220186"/>
                </a:lnTo>
                <a:lnTo>
                  <a:pt x="468514" y="233657"/>
                </a:lnTo>
                <a:lnTo>
                  <a:pt x="525963" y="233657"/>
                </a:lnTo>
                <a:lnTo>
                  <a:pt x="525850" y="233991"/>
                </a:lnTo>
                <a:lnTo>
                  <a:pt x="494709" y="259477"/>
                </a:lnTo>
                <a:lnTo>
                  <a:pt x="483546" y="261986"/>
                </a:lnTo>
                <a:lnTo>
                  <a:pt x="471191" y="262822"/>
                </a:lnTo>
                <a:close/>
              </a:path>
              <a:path w="676909" h="262889">
                <a:moveTo>
                  <a:pt x="672558" y="233657"/>
                </a:moveTo>
                <a:lnTo>
                  <a:pt x="622247" y="233657"/>
                </a:lnTo>
                <a:lnTo>
                  <a:pt x="628353" y="231923"/>
                </a:lnTo>
                <a:lnTo>
                  <a:pt x="638478" y="224980"/>
                </a:lnTo>
                <a:lnTo>
                  <a:pt x="641002" y="220808"/>
                </a:lnTo>
                <a:lnTo>
                  <a:pt x="641002" y="210987"/>
                </a:lnTo>
                <a:lnTo>
                  <a:pt x="599849" y="180554"/>
                </a:lnTo>
                <a:lnTo>
                  <a:pt x="587719" y="172450"/>
                </a:lnTo>
                <a:lnTo>
                  <a:pt x="562535" y="137712"/>
                </a:lnTo>
                <a:lnTo>
                  <a:pt x="561831" y="129920"/>
                </a:lnTo>
                <a:lnTo>
                  <a:pt x="562671" y="121691"/>
                </a:lnTo>
                <a:lnTo>
                  <a:pt x="562788" y="120544"/>
                </a:lnTo>
                <a:lnTo>
                  <a:pt x="594681" y="88400"/>
                </a:lnTo>
                <a:lnTo>
                  <a:pt x="616599" y="85277"/>
                </a:lnTo>
                <a:lnTo>
                  <a:pt x="627777" y="86057"/>
                </a:lnTo>
                <a:lnTo>
                  <a:pt x="628757" y="86057"/>
                </a:lnTo>
                <a:lnTo>
                  <a:pt x="642082" y="88812"/>
                </a:lnTo>
                <a:lnTo>
                  <a:pt x="655078" y="93229"/>
                </a:lnTo>
                <a:lnTo>
                  <a:pt x="668244" y="99412"/>
                </a:lnTo>
                <a:lnTo>
                  <a:pt x="668244" y="114747"/>
                </a:lnTo>
                <a:lnTo>
                  <a:pt x="612284" y="114747"/>
                </a:lnTo>
                <a:lnTo>
                  <a:pt x="606969" y="116128"/>
                </a:lnTo>
                <a:lnTo>
                  <a:pt x="602902" y="118909"/>
                </a:lnTo>
                <a:lnTo>
                  <a:pt x="598930" y="121691"/>
                </a:lnTo>
                <a:lnTo>
                  <a:pt x="596949" y="125358"/>
                </a:lnTo>
                <a:lnTo>
                  <a:pt x="596949" y="133892"/>
                </a:lnTo>
                <a:lnTo>
                  <a:pt x="621657" y="154333"/>
                </a:lnTo>
                <a:lnTo>
                  <a:pt x="633716" y="161181"/>
                </a:lnTo>
                <a:lnTo>
                  <a:pt x="652468" y="173627"/>
                </a:lnTo>
                <a:lnTo>
                  <a:pt x="665862" y="186706"/>
                </a:lnTo>
                <a:lnTo>
                  <a:pt x="673899" y="200416"/>
                </a:lnTo>
                <a:lnTo>
                  <a:pt x="676578" y="214759"/>
                </a:lnTo>
                <a:lnTo>
                  <a:pt x="675627" y="224038"/>
                </a:lnTo>
                <a:lnTo>
                  <a:pt x="675544" y="224850"/>
                </a:lnTo>
                <a:lnTo>
                  <a:pt x="672558" y="233657"/>
                </a:lnTo>
                <a:close/>
              </a:path>
              <a:path w="676909" h="262889">
                <a:moveTo>
                  <a:pt x="668244" y="132902"/>
                </a:moveTo>
                <a:lnTo>
                  <a:pt x="653824" y="124958"/>
                </a:lnTo>
                <a:lnTo>
                  <a:pt x="640782" y="119284"/>
                </a:lnTo>
                <a:lnTo>
                  <a:pt x="629117" y="115881"/>
                </a:lnTo>
                <a:lnTo>
                  <a:pt x="618828" y="114747"/>
                </a:lnTo>
                <a:lnTo>
                  <a:pt x="668244" y="114747"/>
                </a:lnTo>
                <a:lnTo>
                  <a:pt x="668244" y="132902"/>
                </a:lnTo>
                <a:close/>
              </a:path>
              <a:path w="676909" h="262889">
                <a:moveTo>
                  <a:pt x="617790" y="262822"/>
                </a:moveTo>
                <a:lnTo>
                  <a:pt x="577119" y="254905"/>
                </a:lnTo>
                <a:lnTo>
                  <a:pt x="560640" y="247497"/>
                </a:lnTo>
                <a:lnTo>
                  <a:pt x="560640" y="210987"/>
                </a:lnTo>
                <a:lnTo>
                  <a:pt x="567830" y="215852"/>
                </a:lnTo>
                <a:lnTo>
                  <a:pt x="575113" y="220186"/>
                </a:lnTo>
                <a:lnTo>
                  <a:pt x="615104" y="233657"/>
                </a:lnTo>
                <a:lnTo>
                  <a:pt x="672558" y="233657"/>
                </a:lnTo>
                <a:lnTo>
                  <a:pt x="672444" y="233991"/>
                </a:lnTo>
                <a:lnTo>
                  <a:pt x="641300" y="259477"/>
                </a:lnTo>
                <a:lnTo>
                  <a:pt x="630140" y="261986"/>
                </a:lnTo>
                <a:lnTo>
                  <a:pt x="617790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30" y="2069429"/>
            <a:ext cx="9919011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5924" y="2983198"/>
            <a:ext cx="12143740" cy="305435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2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22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606060"/>
                </a:solidFill>
                <a:latin typeface="Consolas"/>
                <a:cs typeface="Consolas"/>
              </a:rPr>
              <a:t>sklearn.model_selection</a:t>
            </a:r>
            <a:r>
              <a:rPr sz="22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2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606060"/>
                </a:solidFill>
                <a:latin typeface="Consolas"/>
                <a:cs typeface="Consolas"/>
              </a:rPr>
              <a:t>StratifiedShuffleSplit</a:t>
            </a:r>
            <a:endParaRPr sz="2200">
              <a:latin typeface="Consolas"/>
              <a:cs typeface="Consolas"/>
            </a:endParaRPr>
          </a:p>
          <a:p>
            <a:pPr marL="12700" marR="2766060">
              <a:lnSpc>
                <a:spcPct val="150600"/>
              </a:lnSpc>
            </a:pP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2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split</a:t>
            </a:r>
            <a:r>
              <a:rPr sz="22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2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606060"/>
                </a:solidFill>
                <a:latin typeface="Consolas"/>
                <a:cs typeface="Consolas"/>
              </a:rPr>
              <a:t>StratifiedShuffleSplit(n_splits=1,</a:t>
            </a:r>
            <a:r>
              <a:rPr sz="22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606060"/>
                </a:solidFill>
                <a:latin typeface="Consolas"/>
                <a:cs typeface="Consolas"/>
              </a:rPr>
              <a:t>test_size=0.2, random_state=42)</a:t>
            </a:r>
            <a:endParaRPr sz="2200">
              <a:latin typeface="Consolas"/>
              <a:cs typeface="Consolas"/>
            </a:endParaRPr>
          </a:p>
          <a:p>
            <a:pPr marL="1383665" marR="5080" indent="-1371600">
              <a:lnSpc>
                <a:spcPct val="150600"/>
              </a:lnSpc>
            </a:pP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2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for</a:t>
            </a:r>
            <a:r>
              <a:rPr sz="22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train_index,</a:t>
            </a:r>
            <a:r>
              <a:rPr sz="22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test_index</a:t>
            </a:r>
            <a:r>
              <a:rPr sz="22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22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606060"/>
                </a:solidFill>
                <a:latin typeface="Consolas"/>
                <a:cs typeface="Consolas"/>
              </a:rPr>
              <a:t>split.split(housing,</a:t>
            </a:r>
            <a:r>
              <a:rPr sz="22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606060"/>
                </a:solidFill>
                <a:latin typeface="Consolas"/>
                <a:cs typeface="Consolas"/>
              </a:rPr>
              <a:t>housing["income_cat"]): </a:t>
            </a: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strat_train_set</a:t>
            </a:r>
            <a:r>
              <a:rPr sz="2200" spc="-1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2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606060"/>
                </a:solidFill>
                <a:latin typeface="Consolas"/>
                <a:cs typeface="Consolas"/>
              </a:rPr>
              <a:t>housing.loc[train_index]</a:t>
            </a:r>
            <a:endParaRPr sz="2200">
              <a:latin typeface="Consolas"/>
              <a:cs typeface="Consolas"/>
            </a:endParaRPr>
          </a:p>
          <a:p>
            <a:pPr marL="1383665">
              <a:lnSpc>
                <a:spcPct val="100000"/>
              </a:lnSpc>
              <a:spcBef>
                <a:spcPts val="1330"/>
              </a:spcBef>
            </a:pP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strat_test_set</a:t>
            </a:r>
            <a:r>
              <a:rPr sz="22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2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606060"/>
                </a:solidFill>
                <a:latin typeface="Consolas"/>
                <a:cs typeface="Consolas"/>
              </a:rPr>
              <a:t>housing.loc[test_index]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1507" y="7834969"/>
            <a:ext cx="3790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0733" y="5077014"/>
            <a:ext cx="10303685" cy="561383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2923" y="2691308"/>
            <a:ext cx="5715000" cy="12827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25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strat_test_set["income_cat"].value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_counts()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/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len(strat_test_set)</a:t>
            </a:r>
            <a:endParaRPr sz="24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565" y="6894990"/>
            <a:ext cx="5433701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761" y="7415435"/>
            <a:ext cx="573813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9048" y="4559815"/>
            <a:ext cx="5176089" cy="187932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53614" y="2808809"/>
            <a:ext cx="5715000" cy="12827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25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endParaRPr sz="2400">
              <a:latin typeface="Consolas"/>
              <a:cs typeface="Consolas"/>
            </a:endParaRPr>
          </a:p>
          <a:p>
            <a:pPr marL="12700" marR="5080">
              <a:lnSpc>
                <a:spcPct val="114599"/>
              </a:lnSpc>
            </a:pP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housing["income_cat"].value_counts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()</a:t>
            </a:r>
            <a:r>
              <a:rPr sz="2400" spc="-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/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len(housing)</a:t>
            </a:r>
            <a:endParaRPr sz="240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0276" y="6875712"/>
            <a:ext cx="5279148" cy="35049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9023471" y="7403015"/>
            <a:ext cx="1085215" cy="262890"/>
          </a:xfrm>
          <a:custGeom>
            <a:avLst/>
            <a:gdLst/>
            <a:ahLst/>
            <a:cxnLst/>
            <a:rect l="l" t="t" r="r" b="b"/>
            <a:pathLst>
              <a:path w="1085215" h="262890">
                <a:moveTo>
                  <a:pt x="155523" y="92268"/>
                </a:moveTo>
                <a:lnTo>
                  <a:pt x="121443" y="92268"/>
                </a:lnTo>
                <a:lnTo>
                  <a:pt x="121443" y="0"/>
                </a:lnTo>
                <a:lnTo>
                  <a:pt x="155523" y="0"/>
                </a:lnTo>
                <a:lnTo>
                  <a:pt x="155523" y="92268"/>
                </a:lnTo>
                <a:close/>
              </a:path>
              <a:path w="1085215" h="262890">
                <a:moveTo>
                  <a:pt x="155523" y="259851"/>
                </a:moveTo>
                <a:lnTo>
                  <a:pt x="83048" y="259851"/>
                </a:lnTo>
                <a:lnTo>
                  <a:pt x="65031" y="258352"/>
                </a:lnTo>
                <a:lnTo>
                  <a:pt x="22478" y="235886"/>
                </a:lnTo>
                <a:lnTo>
                  <a:pt x="1405" y="190602"/>
                </a:lnTo>
                <a:lnTo>
                  <a:pt x="0" y="171449"/>
                </a:lnTo>
                <a:lnTo>
                  <a:pt x="1478" y="153393"/>
                </a:lnTo>
                <a:lnTo>
                  <a:pt x="23669" y="109384"/>
                </a:lnTo>
                <a:lnTo>
                  <a:pt x="66613" y="86507"/>
                </a:lnTo>
                <a:lnTo>
                  <a:pt x="84238" y="84981"/>
                </a:lnTo>
                <a:lnTo>
                  <a:pt x="92982" y="85437"/>
                </a:lnTo>
                <a:lnTo>
                  <a:pt x="102098" y="86803"/>
                </a:lnTo>
                <a:lnTo>
                  <a:pt x="111585" y="89080"/>
                </a:lnTo>
                <a:lnTo>
                  <a:pt x="121443" y="92268"/>
                </a:lnTo>
                <a:lnTo>
                  <a:pt x="155523" y="92268"/>
                </a:lnTo>
                <a:lnTo>
                  <a:pt x="155523" y="114299"/>
                </a:lnTo>
                <a:lnTo>
                  <a:pt x="89449" y="114299"/>
                </a:lnTo>
                <a:lnTo>
                  <a:pt x="77440" y="115341"/>
                </a:lnTo>
                <a:lnTo>
                  <a:pt x="42603" y="139951"/>
                </a:lnTo>
                <a:lnTo>
                  <a:pt x="34232" y="175612"/>
                </a:lnTo>
                <a:lnTo>
                  <a:pt x="35041" y="188031"/>
                </a:lnTo>
                <a:lnTo>
                  <a:pt x="52435" y="221998"/>
                </a:lnTo>
                <a:lnTo>
                  <a:pt x="95249" y="230828"/>
                </a:lnTo>
                <a:lnTo>
                  <a:pt x="155523" y="230828"/>
                </a:lnTo>
                <a:lnTo>
                  <a:pt x="155523" y="259851"/>
                </a:lnTo>
                <a:close/>
              </a:path>
              <a:path w="1085215" h="262890">
                <a:moveTo>
                  <a:pt x="155523" y="230828"/>
                </a:moveTo>
                <a:lnTo>
                  <a:pt x="121443" y="230828"/>
                </a:lnTo>
                <a:lnTo>
                  <a:pt x="121443" y="122329"/>
                </a:lnTo>
                <a:lnTo>
                  <a:pt x="113528" y="118816"/>
                </a:lnTo>
                <a:lnTo>
                  <a:pt x="105557" y="116307"/>
                </a:lnTo>
                <a:lnTo>
                  <a:pt x="97530" y="114801"/>
                </a:lnTo>
                <a:lnTo>
                  <a:pt x="89449" y="114299"/>
                </a:lnTo>
                <a:lnTo>
                  <a:pt x="155523" y="114299"/>
                </a:lnTo>
                <a:lnTo>
                  <a:pt x="155523" y="230828"/>
                </a:lnTo>
                <a:close/>
              </a:path>
              <a:path w="1085215" h="262890">
                <a:moveTo>
                  <a:pt x="190794" y="145551"/>
                </a:moveTo>
                <a:lnTo>
                  <a:pt x="190794" y="108641"/>
                </a:lnTo>
                <a:lnTo>
                  <a:pt x="201764" y="98421"/>
                </a:lnTo>
                <a:lnTo>
                  <a:pt x="214871" y="91119"/>
                </a:lnTo>
                <a:lnTo>
                  <a:pt x="230118" y="86737"/>
                </a:lnTo>
                <a:lnTo>
                  <a:pt x="247506" y="85277"/>
                </a:lnTo>
                <a:lnTo>
                  <a:pt x="260720" y="86188"/>
                </a:lnTo>
                <a:lnTo>
                  <a:pt x="295769" y="102936"/>
                </a:lnTo>
                <a:lnTo>
                  <a:pt x="304864" y="116976"/>
                </a:lnTo>
                <a:lnTo>
                  <a:pt x="244820" y="116976"/>
                </a:lnTo>
                <a:lnTo>
                  <a:pt x="231007" y="118762"/>
                </a:lnTo>
                <a:lnTo>
                  <a:pt x="217400" y="124120"/>
                </a:lnTo>
                <a:lnTo>
                  <a:pt x="203996" y="133049"/>
                </a:lnTo>
                <a:lnTo>
                  <a:pt x="190794" y="145551"/>
                </a:lnTo>
                <a:close/>
              </a:path>
              <a:path w="1085215" h="262890">
                <a:moveTo>
                  <a:pt x="229342" y="262527"/>
                </a:moveTo>
                <a:lnTo>
                  <a:pt x="220333" y="261754"/>
                </a:lnTo>
                <a:lnTo>
                  <a:pt x="220648" y="261754"/>
                </a:lnTo>
                <a:lnTo>
                  <a:pt x="212973" y="259590"/>
                </a:lnTo>
                <a:lnTo>
                  <a:pt x="188415" y="229566"/>
                </a:lnTo>
                <a:lnTo>
                  <a:pt x="187778" y="222246"/>
                </a:lnTo>
                <a:lnTo>
                  <a:pt x="187670" y="221008"/>
                </a:lnTo>
                <a:lnTo>
                  <a:pt x="205702" y="186071"/>
                </a:lnTo>
                <a:lnTo>
                  <a:pt x="275633" y="157009"/>
                </a:lnTo>
                <a:lnTo>
                  <a:pt x="275534" y="147087"/>
                </a:lnTo>
                <a:lnTo>
                  <a:pt x="273708" y="134303"/>
                </a:lnTo>
                <a:lnTo>
                  <a:pt x="267931" y="124677"/>
                </a:lnTo>
                <a:lnTo>
                  <a:pt x="258302" y="118901"/>
                </a:lnTo>
                <a:lnTo>
                  <a:pt x="244820" y="116976"/>
                </a:lnTo>
                <a:lnTo>
                  <a:pt x="304864" y="116976"/>
                </a:lnTo>
                <a:lnTo>
                  <a:pt x="308971" y="175164"/>
                </a:lnTo>
                <a:lnTo>
                  <a:pt x="275633" y="175164"/>
                </a:lnTo>
                <a:lnTo>
                  <a:pt x="253012" y="183946"/>
                </a:lnTo>
                <a:lnTo>
                  <a:pt x="221312" y="208254"/>
                </a:lnTo>
                <a:lnTo>
                  <a:pt x="221312" y="222246"/>
                </a:lnTo>
                <a:lnTo>
                  <a:pt x="223541" y="227999"/>
                </a:lnTo>
                <a:lnTo>
                  <a:pt x="228008" y="232466"/>
                </a:lnTo>
                <a:lnTo>
                  <a:pt x="232571" y="236933"/>
                </a:lnTo>
                <a:lnTo>
                  <a:pt x="238476" y="239162"/>
                </a:lnTo>
                <a:lnTo>
                  <a:pt x="334117" y="239162"/>
                </a:lnTo>
                <a:lnTo>
                  <a:pt x="334117" y="245715"/>
                </a:lnTo>
                <a:lnTo>
                  <a:pt x="275329" y="245715"/>
                </a:lnTo>
                <a:lnTo>
                  <a:pt x="264365" y="253072"/>
                </a:lnTo>
                <a:lnTo>
                  <a:pt x="253046" y="258325"/>
                </a:lnTo>
                <a:lnTo>
                  <a:pt x="241372" y="261477"/>
                </a:lnTo>
                <a:lnTo>
                  <a:pt x="229342" y="262527"/>
                </a:lnTo>
                <a:close/>
              </a:path>
              <a:path w="1085215" h="262890">
                <a:moveTo>
                  <a:pt x="334117" y="239162"/>
                </a:moveTo>
                <a:lnTo>
                  <a:pt x="245715" y="239162"/>
                </a:lnTo>
                <a:lnTo>
                  <a:pt x="253666" y="238335"/>
                </a:lnTo>
                <a:lnTo>
                  <a:pt x="261303" y="235852"/>
                </a:lnTo>
                <a:lnTo>
                  <a:pt x="268625" y="231712"/>
                </a:lnTo>
                <a:lnTo>
                  <a:pt x="275633" y="225913"/>
                </a:lnTo>
                <a:lnTo>
                  <a:pt x="275633" y="175164"/>
                </a:lnTo>
                <a:lnTo>
                  <a:pt x="308971" y="175164"/>
                </a:lnTo>
                <a:lnTo>
                  <a:pt x="308971" y="235390"/>
                </a:lnTo>
                <a:lnTo>
                  <a:pt x="309213" y="235852"/>
                </a:lnTo>
                <a:lnTo>
                  <a:pt x="310895" y="238335"/>
                </a:lnTo>
                <a:lnTo>
                  <a:pt x="334117" y="238335"/>
                </a:lnTo>
                <a:lnTo>
                  <a:pt x="334117" y="239162"/>
                </a:lnTo>
                <a:close/>
              </a:path>
              <a:path w="1085215" h="262890">
                <a:moveTo>
                  <a:pt x="334117" y="238335"/>
                </a:moveTo>
                <a:lnTo>
                  <a:pt x="319169" y="238335"/>
                </a:lnTo>
                <a:lnTo>
                  <a:pt x="325392" y="235390"/>
                </a:lnTo>
                <a:lnTo>
                  <a:pt x="334117" y="229342"/>
                </a:lnTo>
                <a:lnTo>
                  <a:pt x="334117" y="238335"/>
                </a:lnTo>
                <a:close/>
              </a:path>
              <a:path w="1085215" h="262890">
                <a:moveTo>
                  <a:pt x="305990" y="262822"/>
                </a:moveTo>
                <a:lnTo>
                  <a:pt x="300932" y="262822"/>
                </a:lnTo>
                <a:lnTo>
                  <a:pt x="291182" y="261754"/>
                </a:lnTo>
                <a:lnTo>
                  <a:pt x="283665" y="258548"/>
                </a:lnTo>
                <a:lnTo>
                  <a:pt x="278381" y="253202"/>
                </a:lnTo>
                <a:lnTo>
                  <a:pt x="275329" y="245715"/>
                </a:lnTo>
                <a:lnTo>
                  <a:pt x="334117" y="245715"/>
                </a:lnTo>
                <a:lnTo>
                  <a:pt x="334117" y="250030"/>
                </a:lnTo>
                <a:lnTo>
                  <a:pt x="326383" y="254993"/>
                </a:lnTo>
                <a:lnTo>
                  <a:pt x="320254" y="258325"/>
                </a:lnTo>
                <a:lnTo>
                  <a:pt x="310857" y="261936"/>
                </a:lnTo>
                <a:lnTo>
                  <a:pt x="305990" y="262822"/>
                </a:lnTo>
                <a:close/>
              </a:path>
              <a:path w="1085215" h="262890">
                <a:moveTo>
                  <a:pt x="457722" y="119205"/>
                </a:moveTo>
                <a:lnTo>
                  <a:pt x="340003" y="119205"/>
                </a:lnTo>
                <a:lnTo>
                  <a:pt x="340003" y="115785"/>
                </a:lnTo>
                <a:lnTo>
                  <a:pt x="403697" y="53273"/>
                </a:lnTo>
                <a:lnTo>
                  <a:pt x="403697" y="88696"/>
                </a:lnTo>
                <a:lnTo>
                  <a:pt x="457722" y="88696"/>
                </a:lnTo>
                <a:lnTo>
                  <a:pt x="457722" y="119205"/>
                </a:lnTo>
                <a:close/>
              </a:path>
              <a:path w="1085215" h="262890">
                <a:moveTo>
                  <a:pt x="423937" y="262822"/>
                </a:moveTo>
                <a:lnTo>
                  <a:pt x="385247" y="249287"/>
                </a:lnTo>
                <a:lnTo>
                  <a:pt x="369898" y="205787"/>
                </a:lnTo>
                <a:lnTo>
                  <a:pt x="369769" y="119205"/>
                </a:lnTo>
                <a:lnTo>
                  <a:pt x="403697" y="119205"/>
                </a:lnTo>
                <a:lnTo>
                  <a:pt x="403697" y="203148"/>
                </a:lnTo>
                <a:lnTo>
                  <a:pt x="405213" y="215975"/>
                </a:lnTo>
                <a:lnTo>
                  <a:pt x="409762" y="225137"/>
                </a:lnTo>
                <a:lnTo>
                  <a:pt x="417343" y="230634"/>
                </a:lnTo>
                <a:lnTo>
                  <a:pt x="427957" y="232466"/>
                </a:lnTo>
                <a:lnTo>
                  <a:pt x="466505" y="232466"/>
                </a:lnTo>
                <a:lnTo>
                  <a:pt x="466505" y="251811"/>
                </a:lnTo>
                <a:lnTo>
                  <a:pt x="456532" y="256630"/>
                </a:lnTo>
                <a:lnTo>
                  <a:pt x="446114" y="260071"/>
                </a:lnTo>
                <a:lnTo>
                  <a:pt x="435250" y="262135"/>
                </a:lnTo>
                <a:lnTo>
                  <a:pt x="423937" y="262822"/>
                </a:lnTo>
                <a:close/>
              </a:path>
              <a:path w="1085215" h="262890">
                <a:moveTo>
                  <a:pt x="466505" y="232466"/>
                </a:moveTo>
                <a:lnTo>
                  <a:pt x="427957" y="232466"/>
                </a:lnTo>
                <a:lnTo>
                  <a:pt x="437229" y="231704"/>
                </a:lnTo>
                <a:lnTo>
                  <a:pt x="446745" y="229416"/>
                </a:lnTo>
                <a:lnTo>
                  <a:pt x="456503" y="225603"/>
                </a:lnTo>
                <a:lnTo>
                  <a:pt x="466505" y="220265"/>
                </a:lnTo>
                <a:lnTo>
                  <a:pt x="466505" y="232466"/>
                </a:lnTo>
                <a:close/>
              </a:path>
              <a:path w="1085215" h="262890">
                <a:moveTo>
                  <a:pt x="480268" y="145551"/>
                </a:moveTo>
                <a:lnTo>
                  <a:pt x="480268" y="108641"/>
                </a:lnTo>
                <a:lnTo>
                  <a:pt x="491233" y="98421"/>
                </a:lnTo>
                <a:lnTo>
                  <a:pt x="504340" y="91119"/>
                </a:lnTo>
                <a:lnTo>
                  <a:pt x="519586" y="86737"/>
                </a:lnTo>
                <a:lnTo>
                  <a:pt x="536970" y="85277"/>
                </a:lnTo>
                <a:lnTo>
                  <a:pt x="550188" y="86188"/>
                </a:lnTo>
                <a:lnTo>
                  <a:pt x="585243" y="102936"/>
                </a:lnTo>
                <a:lnTo>
                  <a:pt x="594337" y="116976"/>
                </a:lnTo>
                <a:lnTo>
                  <a:pt x="534294" y="116976"/>
                </a:lnTo>
                <a:lnTo>
                  <a:pt x="520480" y="118762"/>
                </a:lnTo>
                <a:lnTo>
                  <a:pt x="506870" y="124120"/>
                </a:lnTo>
                <a:lnTo>
                  <a:pt x="493466" y="133049"/>
                </a:lnTo>
                <a:lnTo>
                  <a:pt x="480268" y="145551"/>
                </a:lnTo>
                <a:close/>
              </a:path>
              <a:path w="1085215" h="262890">
                <a:moveTo>
                  <a:pt x="518816" y="262527"/>
                </a:moveTo>
                <a:lnTo>
                  <a:pt x="509805" y="261754"/>
                </a:lnTo>
                <a:lnTo>
                  <a:pt x="510120" y="261754"/>
                </a:lnTo>
                <a:lnTo>
                  <a:pt x="502443" y="259590"/>
                </a:lnTo>
                <a:lnTo>
                  <a:pt x="477888" y="229566"/>
                </a:lnTo>
                <a:lnTo>
                  <a:pt x="477252" y="222246"/>
                </a:lnTo>
                <a:lnTo>
                  <a:pt x="477144" y="221008"/>
                </a:lnTo>
                <a:lnTo>
                  <a:pt x="495170" y="186071"/>
                </a:lnTo>
                <a:lnTo>
                  <a:pt x="565098" y="157009"/>
                </a:lnTo>
                <a:lnTo>
                  <a:pt x="564999" y="147087"/>
                </a:lnTo>
                <a:lnTo>
                  <a:pt x="563172" y="134303"/>
                </a:lnTo>
                <a:lnTo>
                  <a:pt x="557397" y="124677"/>
                </a:lnTo>
                <a:lnTo>
                  <a:pt x="547770" y="118901"/>
                </a:lnTo>
                <a:lnTo>
                  <a:pt x="534294" y="116976"/>
                </a:lnTo>
                <a:lnTo>
                  <a:pt x="594337" y="116976"/>
                </a:lnTo>
                <a:lnTo>
                  <a:pt x="598435" y="175164"/>
                </a:lnTo>
                <a:lnTo>
                  <a:pt x="565098" y="175164"/>
                </a:lnTo>
                <a:lnTo>
                  <a:pt x="542476" y="183946"/>
                </a:lnTo>
                <a:lnTo>
                  <a:pt x="510777" y="208254"/>
                </a:lnTo>
                <a:lnTo>
                  <a:pt x="510777" y="222246"/>
                </a:lnTo>
                <a:lnTo>
                  <a:pt x="513015" y="227999"/>
                </a:lnTo>
                <a:lnTo>
                  <a:pt x="517473" y="232466"/>
                </a:lnTo>
                <a:lnTo>
                  <a:pt x="522035" y="236933"/>
                </a:lnTo>
                <a:lnTo>
                  <a:pt x="527941" y="239162"/>
                </a:lnTo>
                <a:lnTo>
                  <a:pt x="623590" y="239162"/>
                </a:lnTo>
                <a:lnTo>
                  <a:pt x="623590" y="245715"/>
                </a:lnTo>
                <a:lnTo>
                  <a:pt x="564802" y="245715"/>
                </a:lnTo>
                <a:lnTo>
                  <a:pt x="553837" y="253072"/>
                </a:lnTo>
                <a:lnTo>
                  <a:pt x="542516" y="258325"/>
                </a:lnTo>
                <a:lnTo>
                  <a:pt x="530842" y="261477"/>
                </a:lnTo>
                <a:lnTo>
                  <a:pt x="518816" y="262527"/>
                </a:lnTo>
                <a:close/>
              </a:path>
              <a:path w="1085215" h="262890">
                <a:moveTo>
                  <a:pt x="623590" y="239162"/>
                </a:moveTo>
                <a:lnTo>
                  <a:pt x="535189" y="239162"/>
                </a:lnTo>
                <a:lnTo>
                  <a:pt x="543140" y="238335"/>
                </a:lnTo>
                <a:lnTo>
                  <a:pt x="550776" y="235852"/>
                </a:lnTo>
                <a:lnTo>
                  <a:pt x="558095" y="231712"/>
                </a:lnTo>
                <a:lnTo>
                  <a:pt x="565098" y="225913"/>
                </a:lnTo>
                <a:lnTo>
                  <a:pt x="565098" y="175164"/>
                </a:lnTo>
                <a:lnTo>
                  <a:pt x="598435" y="175164"/>
                </a:lnTo>
                <a:lnTo>
                  <a:pt x="598435" y="235390"/>
                </a:lnTo>
                <a:lnTo>
                  <a:pt x="598678" y="235852"/>
                </a:lnTo>
                <a:lnTo>
                  <a:pt x="600368" y="238335"/>
                </a:lnTo>
                <a:lnTo>
                  <a:pt x="623590" y="238335"/>
                </a:lnTo>
                <a:lnTo>
                  <a:pt x="623590" y="239162"/>
                </a:lnTo>
                <a:close/>
              </a:path>
              <a:path w="1085215" h="262890">
                <a:moveTo>
                  <a:pt x="623590" y="238335"/>
                </a:moveTo>
                <a:lnTo>
                  <a:pt x="608633" y="238335"/>
                </a:lnTo>
                <a:lnTo>
                  <a:pt x="614856" y="235390"/>
                </a:lnTo>
                <a:lnTo>
                  <a:pt x="623590" y="229342"/>
                </a:lnTo>
                <a:lnTo>
                  <a:pt x="623590" y="238335"/>
                </a:lnTo>
                <a:close/>
              </a:path>
              <a:path w="1085215" h="262890">
                <a:moveTo>
                  <a:pt x="595463" y="262822"/>
                </a:moveTo>
                <a:lnTo>
                  <a:pt x="590405" y="262822"/>
                </a:lnTo>
                <a:lnTo>
                  <a:pt x="580656" y="261754"/>
                </a:lnTo>
                <a:lnTo>
                  <a:pt x="573139" y="258548"/>
                </a:lnTo>
                <a:lnTo>
                  <a:pt x="567854" y="253202"/>
                </a:lnTo>
                <a:lnTo>
                  <a:pt x="564802" y="245715"/>
                </a:lnTo>
                <a:lnTo>
                  <a:pt x="623590" y="245715"/>
                </a:lnTo>
                <a:lnTo>
                  <a:pt x="623590" y="250030"/>
                </a:lnTo>
                <a:lnTo>
                  <a:pt x="615847" y="254993"/>
                </a:lnTo>
                <a:lnTo>
                  <a:pt x="609718" y="258325"/>
                </a:lnTo>
                <a:lnTo>
                  <a:pt x="600321" y="261936"/>
                </a:lnTo>
                <a:lnTo>
                  <a:pt x="595463" y="262822"/>
                </a:lnTo>
                <a:close/>
              </a:path>
              <a:path w="1085215" h="262890">
                <a:moveTo>
                  <a:pt x="757019" y="233657"/>
                </a:moveTo>
                <a:lnTo>
                  <a:pt x="706715" y="233657"/>
                </a:lnTo>
                <a:lnTo>
                  <a:pt x="712811" y="231923"/>
                </a:lnTo>
                <a:lnTo>
                  <a:pt x="722936" y="224980"/>
                </a:lnTo>
                <a:lnTo>
                  <a:pt x="725460" y="220808"/>
                </a:lnTo>
                <a:lnTo>
                  <a:pt x="725460" y="210987"/>
                </a:lnTo>
                <a:lnTo>
                  <a:pt x="684313" y="180554"/>
                </a:lnTo>
                <a:lnTo>
                  <a:pt x="672185" y="172450"/>
                </a:lnTo>
                <a:lnTo>
                  <a:pt x="646993" y="137712"/>
                </a:lnTo>
                <a:lnTo>
                  <a:pt x="646289" y="129920"/>
                </a:lnTo>
                <a:lnTo>
                  <a:pt x="647129" y="121691"/>
                </a:lnTo>
                <a:lnTo>
                  <a:pt x="647246" y="120544"/>
                </a:lnTo>
                <a:lnTo>
                  <a:pt x="679139" y="88400"/>
                </a:lnTo>
                <a:lnTo>
                  <a:pt x="701057" y="85277"/>
                </a:lnTo>
                <a:lnTo>
                  <a:pt x="712235" y="86057"/>
                </a:lnTo>
                <a:lnTo>
                  <a:pt x="713215" y="86057"/>
                </a:lnTo>
                <a:lnTo>
                  <a:pt x="726540" y="88812"/>
                </a:lnTo>
                <a:lnTo>
                  <a:pt x="739536" y="93229"/>
                </a:lnTo>
                <a:lnTo>
                  <a:pt x="752702" y="99412"/>
                </a:lnTo>
                <a:lnTo>
                  <a:pt x="752702" y="114747"/>
                </a:lnTo>
                <a:lnTo>
                  <a:pt x="696742" y="114747"/>
                </a:lnTo>
                <a:lnTo>
                  <a:pt x="691427" y="116128"/>
                </a:lnTo>
                <a:lnTo>
                  <a:pt x="687360" y="118909"/>
                </a:lnTo>
                <a:lnTo>
                  <a:pt x="683398" y="121691"/>
                </a:lnTo>
                <a:lnTo>
                  <a:pt x="681407" y="125358"/>
                </a:lnTo>
                <a:lnTo>
                  <a:pt x="681407" y="133892"/>
                </a:lnTo>
                <a:lnTo>
                  <a:pt x="706115" y="154333"/>
                </a:lnTo>
                <a:lnTo>
                  <a:pt x="718174" y="161181"/>
                </a:lnTo>
                <a:lnTo>
                  <a:pt x="736926" y="173627"/>
                </a:lnTo>
                <a:lnTo>
                  <a:pt x="750320" y="186706"/>
                </a:lnTo>
                <a:lnTo>
                  <a:pt x="758357" y="200416"/>
                </a:lnTo>
                <a:lnTo>
                  <a:pt x="761036" y="214759"/>
                </a:lnTo>
                <a:lnTo>
                  <a:pt x="760087" y="224038"/>
                </a:lnTo>
                <a:lnTo>
                  <a:pt x="759960" y="224980"/>
                </a:lnTo>
                <a:lnTo>
                  <a:pt x="757019" y="233657"/>
                </a:lnTo>
                <a:close/>
              </a:path>
              <a:path w="1085215" h="262890">
                <a:moveTo>
                  <a:pt x="752702" y="132902"/>
                </a:moveTo>
                <a:lnTo>
                  <a:pt x="738282" y="124958"/>
                </a:lnTo>
                <a:lnTo>
                  <a:pt x="725240" y="119284"/>
                </a:lnTo>
                <a:lnTo>
                  <a:pt x="713575" y="115881"/>
                </a:lnTo>
                <a:lnTo>
                  <a:pt x="703286" y="114747"/>
                </a:lnTo>
                <a:lnTo>
                  <a:pt x="752702" y="114747"/>
                </a:lnTo>
                <a:lnTo>
                  <a:pt x="752702" y="132902"/>
                </a:lnTo>
                <a:close/>
              </a:path>
              <a:path w="1085215" h="262890">
                <a:moveTo>
                  <a:pt x="702248" y="262822"/>
                </a:moveTo>
                <a:lnTo>
                  <a:pt x="661577" y="254905"/>
                </a:lnTo>
                <a:lnTo>
                  <a:pt x="645098" y="247497"/>
                </a:lnTo>
                <a:lnTo>
                  <a:pt x="645098" y="210987"/>
                </a:lnTo>
                <a:lnTo>
                  <a:pt x="652288" y="215852"/>
                </a:lnTo>
                <a:lnTo>
                  <a:pt x="659571" y="220186"/>
                </a:lnTo>
                <a:lnTo>
                  <a:pt x="699571" y="233657"/>
                </a:lnTo>
                <a:lnTo>
                  <a:pt x="757019" y="233657"/>
                </a:lnTo>
                <a:lnTo>
                  <a:pt x="756906" y="233991"/>
                </a:lnTo>
                <a:lnTo>
                  <a:pt x="725758" y="259477"/>
                </a:lnTo>
                <a:lnTo>
                  <a:pt x="714598" y="261986"/>
                </a:lnTo>
                <a:lnTo>
                  <a:pt x="702248" y="262822"/>
                </a:lnTo>
                <a:close/>
              </a:path>
              <a:path w="1085215" h="262890">
                <a:moveTo>
                  <a:pt x="875926" y="262527"/>
                </a:moveTo>
                <a:lnTo>
                  <a:pt x="830092" y="250773"/>
                </a:lnTo>
                <a:lnTo>
                  <a:pt x="802060" y="219110"/>
                </a:lnTo>
                <a:lnTo>
                  <a:pt x="791687" y="173383"/>
                </a:lnTo>
                <a:lnTo>
                  <a:pt x="793073" y="154730"/>
                </a:lnTo>
                <a:lnTo>
                  <a:pt x="813871" y="109832"/>
                </a:lnTo>
                <a:lnTo>
                  <a:pt x="854651" y="86764"/>
                </a:lnTo>
                <a:lnTo>
                  <a:pt x="855007" y="86764"/>
                </a:lnTo>
                <a:lnTo>
                  <a:pt x="871316" y="85277"/>
                </a:lnTo>
                <a:lnTo>
                  <a:pt x="914650" y="98670"/>
                </a:lnTo>
                <a:lnTo>
                  <a:pt x="929515" y="114747"/>
                </a:lnTo>
                <a:lnTo>
                  <a:pt x="871316" y="114747"/>
                </a:lnTo>
                <a:lnTo>
                  <a:pt x="862637" y="115435"/>
                </a:lnTo>
                <a:lnTo>
                  <a:pt x="831840" y="139001"/>
                </a:lnTo>
                <a:lnTo>
                  <a:pt x="826368" y="157009"/>
                </a:lnTo>
                <a:lnTo>
                  <a:pt x="944818" y="157009"/>
                </a:lnTo>
                <a:lnTo>
                  <a:pt x="945878" y="172935"/>
                </a:lnTo>
                <a:lnTo>
                  <a:pt x="945878" y="177250"/>
                </a:lnTo>
                <a:lnTo>
                  <a:pt x="825625" y="177250"/>
                </a:lnTo>
                <a:lnTo>
                  <a:pt x="827093" y="188907"/>
                </a:lnTo>
                <a:lnTo>
                  <a:pt x="850135" y="222707"/>
                </a:lnTo>
                <a:lnTo>
                  <a:pt x="881136" y="230828"/>
                </a:lnTo>
                <a:lnTo>
                  <a:pt x="942896" y="230828"/>
                </a:lnTo>
                <a:lnTo>
                  <a:pt x="942896" y="243029"/>
                </a:lnTo>
                <a:lnTo>
                  <a:pt x="903945" y="260016"/>
                </a:lnTo>
                <a:lnTo>
                  <a:pt x="885936" y="262248"/>
                </a:lnTo>
                <a:lnTo>
                  <a:pt x="875926" y="262527"/>
                </a:lnTo>
                <a:close/>
              </a:path>
              <a:path w="1085215" h="262890">
                <a:moveTo>
                  <a:pt x="944818" y="157009"/>
                </a:moveTo>
                <a:lnTo>
                  <a:pt x="912388" y="157009"/>
                </a:lnTo>
                <a:lnTo>
                  <a:pt x="911190" y="147410"/>
                </a:lnTo>
                <a:lnTo>
                  <a:pt x="908782" y="139001"/>
                </a:lnTo>
                <a:lnTo>
                  <a:pt x="871316" y="114747"/>
                </a:lnTo>
                <a:lnTo>
                  <a:pt x="929515" y="114747"/>
                </a:lnTo>
                <a:lnTo>
                  <a:pt x="934494" y="122010"/>
                </a:lnTo>
                <a:lnTo>
                  <a:pt x="940819" y="136958"/>
                </a:lnTo>
                <a:lnTo>
                  <a:pt x="944613" y="153933"/>
                </a:lnTo>
                <a:lnTo>
                  <a:pt x="944818" y="157009"/>
                </a:lnTo>
                <a:close/>
              </a:path>
              <a:path w="1085215" h="262890">
                <a:moveTo>
                  <a:pt x="942896" y="230828"/>
                </a:moveTo>
                <a:lnTo>
                  <a:pt x="881136" y="230828"/>
                </a:lnTo>
                <a:lnTo>
                  <a:pt x="897555" y="229526"/>
                </a:lnTo>
                <a:lnTo>
                  <a:pt x="913320" y="225620"/>
                </a:lnTo>
                <a:lnTo>
                  <a:pt x="928434" y="219110"/>
                </a:lnTo>
                <a:lnTo>
                  <a:pt x="942896" y="209997"/>
                </a:lnTo>
                <a:lnTo>
                  <a:pt x="942896" y="230828"/>
                </a:lnTo>
                <a:close/>
              </a:path>
              <a:path w="1085215" h="262890">
                <a:moveTo>
                  <a:pt x="1076284" y="119205"/>
                </a:moveTo>
                <a:lnTo>
                  <a:pt x="958565" y="119205"/>
                </a:lnTo>
                <a:lnTo>
                  <a:pt x="958565" y="115785"/>
                </a:lnTo>
                <a:lnTo>
                  <a:pt x="1022259" y="53273"/>
                </a:lnTo>
                <a:lnTo>
                  <a:pt x="1022259" y="88696"/>
                </a:lnTo>
                <a:lnTo>
                  <a:pt x="1076284" y="88696"/>
                </a:lnTo>
                <a:lnTo>
                  <a:pt x="1076284" y="119205"/>
                </a:lnTo>
                <a:close/>
              </a:path>
              <a:path w="1085215" h="262890">
                <a:moveTo>
                  <a:pt x="1042499" y="262822"/>
                </a:moveTo>
                <a:lnTo>
                  <a:pt x="1003809" y="249287"/>
                </a:lnTo>
                <a:lnTo>
                  <a:pt x="988461" y="205787"/>
                </a:lnTo>
                <a:lnTo>
                  <a:pt x="988331" y="119205"/>
                </a:lnTo>
                <a:lnTo>
                  <a:pt x="1022259" y="119205"/>
                </a:lnTo>
                <a:lnTo>
                  <a:pt x="1022259" y="203148"/>
                </a:lnTo>
                <a:lnTo>
                  <a:pt x="1023775" y="215975"/>
                </a:lnTo>
                <a:lnTo>
                  <a:pt x="1028324" y="225137"/>
                </a:lnTo>
                <a:lnTo>
                  <a:pt x="1035905" y="230634"/>
                </a:lnTo>
                <a:lnTo>
                  <a:pt x="1046519" y="232466"/>
                </a:lnTo>
                <a:lnTo>
                  <a:pt x="1085066" y="232466"/>
                </a:lnTo>
                <a:lnTo>
                  <a:pt x="1085066" y="251811"/>
                </a:lnTo>
                <a:lnTo>
                  <a:pt x="1075097" y="256630"/>
                </a:lnTo>
                <a:lnTo>
                  <a:pt x="1064679" y="260071"/>
                </a:lnTo>
                <a:lnTo>
                  <a:pt x="1053813" y="262135"/>
                </a:lnTo>
                <a:lnTo>
                  <a:pt x="1042499" y="262822"/>
                </a:lnTo>
                <a:close/>
              </a:path>
              <a:path w="1085215" h="262890">
                <a:moveTo>
                  <a:pt x="1085066" y="232466"/>
                </a:moveTo>
                <a:lnTo>
                  <a:pt x="1046519" y="232466"/>
                </a:lnTo>
                <a:lnTo>
                  <a:pt x="1055797" y="231704"/>
                </a:lnTo>
                <a:lnTo>
                  <a:pt x="1065314" y="229416"/>
                </a:lnTo>
                <a:lnTo>
                  <a:pt x="1075070" y="225603"/>
                </a:lnTo>
                <a:lnTo>
                  <a:pt x="1085066" y="220265"/>
                </a:lnTo>
                <a:lnTo>
                  <a:pt x="1085066" y="23246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0436" y="2554069"/>
            <a:ext cx="8255" cy="6659245"/>
          </a:xfrm>
          <a:custGeom>
            <a:avLst/>
            <a:gdLst/>
            <a:ahLst/>
            <a:cxnLst/>
            <a:rect l="l" t="t" r="r" b="b"/>
            <a:pathLst>
              <a:path w="8254" h="6659245">
                <a:moveTo>
                  <a:pt x="0" y="0"/>
                </a:moveTo>
                <a:lnTo>
                  <a:pt x="7799" y="6658786"/>
                </a:lnTo>
              </a:path>
            </a:pathLst>
          </a:custGeom>
          <a:ln w="76199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9765" y="2090079"/>
            <a:ext cx="6044353" cy="3509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0447" y="2090079"/>
            <a:ext cx="5511396" cy="35093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73510" y="4577990"/>
            <a:ext cx="5126814" cy="1842971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5418632" cy="350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628248" y="3955610"/>
            <a:ext cx="3717925" cy="488315"/>
          </a:xfrm>
          <a:custGeom>
            <a:avLst/>
            <a:gdLst/>
            <a:ahLst/>
            <a:cxnLst/>
            <a:rect l="l" t="t" r="r" b="b"/>
            <a:pathLst>
              <a:path w="3717925" h="488314">
                <a:moveTo>
                  <a:pt x="214607" y="415822"/>
                </a:moveTo>
                <a:lnTo>
                  <a:pt x="153590" y="415822"/>
                </a:lnTo>
                <a:lnTo>
                  <a:pt x="153590" y="195852"/>
                </a:lnTo>
                <a:lnTo>
                  <a:pt x="0" y="0"/>
                </a:lnTo>
                <a:lnTo>
                  <a:pt x="72027" y="0"/>
                </a:lnTo>
                <a:lnTo>
                  <a:pt x="183355" y="143465"/>
                </a:lnTo>
                <a:lnTo>
                  <a:pt x="255690" y="143465"/>
                </a:lnTo>
                <a:lnTo>
                  <a:pt x="214607" y="195852"/>
                </a:lnTo>
                <a:lnTo>
                  <a:pt x="214607" y="415822"/>
                </a:lnTo>
                <a:close/>
              </a:path>
              <a:path w="3717925" h="488314">
                <a:moveTo>
                  <a:pt x="255690" y="143465"/>
                </a:moveTo>
                <a:lnTo>
                  <a:pt x="183355" y="143465"/>
                </a:lnTo>
                <a:lnTo>
                  <a:pt x="296169" y="0"/>
                </a:lnTo>
                <a:lnTo>
                  <a:pt x="368197" y="0"/>
                </a:lnTo>
                <a:lnTo>
                  <a:pt x="255690" y="143465"/>
                </a:lnTo>
                <a:close/>
              </a:path>
              <a:path w="3717925" h="488314">
                <a:moveTo>
                  <a:pt x="528036" y="419984"/>
                </a:moveTo>
                <a:lnTo>
                  <a:pt x="487112" y="415298"/>
                </a:lnTo>
                <a:lnTo>
                  <a:pt x="441527" y="391052"/>
                </a:lnTo>
                <a:lnTo>
                  <a:pt x="410021" y="350786"/>
                </a:lnTo>
                <a:lnTo>
                  <a:pt x="394252" y="297624"/>
                </a:lnTo>
                <a:lnTo>
                  <a:pt x="393200" y="277415"/>
                </a:lnTo>
                <a:lnTo>
                  <a:pt x="395415" y="247620"/>
                </a:lnTo>
                <a:lnTo>
                  <a:pt x="413127" y="196793"/>
                </a:lnTo>
                <a:lnTo>
                  <a:pt x="447654" y="158637"/>
                </a:lnTo>
                <a:lnTo>
                  <a:pt x="493856" y="138998"/>
                </a:lnTo>
                <a:lnTo>
                  <a:pt x="494354" y="138998"/>
                </a:lnTo>
                <a:lnTo>
                  <a:pt x="520597" y="136616"/>
                </a:lnTo>
                <a:lnTo>
                  <a:pt x="569562" y="146144"/>
                </a:lnTo>
                <a:lnTo>
                  <a:pt x="607512" y="174716"/>
                </a:lnTo>
                <a:lnTo>
                  <a:pt x="613648" y="183651"/>
                </a:lnTo>
                <a:lnTo>
                  <a:pt x="520597" y="183651"/>
                </a:lnTo>
                <a:lnTo>
                  <a:pt x="506676" y="184749"/>
                </a:lnTo>
                <a:lnTo>
                  <a:pt x="464332" y="210925"/>
                </a:lnTo>
                <a:lnTo>
                  <a:pt x="448569" y="251221"/>
                </a:lnTo>
                <a:lnTo>
                  <a:pt x="638247" y="251221"/>
                </a:lnTo>
                <a:lnTo>
                  <a:pt x="639954" y="276815"/>
                </a:lnTo>
                <a:lnTo>
                  <a:pt x="639954" y="283663"/>
                </a:lnTo>
                <a:lnTo>
                  <a:pt x="447378" y="283663"/>
                </a:lnTo>
                <a:lnTo>
                  <a:pt x="449806" y="302303"/>
                </a:lnTo>
                <a:lnTo>
                  <a:pt x="473715" y="346166"/>
                </a:lnTo>
                <a:lnTo>
                  <a:pt x="518057" y="367936"/>
                </a:lnTo>
                <a:lnTo>
                  <a:pt x="536370" y="369388"/>
                </a:lnTo>
                <a:lnTo>
                  <a:pt x="635192" y="369388"/>
                </a:lnTo>
                <a:lnTo>
                  <a:pt x="635192" y="389028"/>
                </a:lnTo>
                <a:lnTo>
                  <a:pt x="597940" y="408674"/>
                </a:lnTo>
                <a:lnTo>
                  <a:pt x="558960" y="418199"/>
                </a:lnTo>
                <a:lnTo>
                  <a:pt x="544029" y="419538"/>
                </a:lnTo>
                <a:lnTo>
                  <a:pt x="528036" y="419984"/>
                </a:lnTo>
                <a:close/>
              </a:path>
              <a:path w="3717925" h="488314">
                <a:moveTo>
                  <a:pt x="638247" y="251221"/>
                </a:moveTo>
                <a:lnTo>
                  <a:pt x="586376" y="251221"/>
                </a:lnTo>
                <a:lnTo>
                  <a:pt x="584390" y="235928"/>
                </a:lnTo>
                <a:lnTo>
                  <a:pt x="580504" y="222496"/>
                </a:lnTo>
                <a:lnTo>
                  <a:pt x="546793" y="188043"/>
                </a:lnTo>
                <a:lnTo>
                  <a:pt x="520597" y="183651"/>
                </a:lnTo>
                <a:lnTo>
                  <a:pt x="613648" y="183651"/>
                </a:lnTo>
                <a:lnTo>
                  <a:pt x="621707" y="195387"/>
                </a:lnTo>
                <a:lnTo>
                  <a:pt x="631845" y="219293"/>
                </a:lnTo>
                <a:lnTo>
                  <a:pt x="637927" y="246436"/>
                </a:lnTo>
                <a:lnTo>
                  <a:pt x="638247" y="251221"/>
                </a:lnTo>
                <a:close/>
              </a:path>
              <a:path w="3717925" h="488314">
                <a:moveTo>
                  <a:pt x="635192" y="369388"/>
                </a:moveTo>
                <a:lnTo>
                  <a:pt x="536370" y="369388"/>
                </a:lnTo>
                <a:lnTo>
                  <a:pt x="562639" y="367304"/>
                </a:lnTo>
                <a:lnTo>
                  <a:pt x="587867" y="361052"/>
                </a:lnTo>
                <a:lnTo>
                  <a:pt x="612052" y="350634"/>
                </a:lnTo>
                <a:lnTo>
                  <a:pt x="635192" y="336050"/>
                </a:lnTo>
                <a:lnTo>
                  <a:pt x="635192" y="369388"/>
                </a:lnTo>
                <a:close/>
              </a:path>
              <a:path w="3717925" h="488314">
                <a:moveTo>
                  <a:pt x="864244" y="373855"/>
                </a:moveTo>
                <a:lnTo>
                  <a:pt x="772418" y="373855"/>
                </a:lnTo>
                <a:lnTo>
                  <a:pt x="782201" y="373232"/>
                </a:lnTo>
                <a:lnTo>
                  <a:pt x="781096" y="373232"/>
                </a:lnTo>
                <a:lnTo>
                  <a:pt x="813785" y="353310"/>
                </a:lnTo>
                <a:lnTo>
                  <a:pt x="813785" y="337641"/>
                </a:lnTo>
                <a:lnTo>
                  <a:pt x="783774" y="310014"/>
                </a:lnTo>
                <a:lnTo>
                  <a:pt x="747887" y="288957"/>
                </a:lnTo>
                <a:lnTo>
                  <a:pt x="728474" y="275963"/>
                </a:lnTo>
                <a:lnTo>
                  <a:pt x="696114" y="242578"/>
                </a:lnTo>
                <a:lnTo>
                  <a:pt x="686989" y="208054"/>
                </a:lnTo>
                <a:lnTo>
                  <a:pt x="688523" y="193005"/>
                </a:lnTo>
                <a:lnTo>
                  <a:pt x="711544" y="156562"/>
                </a:lnTo>
                <a:lnTo>
                  <a:pt x="756333" y="137863"/>
                </a:lnTo>
                <a:lnTo>
                  <a:pt x="774800" y="136616"/>
                </a:lnTo>
                <a:lnTo>
                  <a:pt x="795020" y="138031"/>
                </a:lnTo>
                <a:lnTo>
                  <a:pt x="815502" y="142273"/>
                </a:lnTo>
                <a:lnTo>
                  <a:pt x="836246" y="149342"/>
                </a:lnTo>
                <a:lnTo>
                  <a:pt x="857248" y="159238"/>
                </a:lnTo>
                <a:lnTo>
                  <a:pt x="857248" y="183651"/>
                </a:lnTo>
                <a:lnTo>
                  <a:pt x="778371" y="183651"/>
                </a:lnTo>
                <a:lnTo>
                  <a:pt x="770861" y="184069"/>
                </a:lnTo>
                <a:lnTo>
                  <a:pt x="743243" y="200719"/>
                </a:lnTo>
                <a:lnTo>
                  <a:pt x="743243" y="214407"/>
                </a:lnTo>
                <a:lnTo>
                  <a:pt x="772648" y="241171"/>
                </a:lnTo>
                <a:lnTo>
                  <a:pt x="802184" y="258060"/>
                </a:lnTo>
                <a:lnTo>
                  <a:pt x="832132" y="277932"/>
                </a:lnTo>
                <a:lnTo>
                  <a:pt x="853525" y="298845"/>
                </a:lnTo>
                <a:lnTo>
                  <a:pt x="866361" y="320798"/>
                </a:lnTo>
                <a:lnTo>
                  <a:pt x="870640" y="343794"/>
                </a:lnTo>
                <a:lnTo>
                  <a:pt x="868993" y="359857"/>
                </a:lnTo>
                <a:lnTo>
                  <a:pt x="864244" y="373855"/>
                </a:lnTo>
                <a:close/>
              </a:path>
              <a:path w="3717925" h="488314">
                <a:moveTo>
                  <a:pt x="857248" y="212816"/>
                </a:moveTo>
                <a:lnTo>
                  <a:pt x="834235" y="200058"/>
                </a:lnTo>
                <a:lnTo>
                  <a:pt x="813416" y="190943"/>
                </a:lnTo>
                <a:lnTo>
                  <a:pt x="794795" y="185474"/>
                </a:lnTo>
                <a:lnTo>
                  <a:pt x="778371" y="183651"/>
                </a:lnTo>
                <a:lnTo>
                  <a:pt x="857248" y="183651"/>
                </a:lnTo>
                <a:lnTo>
                  <a:pt x="857248" y="212816"/>
                </a:lnTo>
                <a:close/>
              </a:path>
              <a:path w="3717925" h="488314">
                <a:moveTo>
                  <a:pt x="776581" y="420585"/>
                </a:moveTo>
                <a:lnTo>
                  <a:pt x="764713" y="420259"/>
                </a:lnTo>
                <a:lnTo>
                  <a:pt x="752974" y="419236"/>
                </a:lnTo>
                <a:lnTo>
                  <a:pt x="753210" y="419236"/>
                </a:lnTo>
                <a:lnTo>
                  <a:pt x="742986" y="417655"/>
                </a:lnTo>
                <a:lnTo>
                  <a:pt x="699021" y="402623"/>
                </a:lnTo>
                <a:lnTo>
                  <a:pt x="685198" y="396172"/>
                </a:lnTo>
                <a:lnTo>
                  <a:pt x="685198" y="337832"/>
                </a:lnTo>
                <a:lnTo>
                  <a:pt x="696727" y="345488"/>
                </a:lnTo>
                <a:lnTo>
                  <a:pt x="708382" y="352382"/>
                </a:lnTo>
                <a:lnTo>
                  <a:pt x="743587" y="368245"/>
                </a:lnTo>
                <a:lnTo>
                  <a:pt x="772418" y="373855"/>
                </a:lnTo>
                <a:lnTo>
                  <a:pt x="864244" y="373855"/>
                </a:lnTo>
                <a:lnTo>
                  <a:pt x="864055" y="374412"/>
                </a:lnTo>
                <a:lnTo>
                  <a:pt x="830191" y="408445"/>
                </a:lnTo>
                <a:lnTo>
                  <a:pt x="796330" y="419236"/>
                </a:lnTo>
                <a:lnTo>
                  <a:pt x="776581" y="420585"/>
                </a:lnTo>
                <a:close/>
              </a:path>
              <a:path w="3717925" h="488314">
                <a:moveTo>
                  <a:pt x="924513" y="487850"/>
                </a:moveTo>
                <a:lnTo>
                  <a:pt x="924513" y="476839"/>
                </a:lnTo>
                <a:lnTo>
                  <a:pt x="930711" y="470429"/>
                </a:lnTo>
                <a:lnTo>
                  <a:pt x="935902" y="464002"/>
                </a:lnTo>
                <a:lnTo>
                  <a:pt x="948793" y="426396"/>
                </a:lnTo>
                <a:lnTo>
                  <a:pt x="949516" y="415822"/>
                </a:lnTo>
                <a:lnTo>
                  <a:pt x="935715" y="409925"/>
                </a:lnTo>
                <a:lnTo>
                  <a:pt x="925856" y="401461"/>
                </a:lnTo>
                <a:lnTo>
                  <a:pt x="919941" y="390429"/>
                </a:lnTo>
                <a:lnTo>
                  <a:pt x="917970" y="376827"/>
                </a:lnTo>
                <a:lnTo>
                  <a:pt x="918648" y="369060"/>
                </a:lnTo>
                <a:lnTo>
                  <a:pt x="947392" y="337975"/>
                </a:lnTo>
                <a:lnTo>
                  <a:pt x="954584" y="337241"/>
                </a:lnTo>
                <a:lnTo>
                  <a:pt x="963249" y="338245"/>
                </a:lnTo>
                <a:lnTo>
                  <a:pt x="993050" y="371618"/>
                </a:lnTo>
                <a:lnTo>
                  <a:pt x="995951" y="394391"/>
                </a:lnTo>
                <a:lnTo>
                  <a:pt x="994797" y="409925"/>
                </a:lnTo>
                <a:lnTo>
                  <a:pt x="994761" y="410407"/>
                </a:lnTo>
                <a:lnTo>
                  <a:pt x="976901" y="452436"/>
                </a:lnTo>
                <a:lnTo>
                  <a:pt x="940292" y="481731"/>
                </a:lnTo>
                <a:lnTo>
                  <a:pt x="924513" y="487850"/>
                </a:lnTo>
                <a:close/>
              </a:path>
              <a:path w="3717925" h="488314">
                <a:moveTo>
                  <a:pt x="1273070" y="90782"/>
                </a:moveTo>
                <a:lnTo>
                  <a:pt x="1255811" y="90782"/>
                </a:lnTo>
                <a:lnTo>
                  <a:pt x="1248467" y="87553"/>
                </a:lnTo>
                <a:lnTo>
                  <a:pt x="1235761" y="74656"/>
                </a:lnTo>
                <a:lnTo>
                  <a:pt x="1232674" y="67370"/>
                </a:lnTo>
                <a:lnTo>
                  <a:pt x="1232589" y="50301"/>
                </a:lnTo>
                <a:lnTo>
                  <a:pt x="1235761" y="42910"/>
                </a:lnTo>
                <a:lnTo>
                  <a:pt x="1248467" y="30013"/>
                </a:lnTo>
                <a:lnTo>
                  <a:pt x="1255811" y="26784"/>
                </a:lnTo>
                <a:lnTo>
                  <a:pt x="1273070" y="26784"/>
                </a:lnTo>
                <a:lnTo>
                  <a:pt x="1280709" y="29860"/>
                </a:lnTo>
                <a:lnTo>
                  <a:pt x="1293416" y="42167"/>
                </a:lnTo>
                <a:lnTo>
                  <a:pt x="1296588" y="49701"/>
                </a:lnTo>
                <a:lnTo>
                  <a:pt x="1296588" y="67370"/>
                </a:lnTo>
                <a:lnTo>
                  <a:pt x="1293520" y="74656"/>
                </a:lnTo>
                <a:lnTo>
                  <a:pt x="1293416" y="74904"/>
                </a:lnTo>
                <a:lnTo>
                  <a:pt x="1280767" y="87553"/>
                </a:lnTo>
                <a:lnTo>
                  <a:pt x="1273070" y="90782"/>
                </a:lnTo>
                <a:close/>
              </a:path>
              <a:path w="3717925" h="488314">
                <a:moveTo>
                  <a:pt x="1291530" y="415822"/>
                </a:moveTo>
                <a:lnTo>
                  <a:pt x="1237352" y="415822"/>
                </a:lnTo>
                <a:lnTo>
                  <a:pt x="1237352" y="141979"/>
                </a:lnTo>
                <a:lnTo>
                  <a:pt x="1291530" y="141979"/>
                </a:lnTo>
                <a:lnTo>
                  <a:pt x="1291530" y="415822"/>
                </a:lnTo>
                <a:close/>
              </a:path>
              <a:path w="3717925" h="488314">
                <a:moveTo>
                  <a:pt x="1519825" y="190794"/>
                </a:moveTo>
                <a:lnTo>
                  <a:pt x="1331411" y="190794"/>
                </a:lnTo>
                <a:lnTo>
                  <a:pt x="1331411" y="185432"/>
                </a:lnTo>
                <a:lnTo>
                  <a:pt x="1433214" y="85420"/>
                </a:lnTo>
                <a:lnTo>
                  <a:pt x="1433214" y="141979"/>
                </a:lnTo>
                <a:lnTo>
                  <a:pt x="1519825" y="141979"/>
                </a:lnTo>
                <a:lnTo>
                  <a:pt x="1519825" y="190794"/>
                </a:lnTo>
                <a:close/>
              </a:path>
              <a:path w="3717925" h="488314">
                <a:moveTo>
                  <a:pt x="1465656" y="420585"/>
                </a:moveTo>
                <a:lnTo>
                  <a:pt x="1416877" y="408365"/>
                </a:lnTo>
                <a:lnTo>
                  <a:pt x="1387570" y="378665"/>
                </a:lnTo>
                <a:lnTo>
                  <a:pt x="1379250" y="329343"/>
                </a:lnTo>
                <a:lnTo>
                  <a:pt x="1379036" y="312238"/>
                </a:lnTo>
                <a:lnTo>
                  <a:pt x="1379036" y="190794"/>
                </a:lnTo>
                <a:lnTo>
                  <a:pt x="1433214" y="190794"/>
                </a:lnTo>
                <a:lnTo>
                  <a:pt x="1433214" y="325039"/>
                </a:lnTo>
                <a:lnTo>
                  <a:pt x="1435650" y="345612"/>
                </a:lnTo>
                <a:lnTo>
                  <a:pt x="1442959" y="360307"/>
                </a:lnTo>
                <a:lnTo>
                  <a:pt x="1455142" y="369125"/>
                </a:lnTo>
                <a:lnTo>
                  <a:pt x="1472200" y="372064"/>
                </a:lnTo>
                <a:lnTo>
                  <a:pt x="1533817" y="372064"/>
                </a:lnTo>
                <a:lnTo>
                  <a:pt x="1533817" y="403021"/>
                </a:lnTo>
                <a:lnTo>
                  <a:pt x="1517838" y="410703"/>
                </a:lnTo>
                <a:lnTo>
                  <a:pt x="1501151" y="416192"/>
                </a:lnTo>
                <a:lnTo>
                  <a:pt x="1483756" y="419486"/>
                </a:lnTo>
                <a:lnTo>
                  <a:pt x="1465656" y="420585"/>
                </a:lnTo>
                <a:close/>
              </a:path>
              <a:path w="3717925" h="488314">
                <a:moveTo>
                  <a:pt x="1533817" y="372064"/>
                </a:moveTo>
                <a:lnTo>
                  <a:pt x="1472200" y="372064"/>
                </a:lnTo>
                <a:lnTo>
                  <a:pt x="1486991" y="370837"/>
                </a:lnTo>
                <a:lnTo>
                  <a:pt x="1502190" y="367155"/>
                </a:lnTo>
                <a:lnTo>
                  <a:pt x="1517799" y="361018"/>
                </a:lnTo>
                <a:lnTo>
                  <a:pt x="1533817" y="352424"/>
                </a:lnTo>
                <a:lnTo>
                  <a:pt x="1533817" y="372064"/>
                </a:lnTo>
                <a:close/>
              </a:path>
              <a:path w="3717925" h="488314">
                <a:moveTo>
                  <a:pt x="1843379" y="420585"/>
                </a:moveTo>
                <a:lnTo>
                  <a:pt x="1825815" y="420585"/>
                </a:lnTo>
                <a:lnTo>
                  <a:pt x="1703781" y="141979"/>
                </a:lnTo>
                <a:lnTo>
                  <a:pt x="1761826" y="141979"/>
                </a:lnTo>
                <a:lnTo>
                  <a:pt x="1833558" y="308066"/>
                </a:lnTo>
                <a:lnTo>
                  <a:pt x="1890423" y="308066"/>
                </a:lnTo>
                <a:lnTo>
                  <a:pt x="1843379" y="420585"/>
                </a:lnTo>
                <a:close/>
              </a:path>
              <a:path w="3717925" h="488314">
                <a:moveTo>
                  <a:pt x="1890423" y="308066"/>
                </a:moveTo>
                <a:lnTo>
                  <a:pt x="1833558" y="308066"/>
                </a:lnTo>
                <a:lnTo>
                  <a:pt x="1903205" y="141979"/>
                </a:lnTo>
                <a:lnTo>
                  <a:pt x="1943391" y="141979"/>
                </a:lnTo>
                <a:lnTo>
                  <a:pt x="1980057" y="229790"/>
                </a:lnTo>
                <a:lnTo>
                  <a:pt x="1923150" y="229790"/>
                </a:lnTo>
                <a:lnTo>
                  <a:pt x="1890423" y="308066"/>
                </a:lnTo>
                <a:close/>
              </a:path>
              <a:path w="3717925" h="488314">
                <a:moveTo>
                  <a:pt x="2070186" y="308066"/>
                </a:moveTo>
                <a:lnTo>
                  <a:pt x="2012742" y="308066"/>
                </a:lnTo>
                <a:lnTo>
                  <a:pt x="2084180" y="141979"/>
                </a:lnTo>
                <a:lnTo>
                  <a:pt x="2142225" y="141979"/>
                </a:lnTo>
                <a:lnTo>
                  <a:pt x="2070186" y="308066"/>
                </a:lnTo>
                <a:close/>
              </a:path>
              <a:path w="3717925" h="488314">
                <a:moveTo>
                  <a:pt x="2021381" y="420585"/>
                </a:moveTo>
                <a:lnTo>
                  <a:pt x="2004408" y="420585"/>
                </a:lnTo>
                <a:lnTo>
                  <a:pt x="1923150" y="229790"/>
                </a:lnTo>
                <a:lnTo>
                  <a:pt x="1980057" y="229790"/>
                </a:lnTo>
                <a:lnTo>
                  <a:pt x="2012742" y="308066"/>
                </a:lnTo>
                <a:lnTo>
                  <a:pt x="2070186" y="308066"/>
                </a:lnTo>
                <a:lnTo>
                  <a:pt x="2021381" y="420585"/>
                </a:lnTo>
                <a:close/>
              </a:path>
              <a:path w="3717925" h="488314">
                <a:moveTo>
                  <a:pt x="2309207" y="420585"/>
                </a:moveTo>
                <a:lnTo>
                  <a:pt x="2252658" y="410649"/>
                </a:lnTo>
                <a:lnTo>
                  <a:pt x="2206223" y="380846"/>
                </a:lnTo>
                <a:lnTo>
                  <a:pt x="2175191" y="336162"/>
                </a:lnTo>
                <a:lnTo>
                  <a:pt x="2164981" y="283063"/>
                </a:lnTo>
                <a:lnTo>
                  <a:pt x="2164955" y="280386"/>
                </a:lnTo>
                <a:lnTo>
                  <a:pt x="2167363" y="253851"/>
                </a:lnTo>
                <a:lnTo>
                  <a:pt x="2167461" y="252772"/>
                </a:lnTo>
                <a:lnTo>
                  <a:pt x="2188374" y="202694"/>
                </a:lnTo>
                <a:lnTo>
                  <a:pt x="2228911" y="163906"/>
                </a:lnTo>
                <a:lnTo>
                  <a:pt x="2281371" y="143882"/>
                </a:lnTo>
                <a:lnTo>
                  <a:pt x="2311589" y="141379"/>
                </a:lnTo>
                <a:lnTo>
                  <a:pt x="2341309" y="143882"/>
                </a:lnTo>
                <a:lnTo>
                  <a:pt x="2341458" y="143882"/>
                </a:lnTo>
                <a:lnTo>
                  <a:pt x="2368554" y="151392"/>
                </a:lnTo>
                <a:lnTo>
                  <a:pt x="2393468" y="164070"/>
                </a:lnTo>
                <a:lnTo>
                  <a:pt x="2415478" y="181717"/>
                </a:lnTo>
                <a:lnTo>
                  <a:pt x="2422626" y="190194"/>
                </a:lnTo>
                <a:lnTo>
                  <a:pt x="2308617" y="190194"/>
                </a:lnTo>
                <a:lnTo>
                  <a:pt x="2289995" y="191795"/>
                </a:lnTo>
                <a:lnTo>
                  <a:pt x="2244618" y="215797"/>
                </a:lnTo>
                <a:lnTo>
                  <a:pt x="2221270" y="261729"/>
                </a:lnTo>
                <a:lnTo>
                  <a:pt x="2221178" y="262066"/>
                </a:lnTo>
                <a:lnTo>
                  <a:pt x="2219665" y="280386"/>
                </a:lnTo>
                <a:lnTo>
                  <a:pt x="2219666" y="281577"/>
                </a:lnTo>
                <a:lnTo>
                  <a:pt x="2221166" y="299148"/>
                </a:lnTo>
                <a:lnTo>
                  <a:pt x="2245219" y="345128"/>
                </a:lnTo>
                <a:lnTo>
                  <a:pt x="2274305" y="363692"/>
                </a:lnTo>
                <a:lnTo>
                  <a:pt x="2274174" y="363692"/>
                </a:lnTo>
                <a:lnTo>
                  <a:pt x="2291743" y="368407"/>
                </a:lnTo>
                <a:lnTo>
                  <a:pt x="2291576" y="368407"/>
                </a:lnTo>
                <a:lnTo>
                  <a:pt x="2310998" y="369978"/>
                </a:lnTo>
                <a:lnTo>
                  <a:pt x="2424988" y="369978"/>
                </a:lnTo>
                <a:lnTo>
                  <a:pt x="2414878" y="381446"/>
                </a:lnTo>
                <a:lnTo>
                  <a:pt x="2392537" y="398568"/>
                </a:lnTo>
                <a:lnTo>
                  <a:pt x="2367479" y="410799"/>
                </a:lnTo>
                <a:lnTo>
                  <a:pt x="2339844" y="418100"/>
                </a:lnTo>
                <a:lnTo>
                  <a:pt x="2340170" y="418100"/>
                </a:lnTo>
                <a:lnTo>
                  <a:pt x="2309207" y="420585"/>
                </a:lnTo>
                <a:close/>
              </a:path>
              <a:path w="3717925" h="488314">
                <a:moveTo>
                  <a:pt x="2424988" y="369978"/>
                </a:moveTo>
                <a:lnTo>
                  <a:pt x="2310998" y="369978"/>
                </a:lnTo>
                <a:lnTo>
                  <a:pt x="2330040" y="368407"/>
                </a:lnTo>
                <a:lnTo>
                  <a:pt x="2347275" y="363692"/>
                </a:lnTo>
                <a:lnTo>
                  <a:pt x="2387467" y="331370"/>
                </a:lnTo>
                <a:lnTo>
                  <a:pt x="2401554" y="283063"/>
                </a:lnTo>
                <a:lnTo>
                  <a:pt x="2401680" y="281577"/>
                </a:lnTo>
                <a:lnTo>
                  <a:pt x="2386881" y="229435"/>
                </a:lnTo>
                <a:lnTo>
                  <a:pt x="2345376" y="196595"/>
                </a:lnTo>
                <a:lnTo>
                  <a:pt x="2308617" y="190194"/>
                </a:lnTo>
                <a:lnTo>
                  <a:pt x="2422626" y="190194"/>
                </a:lnTo>
                <a:lnTo>
                  <a:pt x="2433574" y="203177"/>
                </a:lnTo>
                <a:lnTo>
                  <a:pt x="2446502" y="227221"/>
                </a:lnTo>
                <a:lnTo>
                  <a:pt x="2454259" y="253851"/>
                </a:lnTo>
                <a:lnTo>
                  <a:pt x="2456845" y="283063"/>
                </a:lnTo>
                <a:lnTo>
                  <a:pt x="2454344" y="310107"/>
                </a:lnTo>
                <a:lnTo>
                  <a:pt x="2454223" y="311425"/>
                </a:lnTo>
                <a:lnTo>
                  <a:pt x="2446355" y="337277"/>
                </a:lnTo>
                <a:lnTo>
                  <a:pt x="2433241" y="360617"/>
                </a:lnTo>
                <a:lnTo>
                  <a:pt x="2424988" y="369978"/>
                </a:lnTo>
                <a:close/>
              </a:path>
              <a:path w="3717925" h="488314">
                <a:moveTo>
                  <a:pt x="2602133" y="204787"/>
                </a:moveTo>
                <a:lnTo>
                  <a:pt x="2575021" y="204787"/>
                </a:lnTo>
                <a:lnTo>
                  <a:pt x="2577993" y="200024"/>
                </a:lnTo>
                <a:lnTo>
                  <a:pt x="2597638" y="172283"/>
                </a:lnTo>
                <a:lnTo>
                  <a:pt x="2617283" y="152468"/>
                </a:lnTo>
                <a:lnTo>
                  <a:pt x="2636929" y="140579"/>
                </a:lnTo>
                <a:lnTo>
                  <a:pt x="2656574" y="136616"/>
                </a:lnTo>
                <a:lnTo>
                  <a:pt x="2672072" y="138552"/>
                </a:lnTo>
                <a:lnTo>
                  <a:pt x="2687905" y="144358"/>
                </a:lnTo>
                <a:lnTo>
                  <a:pt x="2704072" y="154032"/>
                </a:lnTo>
                <a:lnTo>
                  <a:pt x="2720572" y="167572"/>
                </a:lnTo>
                <a:lnTo>
                  <a:pt x="2708068" y="188413"/>
                </a:lnTo>
                <a:lnTo>
                  <a:pt x="2639610" y="188413"/>
                </a:lnTo>
                <a:lnTo>
                  <a:pt x="2626951" y="189976"/>
                </a:lnTo>
                <a:lnTo>
                  <a:pt x="2615165" y="194664"/>
                </a:lnTo>
                <a:lnTo>
                  <a:pt x="2604252" y="202477"/>
                </a:lnTo>
                <a:lnTo>
                  <a:pt x="2602133" y="204787"/>
                </a:lnTo>
                <a:close/>
              </a:path>
              <a:path w="3717925" h="488314">
                <a:moveTo>
                  <a:pt x="2575021" y="415822"/>
                </a:moveTo>
                <a:lnTo>
                  <a:pt x="2520548" y="415822"/>
                </a:lnTo>
                <a:lnTo>
                  <a:pt x="2520548" y="141979"/>
                </a:lnTo>
                <a:lnTo>
                  <a:pt x="2575021" y="141979"/>
                </a:lnTo>
                <a:lnTo>
                  <a:pt x="2575021" y="204787"/>
                </a:lnTo>
                <a:lnTo>
                  <a:pt x="2602133" y="204787"/>
                </a:lnTo>
                <a:lnTo>
                  <a:pt x="2579820" y="240727"/>
                </a:lnTo>
                <a:lnTo>
                  <a:pt x="2575021" y="272652"/>
                </a:lnTo>
                <a:lnTo>
                  <a:pt x="2575021" y="415822"/>
                </a:lnTo>
                <a:close/>
              </a:path>
              <a:path w="3717925" h="488314">
                <a:moveTo>
                  <a:pt x="2691997" y="215197"/>
                </a:moveTo>
                <a:lnTo>
                  <a:pt x="2678119" y="203478"/>
                </a:lnTo>
                <a:lnTo>
                  <a:pt x="2664761" y="195108"/>
                </a:lnTo>
                <a:lnTo>
                  <a:pt x="2651640" y="189976"/>
                </a:lnTo>
                <a:lnTo>
                  <a:pt x="2651108" y="189976"/>
                </a:lnTo>
                <a:lnTo>
                  <a:pt x="2639610" y="188413"/>
                </a:lnTo>
                <a:lnTo>
                  <a:pt x="2708068" y="188413"/>
                </a:lnTo>
                <a:lnTo>
                  <a:pt x="2691997" y="215197"/>
                </a:lnTo>
                <a:close/>
              </a:path>
              <a:path w="3717925" h="488314">
                <a:moveTo>
                  <a:pt x="3024772" y="415822"/>
                </a:moveTo>
                <a:lnTo>
                  <a:pt x="2952144" y="415822"/>
                </a:lnTo>
                <a:lnTo>
                  <a:pt x="2814927" y="276224"/>
                </a:lnTo>
                <a:lnTo>
                  <a:pt x="2936370" y="141979"/>
                </a:lnTo>
                <a:lnTo>
                  <a:pt x="3000959" y="141979"/>
                </a:lnTo>
                <a:lnTo>
                  <a:pt x="2883983" y="276224"/>
                </a:lnTo>
                <a:lnTo>
                  <a:pt x="3024772" y="415822"/>
                </a:lnTo>
                <a:close/>
              </a:path>
              <a:path w="3717925" h="488314">
                <a:moveTo>
                  <a:pt x="2812545" y="415822"/>
                </a:moveTo>
                <a:lnTo>
                  <a:pt x="2758377" y="415822"/>
                </a:lnTo>
                <a:lnTo>
                  <a:pt x="2758377" y="0"/>
                </a:lnTo>
                <a:lnTo>
                  <a:pt x="2812545" y="0"/>
                </a:lnTo>
                <a:lnTo>
                  <a:pt x="2812545" y="415822"/>
                </a:lnTo>
                <a:close/>
              </a:path>
              <a:path w="3717925" h="488314">
                <a:moveTo>
                  <a:pt x="3171818" y="419984"/>
                </a:moveTo>
                <a:lnTo>
                  <a:pt x="3130889" y="415298"/>
                </a:lnTo>
                <a:lnTo>
                  <a:pt x="3085299" y="391052"/>
                </a:lnTo>
                <a:lnTo>
                  <a:pt x="3053794" y="350786"/>
                </a:lnTo>
                <a:lnTo>
                  <a:pt x="3038033" y="297624"/>
                </a:lnTo>
                <a:lnTo>
                  <a:pt x="3036983" y="277415"/>
                </a:lnTo>
                <a:lnTo>
                  <a:pt x="3039196" y="247620"/>
                </a:lnTo>
                <a:lnTo>
                  <a:pt x="3056902" y="196793"/>
                </a:lnTo>
                <a:lnTo>
                  <a:pt x="3091431" y="158637"/>
                </a:lnTo>
                <a:lnTo>
                  <a:pt x="3137634" y="138998"/>
                </a:lnTo>
                <a:lnTo>
                  <a:pt x="3138132" y="138998"/>
                </a:lnTo>
                <a:lnTo>
                  <a:pt x="3164379" y="136616"/>
                </a:lnTo>
                <a:lnTo>
                  <a:pt x="3213341" y="146144"/>
                </a:lnTo>
                <a:lnTo>
                  <a:pt x="3251295" y="174716"/>
                </a:lnTo>
                <a:lnTo>
                  <a:pt x="3257428" y="183651"/>
                </a:lnTo>
                <a:lnTo>
                  <a:pt x="3164379" y="183651"/>
                </a:lnTo>
                <a:lnTo>
                  <a:pt x="3150453" y="184749"/>
                </a:lnTo>
                <a:lnTo>
                  <a:pt x="3108110" y="210925"/>
                </a:lnTo>
                <a:lnTo>
                  <a:pt x="3092342" y="251221"/>
                </a:lnTo>
                <a:lnTo>
                  <a:pt x="3282028" y="251221"/>
                </a:lnTo>
                <a:lnTo>
                  <a:pt x="3283737" y="276815"/>
                </a:lnTo>
                <a:lnTo>
                  <a:pt x="3283737" y="283663"/>
                </a:lnTo>
                <a:lnTo>
                  <a:pt x="3091151" y="283663"/>
                </a:lnTo>
                <a:lnTo>
                  <a:pt x="3093580" y="302303"/>
                </a:lnTo>
                <a:lnTo>
                  <a:pt x="3117497" y="346166"/>
                </a:lnTo>
                <a:lnTo>
                  <a:pt x="3161836" y="367936"/>
                </a:lnTo>
                <a:lnTo>
                  <a:pt x="3180153" y="369388"/>
                </a:lnTo>
                <a:lnTo>
                  <a:pt x="3278974" y="369388"/>
                </a:lnTo>
                <a:lnTo>
                  <a:pt x="3278974" y="389028"/>
                </a:lnTo>
                <a:lnTo>
                  <a:pt x="3241723" y="408674"/>
                </a:lnTo>
                <a:lnTo>
                  <a:pt x="3202735" y="418199"/>
                </a:lnTo>
                <a:lnTo>
                  <a:pt x="3187806" y="419538"/>
                </a:lnTo>
                <a:lnTo>
                  <a:pt x="3171818" y="419984"/>
                </a:lnTo>
                <a:close/>
              </a:path>
              <a:path w="3717925" h="488314">
                <a:moveTo>
                  <a:pt x="3282028" y="251221"/>
                </a:moveTo>
                <a:lnTo>
                  <a:pt x="3230159" y="251221"/>
                </a:lnTo>
                <a:lnTo>
                  <a:pt x="3228167" y="235928"/>
                </a:lnTo>
                <a:lnTo>
                  <a:pt x="3224279" y="222496"/>
                </a:lnTo>
                <a:lnTo>
                  <a:pt x="3190568" y="188043"/>
                </a:lnTo>
                <a:lnTo>
                  <a:pt x="3164379" y="183651"/>
                </a:lnTo>
                <a:lnTo>
                  <a:pt x="3257428" y="183651"/>
                </a:lnTo>
                <a:lnTo>
                  <a:pt x="3265485" y="195387"/>
                </a:lnTo>
                <a:lnTo>
                  <a:pt x="3275624" y="219293"/>
                </a:lnTo>
                <a:lnTo>
                  <a:pt x="3281708" y="246436"/>
                </a:lnTo>
                <a:lnTo>
                  <a:pt x="3282028" y="251221"/>
                </a:lnTo>
                <a:close/>
              </a:path>
              <a:path w="3717925" h="488314">
                <a:moveTo>
                  <a:pt x="3278974" y="369388"/>
                </a:moveTo>
                <a:lnTo>
                  <a:pt x="3180153" y="369388"/>
                </a:lnTo>
                <a:lnTo>
                  <a:pt x="3206420" y="367304"/>
                </a:lnTo>
                <a:lnTo>
                  <a:pt x="3231646" y="361052"/>
                </a:lnTo>
                <a:lnTo>
                  <a:pt x="3255830" y="350634"/>
                </a:lnTo>
                <a:lnTo>
                  <a:pt x="3278974" y="336050"/>
                </a:lnTo>
                <a:lnTo>
                  <a:pt x="3278974" y="369388"/>
                </a:lnTo>
                <a:close/>
              </a:path>
              <a:path w="3717925" h="488314">
                <a:moveTo>
                  <a:pt x="3579602" y="147637"/>
                </a:moveTo>
                <a:lnTo>
                  <a:pt x="3525138" y="147637"/>
                </a:lnTo>
                <a:lnTo>
                  <a:pt x="3525138" y="0"/>
                </a:lnTo>
                <a:lnTo>
                  <a:pt x="3579602" y="0"/>
                </a:lnTo>
                <a:lnTo>
                  <a:pt x="3579602" y="147637"/>
                </a:lnTo>
                <a:close/>
              </a:path>
              <a:path w="3717925" h="488314">
                <a:moveTo>
                  <a:pt x="3579602" y="415822"/>
                </a:moveTo>
                <a:lnTo>
                  <a:pt x="3463816" y="415822"/>
                </a:lnTo>
                <a:lnTo>
                  <a:pt x="3434991" y="413422"/>
                </a:lnTo>
                <a:lnTo>
                  <a:pt x="3386549" y="394223"/>
                </a:lnTo>
                <a:lnTo>
                  <a:pt x="3351107" y="356588"/>
                </a:lnTo>
                <a:lnTo>
                  <a:pt x="3333022" y="305093"/>
                </a:lnTo>
                <a:lnTo>
                  <a:pt x="3330762" y="274433"/>
                </a:lnTo>
                <a:lnTo>
                  <a:pt x="3333135" y="245562"/>
                </a:lnTo>
                <a:lnTo>
                  <a:pt x="3352118" y="195852"/>
                </a:lnTo>
                <a:lnTo>
                  <a:pt x="3389005" y="157962"/>
                </a:lnTo>
                <a:lnTo>
                  <a:pt x="3437450" y="138463"/>
                </a:lnTo>
                <a:lnTo>
                  <a:pt x="3465607" y="136026"/>
                </a:lnTo>
                <a:lnTo>
                  <a:pt x="3479594" y="136751"/>
                </a:lnTo>
                <a:lnTo>
                  <a:pt x="3494179" y="138927"/>
                </a:lnTo>
                <a:lnTo>
                  <a:pt x="3509361" y="142556"/>
                </a:lnTo>
                <a:lnTo>
                  <a:pt x="3525138" y="147637"/>
                </a:lnTo>
                <a:lnTo>
                  <a:pt x="3579602" y="147637"/>
                </a:lnTo>
                <a:lnTo>
                  <a:pt x="3579602" y="183051"/>
                </a:lnTo>
                <a:lnTo>
                  <a:pt x="3473941" y="183051"/>
                </a:lnTo>
                <a:lnTo>
                  <a:pt x="3454730" y="184708"/>
                </a:lnTo>
                <a:lnTo>
                  <a:pt x="3409495" y="209549"/>
                </a:lnTo>
                <a:lnTo>
                  <a:pt x="3387028" y="259666"/>
                </a:lnTo>
                <a:lnTo>
                  <a:pt x="3385530" y="280986"/>
                </a:lnTo>
                <a:lnTo>
                  <a:pt x="3386834" y="300909"/>
                </a:lnTo>
                <a:lnTo>
                  <a:pt x="3406371" y="346166"/>
                </a:lnTo>
                <a:lnTo>
                  <a:pt x="3441250" y="366708"/>
                </a:lnTo>
                <a:lnTo>
                  <a:pt x="3483161" y="369388"/>
                </a:lnTo>
                <a:lnTo>
                  <a:pt x="3579602" y="369388"/>
                </a:lnTo>
                <a:lnTo>
                  <a:pt x="3579602" y="415822"/>
                </a:lnTo>
                <a:close/>
              </a:path>
              <a:path w="3717925" h="488314">
                <a:moveTo>
                  <a:pt x="3579602" y="369388"/>
                </a:moveTo>
                <a:lnTo>
                  <a:pt x="3525138" y="369388"/>
                </a:lnTo>
                <a:lnTo>
                  <a:pt x="3525138" y="195852"/>
                </a:lnTo>
                <a:lnTo>
                  <a:pt x="3512449" y="190251"/>
                </a:lnTo>
                <a:lnTo>
                  <a:pt x="3499686" y="186251"/>
                </a:lnTo>
                <a:lnTo>
                  <a:pt x="3486850" y="183851"/>
                </a:lnTo>
                <a:lnTo>
                  <a:pt x="3473941" y="183051"/>
                </a:lnTo>
                <a:lnTo>
                  <a:pt x="3579602" y="183051"/>
                </a:lnTo>
                <a:lnTo>
                  <a:pt x="3579602" y="369388"/>
                </a:lnTo>
                <a:close/>
              </a:path>
              <a:path w="3717925" h="488314">
                <a:moveTo>
                  <a:pt x="3681109" y="420585"/>
                </a:moveTo>
                <a:lnTo>
                  <a:pt x="3647692" y="399151"/>
                </a:lnTo>
                <a:lnTo>
                  <a:pt x="3645086" y="385456"/>
                </a:lnTo>
                <a:lnTo>
                  <a:pt x="3645738" y="378166"/>
                </a:lnTo>
                <a:lnTo>
                  <a:pt x="3673814" y="350094"/>
                </a:lnTo>
                <a:lnTo>
                  <a:pt x="3681109" y="349442"/>
                </a:lnTo>
                <a:lnTo>
                  <a:pt x="3688417" y="350094"/>
                </a:lnTo>
                <a:lnTo>
                  <a:pt x="3717044" y="378166"/>
                </a:lnTo>
                <a:lnTo>
                  <a:pt x="3717714" y="385456"/>
                </a:lnTo>
                <a:lnTo>
                  <a:pt x="3717055" y="392602"/>
                </a:lnTo>
                <a:lnTo>
                  <a:pt x="3688539" y="419952"/>
                </a:lnTo>
                <a:lnTo>
                  <a:pt x="3681109" y="42058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0991" y="4793808"/>
            <a:ext cx="9988742" cy="5554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7754" y="5626644"/>
            <a:ext cx="10804312" cy="56078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647421" y="6470205"/>
            <a:ext cx="1736725" cy="421005"/>
          </a:xfrm>
          <a:custGeom>
            <a:avLst/>
            <a:gdLst/>
            <a:ahLst/>
            <a:cxnLst/>
            <a:rect l="l" t="t" r="r" b="b"/>
            <a:pathLst>
              <a:path w="1736725" h="421004">
                <a:moveTo>
                  <a:pt x="248840" y="147637"/>
                </a:moveTo>
                <a:lnTo>
                  <a:pt x="194366" y="147637"/>
                </a:lnTo>
                <a:lnTo>
                  <a:pt x="194366" y="0"/>
                </a:lnTo>
                <a:lnTo>
                  <a:pt x="248840" y="0"/>
                </a:lnTo>
                <a:lnTo>
                  <a:pt x="248840" y="147637"/>
                </a:lnTo>
                <a:close/>
              </a:path>
              <a:path w="1736725" h="421004">
                <a:moveTo>
                  <a:pt x="248840" y="415822"/>
                </a:moveTo>
                <a:lnTo>
                  <a:pt x="133054" y="415822"/>
                </a:lnTo>
                <a:lnTo>
                  <a:pt x="104227" y="413422"/>
                </a:lnTo>
                <a:lnTo>
                  <a:pt x="55782" y="394223"/>
                </a:lnTo>
                <a:lnTo>
                  <a:pt x="20344" y="356588"/>
                </a:lnTo>
                <a:lnTo>
                  <a:pt x="2260" y="305093"/>
                </a:lnTo>
                <a:lnTo>
                  <a:pt x="0" y="274433"/>
                </a:lnTo>
                <a:lnTo>
                  <a:pt x="2371" y="245562"/>
                </a:lnTo>
                <a:lnTo>
                  <a:pt x="21348" y="195852"/>
                </a:lnTo>
                <a:lnTo>
                  <a:pt x="58237" y="157962"/>
                </a:lnTo>
                <a:lnTo>
                  <a:pt x="106680" y="138463"/>
                </a:lnTo>
                <a:lnTo>
                  <a:pt x="134835" y="136026"/>
                </a:lnTo>
                <a:lnTo>
                  <a:pt x="148826" y="136751"/>
                </a:lnTo>
                <a:lnTo>
                  <a:pt x="163411" y="138927"/>
                </a:lnTo>
                <a:lnTo>
                  <a:pt x="178591" y="142556"/>
                </a:lnTo>
                <a:lnTo>
                  <a:pt x="194366" y="147637"/>
                </a:lnTo>
                <a:lnTo>
                  <a:pt x="248840" y="147637"/>
                </a:lnTo>
                <a:lnTo>
                  <a:pt x="248840" y="183051"/>
                </a:lnTo>
                <a:lnTo>
                  <a:pt x="143169" y="183051"/>
                </a:lnTo>
                <a:lnTo>
                  <a:pt x="123964" y="184708"/>
                </a:lnTo>
                <a:lnTo>
                  <a:pt x="78733" y="209549"/>
                </a:lnTo>
                <a:lnTo>
                  <a:pt x="56265" y="259666"/>
                </a:lnTo>
                <a:lnTo>
                  <a:pt x="54768" y="280986"/>
                </a:lnTo>
                <a:lnTo>
                  <a:pt x="56070" y="300909"/>
                </a:lnTo>
                <a:lnTo>
                  <a:pt x="75599" y="346166"/>
                </a:lnTo>
                <a:lnTo>
                  <a:pt x="110486" y="366708"/>
                </a:lnTo>
                <a:lnTo>
                  <a:pt x="152399" y="369388"/>
                </a:lnTo>
                <a:lnTo>
                  <a:pt x="248840" y="369388"/>
                </a:lnTo>
                <a:lnTo>
                  <a:pt x="248840" y="415822"/>
                </a:lnTo>
                <a:close/>
              </a:path>
              <a:path w="1736725" h="421004">
                <a:moveTo>
                  <a:pt x="248840" y="369388"/>
                </a:moveTo>
                <a:lnTo>
                  <a:pt x="194366" y="369388"/>
                </a:lnTo>
                <a:lnTo>
                  <a:pt x="194366" y="195852"/>
                </a:lnTo>
                <a:lnTo>
                  <a:pt x="181679" y="190251"/>
                </a:lnTo>
                <a:lnTo>
                  <a:pt x="168918" y="186251"/>
                </a:lnTo>
                <a:lnTo>
                  <a:pt x="156082" y="183851"/>
                </a:lnTo>
                <a:lnTo>
                  <a:pt x="143169" y="183051"/>
                </a:lnTo>
                <a:lnTo>
                  <a:pt x="248840" y="183051"/>
                </a:lnTo>
                <a:lnTo>
                  <a:pt x="248840" y="369388"/>
                </a:lnTo>
                <a:close/>
              </a:path>
              <a:path w="1736725" h="421004">
                <a:moveTo>
                  <a:pt x="305389" y="233057"/>
                </a:moveTo>
                <a:lnTo>
                  <a:pt x="305460" y="173764"/>
                </a:lnTo>
                <a:lnTo>
                  <a:pt x="343867" y="145922"/>
                </a:lnTo>
                <a:lnTo>
                  <a:pt x="396182" y="136616"/>
                </a:lnTo>
                <a:lnTo>
                  <a:pt x="417258" y="138068"/>
                </a:lnTo>
                <a:lnTo>
                  <a:pt x="467314" y="159838"/>
                </a:lnTo>
                <a:lnTo>
                  <a:pt x="487233" y="187223"/>
                </a:lnTo>
                <a:lnTo>
                  <a:pt x="391714" y="187223"/>
                </a:lnTo>
                <a:lnTo>
                  <a:pt x="369688" y="190087"/>
                </a:lnTo>
                <a:lnTo>
                  <a:pt x="347959" y="198681"/>
                </a:lnTo>
                <a:lnTo>
                  <a:pt x="326526" y="213004"/>
                </a:lnTo>
                <a:lnTo>
                  <a:pt x="305389" y="233057"/>
                </a:lnTo>
                <a:close/>
              </a:path>
              <a:path w="1736725" h="421004">
                <a:moveTo>
                  <a:pt x="367007" y="419984"/>
                </a:moveTo>
                <a:lnTo>
                  <a:pt x="329501" y="409356"/>
                </a:lnTo>
                <a:lnTo>
                  <a:pt x="305095" y="379769"/>
                </a:lnTo>
                <a:lnTo>
                  <a:pt x="300332" y="353614"/>
                </a:lnTo>
                <a:lnTo>
                  <a:pt x="301494" y="341008"/>
                </a:lnTo>
                <a:lnTo>
                  <a:pt x="329212" y="297659"/>
                </a:lnTo>
                <a:lnTo>
                  <a:pt x="371769" y="275033"/>
                </a:lnTo>
                <a:lnTo>
                  <a:pt x="441120" y="251221"/>
                </a:lnTo>
                <a:lnTo>
                  <a:pt x="441120" y="236629"/>
                </a:lnTo>
                <a:lnTo>
                  <a:pt x="438033" y="215013"/>
                </a:lnTo>
                <a:lnTo>
                  <a:pt x="428769" y="199574"/>
                </a:lnTo>
                <a:lnTo>
                  <a:pt x="413330" y="190310"/>
                </a:lnTo>
                <a:lnTo>
                  <a:pt x="391714" y="187223"/>
                </a:lnTo>
                <a:lnTo>
                  <a:pt x="487233" y="187223"/>
                </a:lnTo>
                <a:lnTo>
                  <a:pt x="494219" y="233057"/>
                </a:lnTo>
                <a:lnTo>
                  <a:pt x="494403" y="280386"/>
                </a:lnTo>
                <a:lnTo>
                  <a:pt x="441120" y="280386"/>
                </a:lnTo>
                <a:lnTo>
                  <a:pt x="404811" y="294379"/>
                </a:lnTo>
                <a:lnTo>
                  <a:pt x="365673" y="316553"/>
                </a:lnTo>
                <a:lnTo>
                  <a:pt x="354205" y="344385"/>
                </a:lnTo>
                <a:lnTo>
                  <a:pt x="354885" y="352475"/>
                </a:lnTo>
                <a:lnTo>
                  <a:pt x="384969" y="382110"/>
                </a:lnTo>
                <a:lnTo>
                  <a:pt x="393200" y="382780"/>
                </a:lnTo>
                <a:lnTo>
                  <a:pt x="534589" y="382780"/>
                </a:lnTo>
                <a:lnTo>
                  <a:pt x="534589" y="393200"/>
                </a:lnTo>
                <a:lnTo>
                  <a:pt x="440530" y="393200"/>
                </a:lnTo>
                <a:lnTo>
                  <a:pt x="422985" y="404920"/>
                </a:lnTo>
                <a:lnTo>
                  <a:pt x="404883" y="413290"/>
                </a:lnTo>
                <a:lnTo>
                  <a:pt x="386223" y="418311"/>
                </a:lnTo>
                <a:lnTo>
                  <a:pt x="367007" y="419984"/>
                </a:lnTo>
                <a:close/>
              </a:path>
              <a:path w="1736725" h="421004">
                <a:moveTo>
                  <a:pt x="534589" y="382780"/>
                </a:moveTo>
                <a:lnTo>
                  <a:pt x="393200" y="382780"/>
                </a:lnTo>
                <a:lnTo>
                  <a:pt x="405909" y="381460"/>
                </a:lnTo>
                <a:lnTo>
                  <a:pt x="418132" y="377498"/>
                </a:lnTo>
                <a:lnTo>
                  <a:pt x="429869" y="370894"/>
                </a:lnTo>
                <a:lnTo>
                  <a:pt x="441120" y="361644"/>
                </a:lnTo>
                <a:lnTo>
                  <a:pt x="441120" y="280386"/>
                </a:lnTo>
                <a:lnTo>
                  <a:pt x="494403" y="280386"/>
                </a:lnTo>
                <a:lnTo>
                  <a:pt x="494403" y="376932"/>
                </a:lnTo>
                <a:lnTo>
                  <a:pt x="497487" y="381460"/>
                </a:lnTo>
                <a:lnTo>
                  <a:pt x="497575" y="381589"/>
                </a:lnTo>
                <a:lnTo>
                  <a:pt x="534589" y="381589"/>
                </a:lnTo>
                <a:lnTo>
                  <a:pt x="534589" y="382780"/>
                </a:lnTo>
                <a:close/>
              </a:path>
              <a:path w="1736725" h="421004">
                <a:moveTo>
                  <a:pt x="534589" y="381589"/>
                </a:moveTo>
                <a:lnTo>
                  <a:pt x="503928" y="381589"/>
                </a:lnTo>
                <a:lnTo>
                  <a:pt x="509531" y="380678"/>
                </a:lnTo>
                <a:lnTo>
                  <a:pt x="516508" y="377945"/>
                </a:lnTo>
                <a:lnTo>
                  <a:pt x="524861" y="373388"/>
                </a:lnTo>
                <a:lnTo>
                  <a:pt x="534589" y="367007"/>
                </a:lnTo>
                <a:lnTo>
                  <a:pt x="534589" y="381589"/>
                </a:lnTo>
                <a:close/>
              </a:path>
              <a:path w="1736725" h="421004">
                <a:moveTo>
                  <a:pt x="489745" y="420585"/>
                </a:moveTo>
                <a:lnTo>
                  <a:pt x="481602" y="420585"/>
                </a:lnTo>
                <a:lnTo>
                  <a:pt x="465341" y="418804"/>
                </a:lnTo>
                <a:lnTo>
                  <a:pt x="465813" y="418804"/>
                </a:lnTo>
                <a:lnTo>
                  <a:pt x="453682" y="413637"/>
                </a:lnTo>
                <a:lnTo>
                  <a:pt x="453821" y="413637"/>
                </a:lnTo>
                <a:lnTo>
                  <a:pt x="445439" y="405182"/>
                </a:lnTo>
                <a:lnTo>
                  <a:pt x="440530" y="393200"/>
                </a:lnTo>
                <a:lnTo>
                  <a:pt x="534589" y="393200"/>
                </a:lnTo>
                <a:lnTo>
                  <a:pt x="534589" y="400049"/>
                </a:lnTo>
                <a:lnTo>
                  <a:pt x="497527" y="419146"/>
                </a:lnTo>
                <a:lnTo>
                  <a:pt x="489745" y="420585"/>
                </a:lnTo>
                <a:close/>
              </a:path>
              <a:path w="1736725" h="421004">
                <a:moveTo>
                  <a:pt x="732528" y="190794"/>
                </a:moveTo>
                <a:lnTo>
                  <a:pt x="544114" y="190794"/>
                </a:lnTo>
                <a:lnTo>
                  <a:pt x="544114" y="185432"/>
                </a:lnTo>
                <a:lnTo>
                  <a:pt x="645908" y="85420"/>
                </a:lnTo>
                <a:lnTo>
                  <a:pt x="645908" y="141979"/>
                </a:lnTo>
                <a:lnTo>
                  <a:pt x="732528" y="141979"/>
                </a:lnTo>
                <a:lnTo>
                  <a:pt x="732528" y="190794"/>
                </a:lnTo>
                <a:close/>
              </a:path>
              <a:path w="1736725" h="421004">
                <a:moveTo>
                  <a:pt x="678359" y="420585"/>
                </a:moveTo>
                <a:lnTo>
                  <a:pt x="629579" y="408365"/>
                </a:lnTo>
                <a:lnTo>
                  <a:pt x="600273" y="378665"/>
                </a:lnTo>
                <a:lnTo>
                  <a:pt x="591953" y="329343"/>
                </a:lnTo>
                <a:lnTo>
                  <a:pt x="591739" y="312238"/>
                </a:lnTo>
                <a:lnTo>
                  <a:pt x="591739" y="190794"/>
                </a:lnTo>
                <a:lnTo>
                  <a:pt x="645908" y="190794"/>
                </a:lnTo>
                <a:lnTo>
                  <a:pt x="645908" y="325039"/>
                </a:lnTo>
                <a:lnTo>
                  <a:pt x="648345" y="345612"/>
                </a:lnTo>
                <a:lnTo>
                  <a:pt x="655658" y="360307"/>
                </a:lnTo>
                <a:lnTo>
                  <a:pt x="667844" y="369125"/>
                </a:lnTo>
                <a:lnTo>
                  <a:pt x="684903" y="372064"/>
                </a:lnTo>
                <a:lnTo>
                  <a:pt x="746520" y="372064"/>
                </a:lnTo>
                <a:lnTo>
                  <a:pt x="746520" y="403021"/>
                </a:lnTo>
                <a:lnTo>
                  <a:pt x="730537" y="410703"/>
                </a:lnTo>
                <a:lnTo>
                  <a:pt x="713850" y="416192"/>
                </a:lnTo>
                <a:lnTo>
                  <a:pt x="696458" y="419486"/>
                </a:lnTo>
                <a:lnTo>
                  <a:pt x="678359" y="420585"/>
                </a:lnTo>
                <a:close/>
              </a:path>
              <a:path w="1736725" h="421004">
                <a:moveTo>
                  <a:pt x="746520" y="372064"/>
                </a:moveTo>
                <a:lnTo>
                  <a:pt x="684903" y="372064"/>
                </a:lnTo>
                <a:lnTo>
                  <a:pt x="699694" y="370837"/>
                </a:lnTo>
                <a:lnTo>
                  <a:pt x="714893" y="367155"/>
                </a:lnTo>
                <a:lnTo>
                  <a:pt x="730502" y="361018"/>
                </a:lnTo>
                <a:lnTo>
                  <a:pt x="746520" y="352424"/>
                </a:lnTo>
                <a:lnTo>
                  <a:pt x="746520" y="372064"/>
                </a:lnTo>
                <a:close/>
              </a:path>
              <a:path w="1736725" h="421004">
                <a:moveTo>
                  <a:pt x="768542" y="233057"/>
                </a:moveTo>
                <a:lnTo>
                  <a:pt x="768613" y="173764"/>
                </a:lnTo>
                <a:lnTo>
                  <a:pt x="807019" y="145922"/>
                </a:lnTo>
                <a:lnTo>
                  <a:pt x="859334" y="136616"/>
                </a:lnTo>
                <a:lnTo>
                  <a:pt x="880410" y="138068"/>
                </a:lnTo>
                <a:lnTo>
                  <a:pt x="930466" y="159838"/>
                </a:lnTo>
                <a:lnTo>
                  <a:pt x="950385" y="187223"/>
                </a:lnTo>
                <a:lnTo>
                  <a:pt x="854867" y="187223"/>
                </a:lnTo>
                <a:lnTo>
                  <a:pt x="832841" y="190087"/>
                </a:lnTo>
                <a:lnTo>
                  <a:pt x="811111" y="198681"/>
                </a:lnTo>
                <a:lnTo>
                  <a:pt x="789678" y="213004"/>
                </a:lnTo>
                <a:lnTo>
                  <a:pt x="768542" y="233057"/>
                </a:lnTo>
                <a:close/>
              </a:path>
              <a:path w="1736725" h="421004">
                <a:moveTo>
                  <a:pt x="830159" y="419984"/>
                </a:moveTo>
                <a:lnTo>
                  <a:pt x="792653" y="409356"/>
                </a:lnTo>
                <a:lnTo>
                  <a:pt x="768248" y="379769"/>
                </a:lnTo>
                <a:lnTo>
                  <a:pt x="763484" y="353614"/>
                </a:lnTo>
                <a:lnTo>
                  <a:pt x="764647" y="341008"/>
                </a:lnTo>
                <a:lnTo>
                  <a:pt x="792364" y="297659"/>
                </a:lnTo>
                <a:lnTo>
                  <a:pt x="834921" y="275033"/>
                </a:lnTo>
                <a:lnTo>
                  <a:pt x="904273" y="251221"/>
                </a:lnTo>
                <a:lnTo>
                  <a:pt x="904273" y="236629"/>
                </a:lnTo>
                <a:lnTo>
                  <a:pt x="901185" y="215013"/>
                </a:lnTo>
                <a:lnTo>
                  <a:pt x="891921" y="199574"/>
                </a:lnTo>
                <a:lnTo>
                  <a:pt x="876482" y="190310"/>
                </a:lnTo>
                <a:lnTo>
                  <a:pt x="854867" y="187223"/>
                </a:lnTo>
                <a:lnTo>
                  <a:pt x="950385" y="187223"/>
                </a:lnTo>
                <a:lnTo>
                  <a:pt x="957371" y="233057"/>
                </a:lnTo>
                <a:lnTo>
                  <a:pt x="957555" y="280386"/>
                </a:lnTo>
                <a:lnTo>
                  <a:pt x="904273" y="280386"/>
                </a:lnTo>
                <a:lnTo>
                  <a:pt x="867963" y="294379"/>
                </a:lnTo>
                <a:lnTo>
                  <a:pt x="828825" y="316553"/>
                </a:lnTo>
                <a:lnTo>
                  <a:pt x="817357" y="344385"/>
                </a:lnTo>
                <a:lnTo>
                  <a:pt x="818037" y="352475"/>
                </a:lnTo>
                <a:lnTo>
                  <a:pt x="848123" y="382110"/>
                </a:lnTo>
                <a:lnTo>
                  <a:pt x="856352" y="382780"/>
                </a:lnTo>
                <a:lnTo>
                  <a:pt x="997741" y="382780"/>
                </a:lnTo>
                <a:lnTo>
                  <a:pt x="997741" y="393200"/>
                </a:lnTo>
                <a:lnTo>
                  <a:pt x="903682" y="393200"/>
                </a:lnTo>
                <a:lnTo>
                  <a:pt x="886137" y="404920"/>
                </a:lnTo>
                <a:lnTo>
                  <a:pt x="868035" y="413290"/>
                </a:lnTo>
                <a:lnTo>
                  <a:pt x="849375" y="418311"/>
                </a:lnTo>
                <a:lnTo>
                  <a:pt x="830159" y="419984"/>
                </a:lnTo>
                <a:close/>
              </a:path>
              <a:path w="1736725" h="421004">
                <a:moveTo>
                  <a:pt x="997741" y="382780"/>
                </a:moveTo>
                <a:lnTo>
                  <a:pt x="856352" y="382780"/>
                </a:lnTo>
                <a:lnTo>
                  <a:pt x="869061" y="381460"/>
                </a:lnTo>
                <a:lnTo>
                  <a:pt x="881284" y="377498"/>
                </a:lnTo>
                <a:lnTo>
                  <a:pt x="893021" y="370894"/>
                </a:lnTo>
                <a:lnTo>
                  <a:pt x="904273" y="361644"/>
                </a:lnTo>
                <a:lnTo>
                  <a:pt x="904273" y="280386"/>
                </a:lnTo>
                <a:lnTo>
                  <a:pt x="957555" y="280386"/>
                </a:lnTo>
                <a:lnTo>
                  <a:pt x="957555" y="376932"/>
                </a:lnTo>
                <a:lnTo>
                  <a:pt x="960639" y="381460"/>
                </a:lnTo>
                <a:lnTo>
                  <a:pt x="960727" y="381589"/>
                </a:lnTo>
                <a:lnTo>
                  <a:pt x="997741" y="381589"/>
                </a:lnTo>
                <a:lnTo>
                  <a:pt x="997741" y="382780"/>
                </a:lnTo>
                <a:close/>
              </a:path>
              <a:path w="1736725" h="421004">
                <a:moveTo>
                  <a:pt x="997741" y="381589"/>
                </a:moveTo>
                <a:lnTo>
                  <a:pt x="967080" y="381589"/>
                </a:lnTo>
                <a:lnTo>
                  <a:pt x="972683" y="380678"/>
                </a:lnTo>
                <a:lnTo>
                  <a:pt x="979660" y="377945"/>
                </a:lnTo>
                <a:lnTo>
                  <a:pt x="988013" y="373388"/>
                </a:lnTo>
                <a:lnTo>
                  <a:pt x="997741" y="367007"/>
                </a:lnTo>
                <a:lnTo>
                  <a:pt x="997741" y="381589"/>
                </a:lnTo>
                <a:close/>
              </a:path>
              <a:path w="1736725" h="421004">
                <a:moveTo>
                  <a:pt x="952898" y="420585"/>
                </a:moveTo>
                <a:lnTo>
                  <a:pt x="944754" y="420585"/>
                </a:lnTo>
                <a:lnTo>
                  <a:pt x="928493" y="418804"/>
                </a:lnTo>
                <a:lnTo>
                  <a:pt x="928965" y="418804"/>
                </a:lnTo>
                <a:lnTo>
                  <a:pt x="916834" y="413637"/>
                </a:lnTo>
                <a:lnTo>
                  <a:pt x="916973" y="413637"/>
                </a:lnTo>
                <a:lnTo>
                  <a:pt x="908591" y="405182"/>
                </a:lnTo>
                <a:lnTo>
                  <a:pt x="903682" y="393200"/>
                </a:lnTo>
                <a:lnTo>
                  <a:pt x="997741" y="393200"/>
                </a:lnTo>
                <a:lnTo>
                  <a:pt x="997741" y="400049"/>
                </a:lnTo>
                <a:lnTo>
                  <a:pt x="960680" y="419146"/>
                </a:lnTo>
                <a:lnTo>
                  <a:pt x="952898" y="420585"/>
                </a:lnTo>
                <a:close/>
              </a:path>
              <a:path w="1736725" h="421004">
                <a:moveTo>
                  <a:pt x="1211313" y="373855"/>
                </a:moveTo>
                <a:lnTo>
                  <a:pt x="1119480" y="373855"/>
                </a:lnTo>
                <a:lnTo>
                  <a:pt x="1129268" y="373232"/>
                </a:lnTo>
                <a:lnTo>
                  <a:pt x="1128162" y="373232"/>
                </a:lnTo>
                <a:lnTo>
                  <a:pt x="1160857" y="353310"/>
                </a:lnTo>
                <a:lnTo>
                  <a:pt x="1160857" y="337641"/>
                </a:lnTo>
                <a:lnTo>
                  <a:pt x="1130841" y="310014"/>
                </a:lnTo>
                <a:lnTo>
                  <a:pt x="1094954" y="288957"/>
                </a:lnTo>
                <a:lnTo>
                  <a:pt x="1075541" y="275963"/>
                </a:lnTo>
                <a:lnTo>
                  <a:pt x="1043180" y="242578"/>
                </a:lnTo>
                <a:lnTo>
                  <a:pt x="1034051" y="208054"/>
                </a:lnTo>
                <a:lnTo>
                  <a:pt x="1035586" y="193005"/>
                </a:lnTo>
                <a:lnTo>
                  <a:pt x="1058615" y="156562"/>
                </a:lnTo>
                <a:lnTo>
                  <a:pt x="1103399" y="137863"/>
                </a:lnTo>
                <a:lnTo>
                  <a:pt x="1121861" y="136616"/>
                </a:lnTo>
                <a:lnTo>
                  <a:pt x="1142085" y="138031"/>
                </a:lnTo>
                <a:lnTo>
                  <a:pt x="1162568" y="142274"/>
                </a:lnTo>
                <a:lnTo>
                  <a:pt x="1183309" y="149346"/>
                </a:lnTo>
                <a:lnTo>
                  <a:pt x="1204310" y="159248"/>
                </a:lnTo>
                <a:lnTo>
                  <a:pt x="1204310" y="183651"/>
                </a:lnTo>
                <a:lnTo>
                  <a:pt x="1125433" y="183651"/>
                </a:lnTo>
                <a:lnTo>
                  <a:pt x="1117927" y="184069"/>
                </a:lnTo>
                <a:lnTo>
                  <a:pt x="1090315" y="200719"/>
                </a:lnTo>
                <a:lnTo>
                  <a:pt x="1090315" y="214407"/>
                </a:lnTo>
                <a:lnTo>
                  <a:pt x="1119713" y="241171"/>
                </a:lnTo>
                <a:lnTo>
                  <a:pt x="1149246" y="258060"/>
                </a:lnTo>
                <a:lnTo>
                  <a:pt x="1179199" y="277932"/>
                </a:lnTo>
                <a:lnTo>
                  <a:pt x="1200595" y="298843"/>
                </a:lnTo>
                <a:lnTo>
                  <a:pt x="1213432" y="320794"/>
                </a:lnTo>
                <a:lnTo>
                  <a:pt x="1217711" y="343785"/>
                </a:lnTo>
                <a:lnTo>
                  <a:pt x="1216065" y="359853"/>
                </a:lnTo>
                <a:lnTo>
                  <a:pt x="1211313" y="373855"/>
                </a:lnTo>
                <a:close/>
              </a:path>
              <a:path w="1736725" h="421004">
                <a:moveTo>
                  <a:pt x="1204310" y="212816"/>
                </a:moveTo>
                <a:lnTo>
                  <a:pt x="1181298" y="200058"/>
                </a:lnTo>
                <a:lnTo>
                  <a:pt x="1160482" y="190943"/>
                </a:lnTo>
                <a:lnTo>
                  <a:pt x="1141860" y="185474"/>
                </a:lnTo>
                <a:lnTo>
                  <a:pt x="1125433" y="183651"/>
                </a:lnTo>
                <a:lnTo>
                  <a:pt x="1204310" y="183651"/>
                </a:lnTo>
                <a:lnTo>
                  <a:pt x="1204310" y="212816"/>
                </a:lnTo>
                <a:close/>
              </a:path>
              <a:path w="1736725" h="421004">
                <a:moveTo>
                  <a:pt x="1123652" y="420585"/>
                </a:moveTo>
                <a:lnTo>
                  <a:pt x="1111780" y="420259"/>
                </a:lnTo>
                <a:lnTo>
                  <a:pt x="1100040" y="419236"/>
                </a:lnTo>
                <a:lnTo>
                  <a:pt x="1100276" y="419236"/>
                </a:lnTo>
                <a:lnTo>
                  <a:pt x="1090052" y="417655"/>
                </a:lnTo>
                <a:lnTo>
                  <a:pt x="1046092" y="402623"/>
                </a:lnTo>
                <a:lnTo>
                  <a:pt x="1032269" y="396172"/>
                </a:lnTo>
                <a:lnTo>
                  <a:pt x="1032269" y="337832"/>
                </a:lnTo>
                <a:lnTo>
                  <a:pt x="1043794" y="345488"/>
                </a:lnTo>
                <a:lnTo>
                  <a:pt x="1055450" y="352382"/>
                </a:lnTo>
                <a:lnTo>
                  <a:pt x="1090656" y="368245"/>
                </a:lnTo>
                <a:lnTo>
                  <a:pt x="1119480" y="373855"/>
                </a:lnTo>
                <a:lnTo>
                  <a:pt x="1211313" y="373855"/>
                </a:lnTo>
                <a:lnTo>
                  <a:pt x="1211125" y="374411"/>
                </a:lnTo>
                <a:lnTo>
                  <a:pt x="1177253" y="408445"/>
                </a:lnTo>
                <a:lnTo>
                  <a:pt x="1143395" y="419236"/>
                </a:lnTo>
                <a:lnTo>
                  <a:pt x="1123652" y="420585"/>
                </a:lnTo>
                <a:close/>
              </a:path>
              <a:path w="1736725" h="421004">
                <a:moveTo>
                  <a:pt x="1401658" y="419984"/>
                </a:moveTo>
                <a:lnTo>
                  <a:pt x="1360730" y="415298"/>
                </a:lnTo>
                <a:lnTo>
                  <a:pt x="1315144" y="391052"/>
                </a:lnTo>
                <a:lnTo>
                  <a:pt x="1283643" y="350786"/>
                </a:lnTo>
                <a:lnTo>
                  <a:pt x="1267872" y="297624"/>
                </a:lnTo>
                <a:lnTo>
                  <a:pt x="1266822" y="277415"/>
                </a:lnTo>
                <a:lnTo>
                  <a:pt x="1269035" y="247620"/>
                </a:lnTo>
                <a:lnTo>
                  <a:pt x="1286745" y="196793"/>
                </a:lnTo>
                <a:lnTo>
                  <a:pt x="1321276" y="158637"/>
                </a:lnTo>
                <a:lnTo>
                  <a:pt x="1367478" y="138998"/>
                </a:lnTo>
                <a:lnTo>
                  <a:pt x="1367975" y="138998"/>
                </a:lnTo>
                <a:lnTo>
                  <a:pt x="1394219" y="136616"/>
                </a:lnTo>
                <a:lnTo>
                  <a:pt x="1443181" y="146144"/>
                </a:lnTo>
                <a:lnTo>
                  <a:pt x="1481134" y="174716"/>
                </a:lnTo>
                <a:lnTo>
                  <a:pt x="1487270" y="183651"/>
                </a:lnTo>
                <a:lnTo>
                  <a:pt x="1394219" y="183651"/>
                </a:lnTo>
                <a:lnTo>
                  <a:pt x="1380292" y="184749"/>
                </a:lnTo>
                <a:lnTo>
                  <a:pt x="1337949" y="210925"/>
                </a:lnTo>
                <a:lnTo>
                  <a:pt x="1322181" y="251221"/>
                </a:lnTo>
                <a:lnTo>
                  <a:pt x="1511868" y="251221"/>
                </a:lnTo>
                <a:lnTo>
                  <a:pt x="1513576" y="276815"/>
                </a:lnTo>
                <a:lnTo>
                  <a:pt x="1513576" y="283663"/>
                </a:lnTo>
                <a:lnTo>
                  <a:pt x="1320991" y="283663"/>
                </a:lnTo>
                <a:lnTo>
                  <a:pt x="1323419" y="302303"/>
                </a:lnTo>
                <a:lnTo>
                  <a:pt x="1347337" y="346166"/>
                </a:lnTo>
                <a:lnTo>
                  <a:pt x="1391679" y="367936"/>
                </a:lnTo>
                <a:lnTo>
                  <a:pt x="1409992" y="369388"/>
                </a:lnTo>
                <a:lnTo>
                  <a:pt x="1508814" y="369388"/>
                </a:lnTo>
                <a:lnTo>
                  <a:pt x="1508814" y="389028"/>
                </a:lnTo>
                <a:lnTo>
                  <a:pt x="1471562" y="408674"/>
                </a:lnTo>
                <a:lnTo>
                  <a:pt x="1432578" y="418199"/>
                </a:lnTo>
                <a:lnTo>
                  <a:pt x="1417649" y="419538"/>
                </a:lnTo>
                <a:lnTo>
                  <a:pt x="1401658" y="419984"/>
                </a:lnTo>
                <a:close/>
              </a:path>
              <a:path w="1736725" h="421004">
                <a:moveTo>
                  <a:pt x="1511868" y="251221"/>
                </a:moveTo>
                <a:lnTo>
                  <a:pt x="1459998" y="251221"/>
                </a:lnTo>
                <a:lnTo>
                  <a:pt x="1458007" y="235928"/>
                </a:lnTo>
                <a:lnTo>
                  <a:pt x="1454119" y="222496"/>
                </a:lnTo>
                <a:lnTo>
                  <a:pt x="1420415" y="188043"/>
                </a:lnTo>
                <a:lnTo>
                  <a:pt x="1394219" y="183651"/>
                </a:lnTo>
                <a:lnTo>
                  <a:pt x="1487270" y="183651"/>
                </a:lnTo>
                <a:lnTo>
                  <a:pt x="1495329" y="195387"/>
                </a:lnTo>
                <a:lnTo>
                  <a:pt x="1505467" y="219293"/>
                </a:lnTo>
                <a:lnTo>
                  <a:pt x="1511549" y="246436"/>
                </a:lnTo>
                <a:lnTo>
                  <a:pt x="1511868" y="251221"/>
                </a:lnTo>
                <a:close/>
              </a:path>
              <a:path w="1736725" h="421004">
                <a:moveTo>
                  <a:pt x="1508814" y="369388"/>
                </a:moveTo>
                <a:lnTo>
                  <a:pt x="1409992" y="369388"/>
                </a:lnTo>
                <a:lnTo>
                  <a:pt x="1436260" y="367304"/>
                </a:lnTo>
                <a:lnTo>
                  <a:pt x="1461485" y="361052"/>
                </a:lnTo>
                <a:lnTo>
                  <a:pt x="1485670" y="350634"/>
                </a:lnTo>
                <a:lnTo>
                  <a:pt x="1508814" y="336050"/>
                </a:lnTo>
                <a:lnTo>
                  <a:pt x="1508814" y="369388"/>
                </a:lnTo>
                <a:close/>
              </a:path>
              <a:path w="1736725" h="421004">
                <a:moveTo>
                  <a:pt x="1722230" y="190794"/>
                </a:moveTo>
                <a:lnTo>
                  <a:pt x="1533817" y="190794"/>
                </a:lnTo>
                <a:lnTo>
                  <a:pt x="1533817" y="185432"/>
                </a:lnTo>
                <a:lnTo>
                  <a:pt x="1635620" y="85420"/>
                </a:lnTo>
                <a:lnTo>
                  <a:pt x="1635620" y="141979"/>
                </a:lnTo>
                <a:lnTo>
                  <a:pt x="1722230" y="141979"/>
                </a:lnTo>
                <a:lnTo>
                  <a:pt x="1722230" y="190794"/>
                </a:lnTo>
                <a:close/>
              </a:path>
              <a:path w="1736725" h="421004">
                <a:moveTo>
                  <a:pt x="1668062" y="420585"/>
                </a:moveTo>
                <a:lnTo>
                  <a:pt x="1619283" y="408365"/>
                </a:lnTo>
                <a:lnTo>
                  <a:pt x="1589976" y="378665"/>
                </a:lnTo>
                <a:lnTo>
                  <a:pt x="1581656" y="329343"/>
                </a:lnTo>
                <a:lnTo>
                  <a:pt x="1581442" y="312238"/>
                </a:lnTo>
                <a:lnTo>
                  <a:pt x="1581442" y="190794"/>
                </a:lnTo>
                <a:lnTo>
                  <a:pt x="1635620" y="190794"/>
                </a:lnTo>
                <a:lnTo>
                  <a:pt x="1635620" y="325039"/>
                </a:lnTo>
                <a:lnTo>
                  <a:pt x="1638056" y="345612"/>
                </a:lnTo>
                <a:lnTo>
                  <a:pt x="1645365" y="360307"/>
                </a:lnTo>
                <a:lnTo>
                  <a:pt x="1657548" y="369125"/>
                </a:lnTo>
                <a:lnTo>
                  <a:pt x="1674605" y="372064"/>
                </a:lnTo>
                <a:lnTo>
                  <a:pt x="1736223" y="372064"/>
                </a:lnTo>
                <a:lnTo>
                  <a:pt x="1736223" y="403021"/>
                </a:lnTo>
                <a:lnTo>
                  <a:pt x="1720244" y="410703"/>
                </a:lnTo>
                <a:lnTo>
                  <a:pt x="1703557" y="416192"/>
                </a:lnTo>
                <a:lnTo>
                  <a:pt x="1686162" y="419486"/>
                </a:lnTo>
                <a:lnTo>
                  <a:pt x="1668062" y="420585"/>
                </a:lnTo>
                <a:close/>
              </a:path>
              <a:path w="1736725" h="421004">
                <a:moveTo>
                  <a:pt x="1736223" y="372064"/>
                </a:moveTo>
                <a:lnTo>
                  <a:pt x="1674605" y="372064"/>
                </a:lnTo>
                <a:lnTo>
                  <a:pt x="1689397" y="370837"/>
                </a:lnTo>
                <a:lnTo>
                  <a:pt x="1704596" y="367155"/>
                </a:lnTo>
                <a:lnTo>
                  <a:pt x="1720204" y="361018"/>
                </a:lnTo>
                <a:lnTo>
                  <a:pt x="1736223" y="352424"/>
                </a:lnTo>
                <a:lnTo>
                  <a:pt x="1736223" y="372064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213" y="4787103"/>
            <a:ext cx="11380222" cy="56078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454245" y="5625301"/>
            <a:ext cx="2118360" cy="561340"/>
          </a:xfrm>
          <a:custGeom>
            <a:avLst/>
            <a:gdLst/>
            <a:ahLst/>
            <a:cxnLst/>
            <a:rect l="l" t="t" r="r" b="b"/>
            <a:pathLst>
              <a:path w="2118359" h="561339">
                <a:moveTo>
                  <a:pt x="218087" y="373550"/>
                </a:moveTo>
                <a:lnTo>
                  <a:pt x="113404" y="373550"/>
                </a:lnTo>
                <a:lnTo>
                  <a:pt x="126806" y="372573"/>
                </a:lnTo>
                <a:lnTo>
                  <a:pt x="139037" y="369644"/>
                </a:lnTo>
                <a:lnTo>
                  <a:pt x="173942" y="340327"/>
                </a:lnTo>
                <a:lnTo>
                  <a:pt x="178593" y="318782"/>
                </a:lnTo>
                <a:lnTo>
                  <a:pt x="175169" y="299995"/>
                </a:lnTo>
                <a:lnTo>
                  <a:pt x="164900" y="281728"/>
                </a:lnTo>
                <a:lnTo>
                  <a:pt x="147784" y="263981"/>
                </a:lnTo>
                <a:lnTo>
                  <a:pt x="123824" y="246754"/>
                </a:lnTo>
                <a:lnTo>
                  <a:pt x="78581" y="219369"/>
                </a:lnTo>
                <a:lnTo>
                  <a:pt x="58830" y="206466"/>
                </a:lnTo>
                <a:lnTo>
                  <a:pt x="28543" y="180941"/>
                </a:lnTo>
                <a:lnTo>
                  <a:pt x="4500" y="141269"/>
                </a:lnTo>
                <a:lnTo>
                  <a:pt x="42" y="111023"/>
                </a:lnTo>
                <a:lnTo>
                  <a:pt x="0" y="110423"/>
                </a:lnTo>
                <a:lnTo>
                  <a:pt x="8517" y="65925"/>
                </a:lnTo>
                <a:lnTo>
                  <a:pt x="34080" y="30651"/>
                </a:lnTo>
                <a:lnTo>
                  <a:pt x="73256" y="7660"/>
                </a:lnTo>
                <a:lnTo>
                  <a:pt x="97048" y="1821"/>
                </a:lnTo>
                <a:lnTo>
                  <a:pt x="97929" y="1821"/>
                </a:lnTo>
                <a:lnTo>
                  <a:pt x="122634" y="0"/>
                </a:lnTo>
                <a:lnTo>
                  <a:pt x="148135" y="1821"/>
                </a:lnTo>
                <a:lnTo>
                  <a:pt x="172560" y="7288"/>
                </a:lnTo>
                <a:lnTo>
                  <a:pt x="195908" y="16402"/>
                </a:lnTo>
                <a:lnTo>
                  <a:pt x="218179" y="29165"/>
                </a:lnTo>
                <a:lnTo>
                  <a:pt x="218179" y="53578"/>
                </a:lnTo>
                <a:lnTo>
                  <a:pt x="121443" y="53578"/>
                </a:lnTo>
                <a:lnTo>
                  <a:pt x="107507" y="54423"/>
                </a:lnTo>
                <a:lnTo>
                  <a:pt x="65312" y="74360"/>
                </a:lnTo>
                <a:lnTo>
                  <a:pt x="54768" y="101793"/>
                </a:lnTo>
                <a:lnTo>
                  <a:pt x="55568" y="110423"/>
                </a:lnTo>
                <a:lnTo>
                  <a:pt x="55624" y="111023"/>
                </a:lnTo>
                <a:lnTo>
                  <a:pt x="76361" y="145195"/>
                </a:lnTo>
                <a:lnTo>
                  <a:pt x="112804" y="171144"/>
                </a:lnTo>
                <a:lnTo>
                  <a:pt x="158352" y="197938"/>
                </a:lnTo>
                <a:lnTo>
                  <a:pt x="191688" y="222120"/>
                </a:lnTo>
                <a:lnTo>
                  <a:pt x="215501" y="249429"/>
                </a:lnTo>
                <a:lnTo>
                  <a:pt x="229789" y="279866"/>
                </a:lnTo>
                <a:lnTo>
                  <a:pt x="234552" y="313429"/>
                </a:lnTo>
                <a:lnTo>
                  <a:pt x="232459" y="337260"/>
                </a:lnTo>
                <a:lnTo>
                  <a:pt x="226180" y="358747"/>
                </a:lnTo>
                <a:lnTo>
                  <a:pt x="218087" y="373550"/>
                </a:lnTo>
                <a:close/>
              </a:path>
              <a:path w="2118359" h="561339">
                <a:moveTo>
                  <a:pt x="218179" y="96735"/>
                </a:moveTo>
                <a:lnTo>
                  <a:pt x="195278" y="77852"/>
                </a:lnTo>
                <a:lnTo>
                  <a:pt x="171522" y="64366"/>
                </a:lnTo>
                <a:lnTo>
                  <a:pt x="146911" y="56274"/>
                </a:lnTo>
                <a:lnTo>
                  <a:pt x="121443" y="53578"/>
                </a:lnTo>
                <a:lnTo>
                  <a:pt x="218179" y="53578"/>
                </a:lnTo>
                <a:lnTo>
                  <a:pt x="218179" y="96735"/>
                </a:lnTo>
                <a:close/>
              </a:path>
              <a:path w="2118359" h="561339">
                <a:moveTo>
                  <a:pt x="113994" y="425938"/>
                </a:moveTo>
                <a:lnTo>
                  <a:pt x="83878" y="423575"/>
                </a:lnTo>
                <a:lnTo>
                  <a:pt x="55137" y="416488"/>
                </a:lnTo>
                <a:lnTo>
                  <a:pt x="27771" y="404677"/>
                </a:lnTo>
                <a:lnTo>
                  <a:pt x="1781" y="388142"/>
                </a:lnTo>
                <a:lnTo>
                  <a:pt x="1781" y="312533"/>
                </a:lnTo>
                <a:lnTo>
                  <a:pt x="26839" y="339229"/>
                </a:lnTo>
                <a:lnTo>
                  <a:pt x="53795" y="358297"/>
                </a:lnTo>
                <a:lnTo>
                  <a:pt x="82415" y="369644"/>
                </a:lnTo>
                <a:lnTo>
                  <a:pt x="81897" y="369644"/>
                </a:lnTo>
                <a:lnTo>
                  <a:pt x="113404" y="373550"/>
                </a:lnTo>
                <a:lnTo>
                  <a:pt x="218087" y="373550"/>
                </a:lnTo>
                <a:lnTo>
                  <a:pt x="215714" y="377890"/>
                </a:lnTo>
                <a:lnTo>
                  <a:pt x="201062" y="394686"/>
                </a:lnTo>
                <a:lnTo>
                  <a:pt x="183062" y="408361"/>
                </a:lnTo>
                <a:lnTo>
                  <a:pt x="162550" y="418127"/>
                </a:lnTo>
                <a:lnTo>
                  <a:pt x="139528" y="423985"/>
                </a:lnTo>
                <a:lnTo>
                  <a:pt x="113994" y="425938"/>
                </a:lnTo>
                <a:close/>
              </a:path>
              <a:path w="2118359" h="561339">
                <a:moveTo>
                  <a:pt x="275624" y="238419"/>
                </a:moveTo>
                <a:lnTo>
                  <a:pt x="275695" y="179118"/>
                </a:lnTo>
                <a:lnTo>
                  <a:pt x="314096" y="151280"/>
                </a:lnTo>
                <a:lnTo>
                  <a:pt x="366406" y="141979"/>
                </a:lnTo>
                <a:lnTo>
                  <a:pt x="387488" y="143429"/>
                </a:lnTo>
                <a:lnTo>
                  <a:pt x="437549" y="165191"/>
                </a:lnTo>
                <a:lnTo>
                  <a:pt x="457465" y="192576"/>
                </a:lnTo>
                <a:lnTo>
                  <a:pt x="361949" y="192576"/>
                </a:lnTo>
                <a:lnTo>
                  <a:pt x="339919" y="195440"/>
                </a:lnTo>
                <a:lnTo>
                  <a:pt x="318190" y="204035"/>
                </a:lnTo>
                <a:lnTo>
                  <a:pt x="296759" y="218361"/>
                </a:lnTo>
                <a:lnTo>
                  <a:pt x="275624" y="238419"/>
                </a:lnTo>
                <a:close/>
              </a:path>
              <a:path w="2118359" h="561339">
                <a:moveTo>
                  <a:pt x="337241" y="425347"/>
                </a:moveTo>
                <a:lnTo>
                  <a:pt x="299735" y="414710"/>
                </a:lnTo>
                <a:lnTo>
                  <a:pt x="275330" y="385122"/>
                </a:lnTo>
                <a:lnTo>
                  <a:pt x="270566" y="358967"/>
                </a:lnTo>
                <a:lnTo>
                  <a:pt x="271729" y="346366"/>
                </a:lnTo>
                <a:lnTo>
                  <a:pt x="299446" y="303020"/>
                </a:lnTo>
                <a:lnTo>
                  <a:pt x="342003" y="280386"/>
                </a:lnTo>
                <a:lnTo>
                  <a:pt x="411355" y="256574"/>
                </a:lnTo>
                <a:lnTo>
                  <a:pt x="411355" y="241991"/>
                </a:lnTo>
                <a:lnTo>
                  <a:pt x="408267" y="220371"/>
                </a:lnTo>
                <a:lnTo>
                  <a:pt x="399003" y="204928"/>
                </a:lnTo>
                <a:lnTo>
                  <a:pt x="383564" y="195664"/>
                </a:lnTo>
                <a:lnTo>
                  <a:pt x="361949" y="192576"/>
                </a:lnTo>
                <a:lnTo>
                  <a:pt x="457465" y="192576"/>
                </a:lnTo>
                <a:lnTo>
                  <a:pt x="464453" y="238419"/>
                </a:lnTo>
                <a:lnTo>
                  <a:pt x="464638" y="285749"/>
                </a:lnTo>
                <a:lnTo>
                  <a:pt x="411355" y="285749"/>
                </a:lnTo>
                <a:lnTo>
                  <a:pt x="375046" y="299732"/>
                </a:lnTo>
                <a:lnTo>
                  <a:pt x="335898" y="321906"/>
                </a:lnTo>
                <a:lnTo>
                  <a:pt x="324439" y="349738"/>
                </a:lnTo>
                <a:lnTo>
                  <a:pt x="325118" y="357833"/>
                </a:lnTo>
                <a:lnTo>
                  <a:pt x="355204" y="387473"/>
                </a:lnTo>
                <a:lnTo>
                  <a:pt x="363435" y="388142"/>
                </a:lnTo>
                <a:lnTo>
                  <a:pt x="504824" y="388142"/>
                </a:lnTo>
                <a:lnTo>
                  <a:pt x="504824" y="398553"/>
                </a:lnTo>
                <a:lnTo>
                  <a:pt x="410764" y="398553"/>
                </a:lnTo>
                <a:lnTo>
                  <a:pt x="393219" y="410274"/>
                </a:lnTo>
                <a:lnTo>
                  <a:pt x="375117" y="418647"/>
                </a:lnTo>
                <a:lnTo>
                  <a:pt x="356458" y="423672"/>
                </a:lnTo>
                <a:lnTo>
                  <a:pt x="337241" y="425347"/>
                </a:lnTo>
                <a:close/>
              </a:path>
              <a:path w="2118359" h="561339">
                <a:moveTo>
                  <a:pt x="504824" y="388142"/>
                </a:moveTo>
                <a:lnTo>
                  <a:pt x="363435" y="388142"/>
                </a:lnTo>
                <a:lnTo>
                  <a:pt x="376138" y="386821"/>
                </a:lnTo>
                <a:lnTo>
                  <a:pt x="388359" y="382857"/>
                </a:lnTo>
                <a:lnTo>
                  <a:pt x="400098" y="376252"/>
                </a:lnTo>
                <a:lnTo>
                  <a:pt x="411355" y="367007"/>
                </a:lnTo>
                <a:lnTo>
                  <a:pt x="411355" y="285749"/>
                </a:lnTo>
                <a:lnTo>
                  <a:pt x="464638" y="285749"/>
                </a:lnTo>
                <a:lnTo>
                  <a:pt x="464638" y="382285"/>
                </a:lnTo>
                <a:lnTo>
                  <a:pt x="467721" y="386821"/>
                </a:lnTo>
                <a:lnTo>
                  <a:pt x="467809" y="386952"/>
                </a:lnTo>
                <a:lnTo>
                  <a:pt x="504824" y="386952"/>
                </a:lnTo>
                <a:lnTo>
                  <a:pt x="504824" y="388142"/>
                </a:lnTo>
                <a:close/>
              </a:path>
              <a:path w="2118359" h="561339">
                <a:moveTo>
                  <a:pt x="504824" y="386952"/>
                </a:moveTo>
                <a:lnTo>
                  <a:pt x="474163" y="386952"/>
                </a:lnTo>
                <a:lnTo>
                  <a:pt x="479760" y="386039"/>
                </a:lnTo>
                <a:lnTo>
                  <a:pt x="486736" y="383303"/>
                </a:lnTo>
                <a:lnTo>
                  <a:pt x="495090" y="378742"/>
                </a:lnTo>
                <a:lnTo>
                  <a:pt x="504824" y="372360"/>
                </a:lnTo>
                <a:lnTo>
                  <a:pt x="504824" y="386952"/>
                </a:lnTo>
                <a:close/>
              </a:path>
              <a:path w="2118359" h="561339">
                <a:moveTo>
                  <a:pt x="459970" y="425938"/>
                </a:moveTo>
                <a:lnTo>
                  <a:pt x="451836" y="425938"/>
                </a:lnTo>
                <a:lnTo>
                  <a:pt x="435649" y="424165"/>
                </a:lnTo>
                <a:lnTo>
                  <a:pt x="436067" y="424165"/>
                </a:lnTo>
                <a:lnTo>
                  <a:pt x="423916" y="418990"/>
                </a:lnTo>
                <a:lnTo>
                  <a:pt x="424055" y="418990"/>
                </a:lnTo>
                <a:lnTo>
                  <a:pt x="415674" y="410535"/>
                </a:lnTo>
                <a:lnTo>
                  <a:pt x="410764" y="398553"/>
                </a:lnTo>
                <a:lnTo>
                  <a:pt x="504824" y="398553"/>
                </a:lnTo>
                <a:lnTo>
                  <a:pt x="504824" y="405402"/>
                </a:lnTo>
                <a:lnTo>
                  <a:pt x="467762" y="424499"/>
                </a:lnTo>
                <a:lnTo>
                  <a:pt x="459970" y="425938"/>
                </a:lnTo>
                <a:close/>
              </a:path>
              <a:path w="2118359" h="561339">
                <a:moveTo>
                  <a:pt x="821301" y="191385"/>
                </a:moveTo>
                <a:lnTo>
                  <a:pt x="766160" y="191385"/>
                </a:lnTo>
                <a:lnTo>
                  <a:pt x="788133" y="169507"/>
                </a:lnTo>
                <a:lnTo>
                  <a:pt x="810587" y="153880"/>
                </a:lnTo>
                <a:lnTo>
                  <a:pt x="833524" y="144504"/>
                </a:lnTo>
                <a:lnTo>
                  <a:pt x="856943" y="141379"/>
                </a:lnTo>
                <a:lnTo>
                  <a:pt x="876004" y="143202"/>
                </a:lnTo>
                <a:lnTo>
                  <a:pt x="922580" y="170554"/>
                </a:lnTo>
                <a:lnTo>
                  <a:pt x="934356" y="188348"/>
                </a:lnTo>
                <a:lnTo>
                  <a:pt x="840490" y="188348"/>
                </a:lnTo>
                <a:lnTo>
                  <a:pt x="823441" y="190533"/>
                </a:lnTo>
                <a:lnTo>
                  <a:pt x="821301" y="191385"/>
                </a:lnTo>
                <a:close/>
              </a:path>
              <a:path w="2118359" h="561339">
                <a:moveTo>
                  <a:pt x="760307" y="183355"/>
                </a:moveTo>
                <a:lnTo>
                  <a:pt x="604531" y="183355"/>
                </a:lnTo>
                <a:lnTo>
                  <a:pt x="625108" y="165253"/>
                </a:lnTo>
                <a:lnTo>
                  <a:pt x="645462" y="152323"/>
                </a:lnTo>
                <a:lnTo>
                  <a:pt x="665749" y="144504"/>
                </a:lnTo>
                <a:lnTo>
                  <a:pt x="666059" y="144504"/>
                </a:lnTo>
                <a:lnTo>
                  <a:pt x="685493" y="141979"/>
                </a:lnTo>
                <a:lnTo>
                  <a:pt x="710070" y="145067"/>
                </a:lnTo>
                <a:lnTo>
                  <a:pt x="731706" y="154330"/>
                </a:lnTo>
                <a:lnTo>
                  <a:pt x="750403" y="169770"/>
                </a:lnTo>
                <a:lnTo>
                  <a:pt x="760307" y="183355"/>
                </a:lnTo>
                <a:close/>
              </a:path>
              <a:path w="2118359" h="561339">
                <a:moveTo>
                  <a:pt x="604531" y="421175"/>
                </a:moveTo>
                <a:lnTo>
                  <a:pt x="550362" y="421175"/>
                </a:lnTo>
                <a:lnTo>
                  <a:pt x="550362" y="147332"/>
                </a:lnTo>
                <a:lnTo>
                  <a:pt x="604531" y="147332"/>
                </a:lnTo>
                <a:lnTo>
                  <a:pt x="604531" y="183355"/>
                </a:lnTo>
                <a:lnTo>
                  <a:pt x="760307" y="183355"/>
                </a:lnTo>
                <a:lnTo>
                  <a:pt x="763002" y="187052"/>
                </a:lnTo>
                <a:lnTo>
                  <a:pt x="763126" y="187223"/>
                </a:lnTo>
                <a:lnTo>
                  <a:pt x="667939" y="187223"/>
                </a:lnTo>
                <a:lnTo>
                  <a:pt x="659630" y="187706"/>
                </a:lnTo>
                <a:lnTo>
                  <a:pt x="621684" y="205674"/>
                </a:lnTo>
                <a:lnTo>
                  <a:pt x="604531" y="222341"/>
                </a:lnTo>
                <a:lnTo>
                  <a:pt x="604531" y="421175"/>
                </a:lnTo>
                <a:close/>
              </a:path>
              <a:path w="2118359" h="561339">
                <a:moveTo>
                  <a:pt x="777171" y="421175"/>
                </a:moveTo>
                <a:lnTo>
                  <a:pt x="722707" y="421175"/>
                </a:lnTo>
                <a:lnTo>
                  <a:pt x="722707" y="268775"/>
                </a:lnTo>
                <a:lnTo>
                  <a:pt x="721945" y="247728"/>
                </a:lnTo>
                <a:lnTo>
                  <a:pt x="710496" y="205225"/>
                </a:lnTo>
                <a:lnTo>
                  <a:pt x="667939" y="187223"/>
                </a:lnTo>
                <a:lnTo>
                  <a:pt x="763126" y="187223"/>
                </a:lnTo>
                <a:lnTo>
                  <a:pt x="766160" y="191385"/>
                </a:lnTo>
                <a:lnTo>
                  <a:pt x="821301" y="191385"/>
                </a:lnTo>
                <a:lnTo>
                  <a:pt x="807461" y="196894"/>
                </a:lnTo>
                <a:lnTo>
                  <a:pt x="792198" y="207386"/>
                </a:lnTo>
                <a:lnTo>
                  <a:pt x="777171" y="222341"/>
                </a:lnTo>
                <a:lnTo>
                  <a:pt x="777171" y="421175"/>
                </a:lnTo>
                <a:close/>
              </a:path>
              <a:path w="2118359" h="561339">
                <a:moveTo>
                  <a:pt x="948326" y="421175"/>
                </a:moveTo>
                <a:lnTo>
                  <a:pt x="894157" y="421175"/>
                </a:lnTo>
                <a:lnTo>
                  <a:pt x="894157" y="258955"/>
                </a:lnTo>
                <a:lnTo>
                  <a:pt x="893282" y="242844"/>
                </a:lnTo>
                <a:lnTo>
                  <a:pt x="880165" y="206568"/>
                </a:lnTo>
                <a:lnTo>
                  <a:pt x="839267" y="188348"/>
                </a:lnTo>
                <a:lnTo>
                  <a:pt x="934356" y="188348"/>
                </a:lnTo>
                <a:lnTo>
                  <a:pt x="941889" y="207386"/>
                </a:lnTo>
                <a:lnTo>
                  <a:pt x="946717" y="231554"/>
                </a:lnTo>
                <a:lnTo>
                  <a:pt x="948291" y="258955"/>
                </a:lnTo>
                <a:lnTo>
                  <a:pt x="948326" y="421175"/>
                </a:lnTo>
                <a:close/>
              </a:path>
              <a:path w="2118359" h="561339">
                <a:moveTo>
                  <a:pt x="1074532" y="560783"/>
                </a:moveTo>
                <a:lnTo>
                  <a:pt x="1019172" y="560783"/>
                </a:lnTo>
                <a:lnTo>
                  <a:pt x="1019172" y="147332"/>
                </a:lnTo>
                <a:lnTo>
                  <a:pt x="1114117" y="147332"/>
                </a:lnTo>
                <a:lnTo>
                  <a:pt x="1148566" y="149602"/>
                </a:lnTo>
                <a:lnTo>
                  <a:pt x="1178975" y="156412"/>
                </a:lnTo>
                <a:lnTo>
                  <a:pt x="1205345" y="167761"/>
                </a:lnTo>
                <a:lnTo>
                  <a:pt x="1227674" y="183651"/>
                </a:lnTo>
                <a:lnTo>
                  <a:pt x="1240400" y="197938"/>
                </a:lnTo>
                <a:lnTo>
                  <a:pt x="1074532" y="197938"/>
                </a:lnTo>
                <a:lnTo>
                  <a:pt x="1074532" y="366406"/>
                </a:lnTo>
                <a:lnTo>
                  <a:pt x="1087182" y="372007"/>
                </a:lnTo>
                <a:lnTo>
                  <a:pt x="1100129" y="376008"/>
                </a:lnTo>
                <a:lnTo>
                  <a:pt x="1113374" y="378408"/>
                </a:lnTo>
                <a:lnTo>
                  <a:pt x="1126919" y="379208"/>
                </a:lnTo>
                <a:lnTo>
                  <a:pt x="1235702" y="379208"/>
                </a:lnTo>
                <a:lnTo>
                  <a:pt x="1230056" y="386352"/>
                </a:lnTo>
                <a:lnTo>
                  <a:pt x="1209621" y="403672"/>
                </a:lnTo>
                <a:lnTo>
                  <a:pt x="1189743" y="414336"/>
                </a:lnTo>
                <a:lnTo>
                  <a:pt x="1074532" y="414336"/>
                </a:lnTo>
                <a:lnTo>
                  <a:pt x="1074532" y="560783"/>
                </a:lnTo>
                <a:close/>
              </a:path>
              <a:path w="2118359" h="561339">
                <a:moveTo>
                  <a:pt x="1235702" y="379208"/>
                </a:moveTo>
                <a:lnTo>
                  <a:pt x="1126919" y="379208"/>
                </a:lnTo>
                <a:lnTo>
                  <a:pt x="1145105" y="377552"/>
                </a:lnTo>
                <a:lnTo>
                  <a:pt x="1161560" y="372586"/>
                </a:lnTo>
                <a:lnTo>
                  <a:pt x="1199893" y="338525"/>
                </a:lnTo>
                <a:lnTo>
                  <a:pt x="1213494" y="285149"/>
                </a:lnTo>
                <a:lnTo>
                  <a:pt x="1213539" y="284558"/>
                </a:lnTo>
                <a:lnTo>
                  <a:pt x="1212823" y="271553"/>
                </a:lnTo>
                <a:lnTo>
                  <a:pt x="1195830" y="227654"/>
                </a:lnTo>
                <a:lnTo>
                  <a:pt x="1159785" y="203210"/>
                </a:lnTo>
                <a:lnTo>
                  <a:pt x="1112927" y="197938"/>
                </a:lnTo>
                <a:lnTo>
                  <a:pt x="1240400" y="197938"/>
                </a:lnTo>
                <a:lnTo>
                  <a:pt x="1265768" y="254362"/>
                </a:lnTo>
                <a:lnTo>
                  <a:pt x="1268308" y="285149"/>
                </a:lnTo>
                <a:lnTo>
                  <a:pt x="1265917" y="314581"/>
                </a:lnTo>
                <a:lnTo>
                  <a:pt x="1258744" y="341258"/>
                </a:lnTo>
                <a:lnTo>
                  <a:pt x="1246790" y="365181"/>
                </a:lnTo>
                <a:lnTo>
                  <a:pt x="1235702" y="379208"/>
                </a:lnTo>
                <a:close/>
              </a:path>
              <a:path w="2118359" h="561339">
                <a:moveTo>
                  <a:pt x="1132577" y="425938"/>
                </a:moveTo>
                <a:lnTo>
                  <a:pt x="1119127" y="425213"/>
                </a:lnTo>
                <a:lnTo>
                  <a:pt x="1104969" y="423037"/>
                </a:lnTo>
                <a:lnTo>
                  <a:pt x="1090103" y="419412"/>
                </a:lnTo>
                <a:lnTo>
                  <a:pt x="1074532" y="414336"/>
                </a:lnTo>
                <a:lnTo>
                  <a:pt x="1189743" y="414336"/>
                </a:lnTo>
                <a:lnTo>
                  <a:pt x="1186563" y="416042"/>
                </a:lnTo>
                <a:lnTo>
                  <a:pt x="1160882" y="423464"/>
                </a:lnTo>
                <a:lnTo>
                  <a:pt x="1132577" y="425938"/>
                </a:lnTo>
                <a:close/>
              </a:path>
              <a:path w="2118359" h="561339">
                <a:moveTo>
                  <a:pt x="1382903" y="421175"/>
                </a:moveTo>
                <a:lnTo>
                  <a:pt x="1328734" y="421175"/>
                </a:lnTo>
                <a:lnTo>
                  <a:pt x="1328734" y="5353"/>
                </a:lnTo>
                <a:lnTo>
                  <a:pt x="1382903" y="5353"/>
                </a:lnTo>
                <a:lnTo>
                  <a:pt x="1382903" y="421175"/>
                </a:lnTo>
                <a:close/>
              </a:path>
              <a:path w="2118359" h="561339">
                <a:moveTo>
                  <a:pt x="1498098" y="96135"/>
                </a:moveTo>
                <a:lnTo>
                  <a:pt x="1480829" y="96135"/>
                </a:lnTo>
                <a:lnTo>
                  <a:pt x="1473495" y="92916"/>
                </a:lnTo>
                <a:lnTo>
                  <a:pt x="1460789" y="80019"/>
                </a:lnTo>
                <a:lnTo>
                  <a:pt x="1457702" y="72723"/>
                </a:lnTo>
                <a:lnTo>
                  <a:pt x="1457617" y="55654"/>
                </a:lnTo>
                <a:lnTo>
                  <a:pt x="1460789" y="48263"/>
                </a:lnTo>
                <a:lnTo>
                  <a:pt x="1473495" y="35366"/>
                </a:lnTo>
                <a:lnTo>
                  <a:pt x="1480829" y="32146"/>
                </a:lnTo>
                <a:lnTo>
                  <a:pt x="1498098" y="32146"/>
                </a:lnTo>
                <a:lnTo>
                  <a:pt x="1505737" y="35213"/>
                </a:lnTo>
                <a:lnTo>
                  <a:pt x="1518434" y="47520"/>
                </a:lnTo>
                <a:lnTo>
                  <a:pt x="1521615" y="55063"/>
                </a:lnTo>
                <a:lnTo>
                  <a:pt x="1521615" y="72723"/>
                </a:lnTo>
                <a:lnTo>
                  <a:pt x="1518538" y="80019"/>
                </a:lnTo>
                <a:lnTo>
                  <a:pt x="1518434" y="80267"/>
                </a:lnTo>
                <a:lnTo>
                  <a:pt x="1505785" y="92916"/>
                </a:lnTo>
                <a:lnTo>
                  <a:pt x="1498098" y="96135"/>
                </a:lnTo>
                <a:close/>
              </a:path>
              <a:path w="2118359" h="561339">
                <a:moveTo>
                  <a:pt x="1516548" y="421175"/>
                </a:moveTo>
                <a:lnTo>
                  <a:pt x="1462379" y="421175"/>
                </a:lnTo>
                <a:lnTo>
                  <a:pt x="1462379" y="147332"/>
                </a:lnTo>
                <a:lnTo>
                  <a:pt x="1516548" y="147332"/>
                </a:lnTo>
                <a:lnTo>
                  <a:pt x="1516548" y="421175"/>
                </a:lnTo>
                <a:close/>
              </a:path>
              <a:path w="2118359" h="561339">
                <a:moveTo>
                  <a:pt x="1807092" y="182165"/>
                </a:moveTo>
                <a:lnTo>
                  <a:pt x="1649012" y="182165"/>
                </a:lnTo>
                <a:lnTo>
                  <a:pt x="1667780" y="164582"/>
                </a:lnTo>
                <a:lnTo>
                  <a:pt x="1687779" y="152024"/>
                </a:lnTo>
                <a:lnTo>
                  <a:pt x="1709006" y="144490"/>
                </a:lnTo>
                <a:lnTo>
                  <a:pt x="1731460" y="141979"/>
                </a:lnTo>
                <a:lnTo>
                  <a:pt x="1744037" y="142806"/>
                </a:lnTo>
                <a:lnTo>
                  <a:pt x="1789440" y="162455"/>
                </a:lnTo>
                <a:lnTo>
                  <a:pt x="1807092" y="182165"/>
                </a:lnTo>
                <a:close/>
              </a:path>
              <a:path w="2118359" h="561339">
                <a:moveTo>
                  <a:pt x="1649012" y="421175"/>
                </a:moveTo>
                <a:lnTo>
                  <a:pt x="1593643" y="421175"/>
                </a:lnTo>
                <a:lnTo>
                  <a:pt x="1593643" y="147332"/>
                </a:lnTo>
                <a:lnTo>
                  <a:pt x="1649012" y="147332"/>
                </a:lnTo>
                <a:lnTo>
                  <a:pt x="1649012" y="182165"/>
                </a:lnTo>
                <a:lnTo>
                  <a:pt x="1807092" y="182165"/>
                </a:lnTo>
                <a:lnTo>
                  <a:pt x="1810051" y="187223"/>
                </a:lnTo>
                <a:lnTo>
                  <a:pt x="1714191" y="187223"/>
                </a:lnTo>
                <a:lnTo>
                  <a:pt x="1695721" y="189623"/>
                </a:lnTo>
                <a:lnTo>
                  <a:pt x="1678701" y="196823"/>
                </a:lnTo>
                <a:lnTo>
                  <a:pt x="1663131" y="208821"/>
                </a:lnTo>
                <a:lnTo>
                  <a:pt x="1649012" y="225618"/>
                </a:lnTo>
                <a:lnTo>
                  <a:pt x="1649012" y="421175"/>
                </a:lnTo>
                <a:close/>
              </a:path>
              <a:path w="2118359" h="561339">
                <a:moveTo>
                  <a:pt x="1824033" y="421175"/>
                </a:moveTo>
                <a:lnTo>
                  <a:pt x="1769855" y="421175"/>
                </a:lnTo>
                <a:lnTo>
                  <a:pt x="1769831" y="264613"/>
                </a:lnTo>
                <a:lnTo>
                  <a:pt x="1769055" y="245719"/>
                </a:lnTo>
                <a:lnTo>
                  <a:pt x="1757054" y="205225"/>
                </a:lnTo>
                <a:lnTo>
                  <a:pt x="1714191" y="187223"/>
                </a:lnTo>
                <a:lnTo>
                  <a:pt x="1810051" y="187223"/>
                </a:lnTo>
                <a:lnTo>
                  <a:pt x="1823317" y="241293"/>
                </a:lnTo>
                <a:lnTo>
                  <a:pt x="1824033" y="264613"/>
                </a:lnTo>
                <a:lnTo>
                  <a:pt x="1824033" y="421175"/>
                </a:lnTo>
                <a:close/>
              </a:path>
              <a:path w="2118359" h="561339">
                <a:moveTo>
                  <a:pt x="1989825" y="560783"/>
                </a:moveTo>
                <a:lnTo>
                  <a:pt x="1937104" y="554939"/>
                </a:lnTo>
                <a:lnTo>
                  <a:pt x="1896214" y="537408"/>
                </a:lnTo>
                <a:lnTo>
                  <a:pt x="1863424" y="493403"/>
                </a:lnTo>
                <a:lnTo>
                  <a:pt x="1861238" y="474753"/>
                </a:lnTo>
                <a:lnTo>
                  <a:pt x="1865535" y="449396"/>
                </a:lnTo>
                <a:lnTo>
                  <a:pt x="1878427" y="428989"/>
                </a:lnTo>
                <a:lnTo>
                  <a:pt x="1899915" y="413531"/>
                </a:lnTo>
                <a:lnTo>
                  <a:pt x="1929999" y="403021"/>
                </a:lnTo>
                <a:lnTo>
                  <a:pt x="1918017" y="394259"/>
                </a:lnTo>
                <a:lnTo>
                  <a:pt x="1909459" y="385534"/>
                </a:lnTo>
                <a:lnTo>
                  <a:pt x="1904326" y="376846"/>
                </a:lnTo>
                <a:lnTo>
                  <a:pt x="1902614" y="368197"/>
                </a:lnTo>
                <a:lnTo>
                  <a:pt x="1903263" y="362539"/>
                </a:lnTo>
                <a:lnTo>
                  <a:pt x="1936607" y="331494"/>
                </a:lnTo>
                <a:lnTo>
                  <a:pt x="1946067" y="328611"/>
                </a:lnTo>
                <a:lnTo>
                  <a:pt x="1919632" y="313151"/>
                </a:lnTo>
                <a:lnTo>
                  <a:pt x="1900749" y="293559"/>
                </a:lnTo>
                <a:lnTo>
                  <a:pt x="1889418" y="269839"/>
                </a:lnTo>
                <a:lnTo>
                  <a:pt x="1885641" y="241991"/>
                </a:lnTo>
                <a:lnTo>
                  <a:pt x="1887641" y="221255"/>
                </a:lnTo>
                <a:lnTo>
                  <a:pt x="1903643" y="186650"/>
                </a:lnTo>
                <a:lnTo>
                  <a:pt x="1935102" y="161649"/>
                </a:lnTo>
                <a:lnTo>
                  <a:pt x="1978785" y="148923"/>
                </a:lnTo>
                <a:lnTo>
                  <a:pt x="2005008" y="147332"/>
                </a:lnTo>
                <a:lnTo>
                  <a:pt x="2117812" y="147332"/>
                </a:lnTo>
                <a:lnTo>
                  <a:pt x="2117812" y="189604"/>
                </a:lnTo>
                <a:lnTo>
                  <a:pt x="2062453" y="189604"/>
                </a:lnTo>
                <a:lnTo>
                  <a:pt x="2066872" y="194366"/>
                </a:lnTo>
                <a:lnTo>
                  <a:pt x="1987444" y="194366"/>
                </a:lnTo>
                <a:lnTo>
                  <a:pt x="1977265" y="195259"/>
                </a:lnTo>
                <a:lnTo>
                  <a:pt x="1976970" y="195259"/>
                </a:lnTo>
                <a:lnTo>
                  <a:pt x="1943164" y="217060"/>
                </a:lnTo>
                <a:lnTo>
                  <a:pt x="1934513" y="244372"/>
                </a:lnTo>
                <a:lnTo>
                  <a:pt x="1934457" y="244963"/>
                </a:lnTo>
                <a:lnTo>
                  <a:pt x="1935353" y="254501"/>
                </a:lnTo>
                <a:lnTo>
                  <a:pt x="1935406" y="255073"/>
                </a:lnTo>
                <a:lnTo>
                  <a:pt x="1938255" y="264272"/>
                </a:lnTo>
                <a:lnTo>
                  <a:pt x="1943000" y="272561"/>
                </a:lnTo>
                <a:lnTo>
                  <a:pt x="1949639" y="279939"/>
                </a:lnTo>
                <a:lnTo>
                  <a:pt x="1957733" y="285995"/>
                </a:lnTo>
                <a:lnTo>
                  <a:pt x="1966669" y="290244"/>
                </a:lnTo>
                <a:lnTo>
                  <a:pt x="1966533" y="290244"/>
                </a:lnTo>
                <a:lnTo>
                  <a:pt x="1976854" y="292895"/>
                </a:lnTo>
                <a:lnTo>
                  <a:pt x="1976681" y="292895"/>
                </a:lnTo>
                <a:lnTo>
                  <a:pt x="1988035" y="293778"/>
                </a:lnTo>
                <a:lnTo>
                  <a:pt x="2077727" y="293778"/>
                </a:lnTo>
                <a:lnTo>
                  <a:pt x="2072288" y="301881"/>
                </a:lnTo>
                <a:lnTo>
                  <a:pt x="2036287" y="329072"/>
                </a:lnTo>
                <a:lnTo>
                  <a:pt x="1984463" y="341403"/>
                </a:lnTo>
                <a:lnTo>
                  <a:pt x="1971125" y="344385"/>
                </a:lnTo>
                <a:lnTo>
                  <a:pt x="1961475" y="348921"/>
                </a:lnTo>
                <a:lnTo>
                  <a:pt x="1955727" y="354967"/>
                </a:lnTo>
                <a:lnTo>
                  <a:pt x="1953811" y="362539"/>
                </a:lnTo>
                <a:lnTo>
                  <a:pt x="1953811" y="368892"/>
                </a:lnTo>
                <a:lnTo>
                  <a:pt x="1992921" y="387570"/>
                </a:lnTo>
                <a:lnTo>
                  <a:pt x="2029701" y="396029"/>
                </a:lnTo>
                <a:lnTo>
                  <a:pt x="2048129" y="400642"/>
                </a:lnTo>
                <a:lnTo>
                  <a:pt x="2085262" y="415672"/>
                </a:lnTo>
                <a:lnTo>
                  <a:pt x="2104181" y="433977"/>
                </a:lnTo>
                <a:lnTo>
                  <a:pt x="1974642" y="433977"/>
                </a:lnTo>
                <a:lnTo>
                  <a:pt x="1961573" y="434702"/>
                </a:lnTo>
                <a:lnTo>
                  <a:pt x="1922227" y="451799"/>
                </a:lnTo>
                <a:lnTo>
                  <a:pt x="1912510" y="474753"/>
                </a:lnTo>
                <a:lnTo>
                  <a:pt x="1912435" y="475353"/>
                </a:lnTo>
                <a:lnTo>
                  <a:pt x="1955297" y="514974"/>
                </a:lnTo>
                <a:lnTo>
                  <a:pt x="1988635" y="517616"/>
                </a:lnTo>
                <a:lnTo>
                  <a:pt x="2103182" y="517616"/>
                </a:lnTo>
                <a:lnTo>
                  <a:pt x="2097713" y="524966"/>
                </a:lnTo>
                <a:lnTo>
                  <a:pt x="2082541" y="537561"/>
                </a:lnTo>
                <a:lnTo>
                  <a:pt x="2063899" y="547635"/>
                </a:lnTo>
                <a:lnTo>
                  <a:pt x="2042134" y="554939"/>
                </a:lnTo>
                <a:lnTo>
                  <a:pt x="2017435" y="559322"/>
                </a:lnTo>
                <a:lnTo>
                  <a:pt x="1989825" y="560783"/>
                </a:lnTo>
                <a:close/>
              </a:path>
              <a:path w="2118359" h="561339">
                <a:moveTo>
                  <a:pt x="2077727" y="293778"/>
                </a:moveTo>
                <a:lnTo>
                  <a:pt x="1988035" y="293778"/>
                </a:lnTo>
                <a:lnTo>
                  <a:pt x="1999024" y="292895"/>
                </a:lnTo>
                <a:lnTo>
                  <a:pt x="2009061" y="290244"/>
                </a:lnTo>
                <a:lnTo>
                  <a:pt x="2037782" y="263755"/>
                </a:lnTo>
                <a:lnTo>
                  <a:pt x="2041613" y="244372"/>
                </a:lnTo>
                <a:lnTo>
                  <a:pt x="2040723" y="234919"/>
                </a:lnTo>
                <a:lnTo>
                  <a:pt x="2017914" y="202403"/>
                </a:lnTo>
                <a:lnTo>
                  <a:pt x="1987444" y="194366"/>
                </a:lnTo>
                <a:lnTo>
                  <a:pt x="2066872" y="194366"/>
                </a:lnTo>
                <a:lnTo>
                  <a:pt x="2089465" y="233728"/>
                </a:lnTo>
                <a:lnTo>
                  <a:pt x="2091028" y="250030"/>
                </a:lnTo>
                <a:lnTo>
                  <a:pt x="2090266" y="260699"/>
                </a:lnTo>
                <a:lnTo>
                  <a:pt x="2087978" y="271275"/>
                </a:lnTo>
                <a:lnTo>
                  <a:pt x="2084165" y="281755"/>
                </a:lnTo>
                <a:lnTo>
                  <a:pt x="2078827" y="292140"/>
                </a:lnTo>
                <a:lnTo>
                  <a:pt x="2077727" y="293778"/>
                </a:lnTo>
                <a:close/>
              </a:path>
              <a:path w="2118359" h="561339">
                <a:moveTo>
                  <a:pt x="2103182" y="517616"/>
                </a:moveTo>
                <a:lnTo>
                  <a:pt x="1988635" y="517616"/>
                </a:lnTo>
                <a:lnTo>
                  <a:pt x="2005630" y="516955"/>
                </a:lnTo>
                <a:lnTo>
                  <a:pt x="2020596" y="514974"/>
                </a:lnTo>
                <a:lnTo>
                  <a:pt x="2059289" y="494286"/>
                </a:lnTo>
                <a:lnTo>
                  <a:pt x="2064234" y="477134"/>
                </a:lnTo>
                <a:lnTo>
                  <a:pt x="2062672" y="468048"/>
                </a:lnTo>
                <a:lnTo>
                  <a:pt x="2025819" y="440760"/>
                </a:lnTo>
                <a:lnTo>
                  <a:pt x="2010126" y="436878"/>
                </a:lnTo>
                <a:lnTo>
                  <a:pt x="2009730" y="436878"/>
                </a:lnTo>
                <a:lnTo>
                  <a:pt x="1993311" y="434702"/>
                </a:lnTo>
                <a:lnTo>
                  <a:pt x="1992813" y="434702"/>
                </a:lnTo>
                <a:lnTo>
                  <a:pt x="1974642" y="433977"/>
                </a:lnTo>
                <a:lnTo>
                  <a:pt x="2104181" y="433977"/>
                </a:lnTo>
                <a:lnTo>
                  <a:pt x="2117170" y="474753"/>
                </a:lnTo>
                <a:lnTo>
                  <a:pt x="2117222" y="475353"/>
                </a:lnTo>
                <a:lnTo>
                  <a:pt x="2115108" y="493403"/>
                </a:lnTo>
                <a:lnTo>
                  <a:pt x="2115056" y="493843"/>
                </a:lnTo>
                <a:lnTo>
                  <a:pt x="2108551" y="510400"/>
                </a:lnTo>
                <a:lnTo>
                  <a:pt x="2103182" y="51761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9314726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831687"/>
            <a:ext cx="11739245" cy="58928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def</a:t>
            </a:r>
            <a:r>
              <a:rPr sz="24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income_cat_proportions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(data):</a:t>
            </a:r>
            <a:endParaRPr sz="2400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return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data["income_cat"].value_counts()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/</a:t>
            </a:r>
            <a:r>
              <a:rPr sz="24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len(data)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2400">
              <a:latin typeface="Consolas"/>
              <a:cs typeface="Consolas"/>
            </a:endParaRPr>
          </a:p>
          <a:p>
            <a:pPr marL="12700" marR="674370">
              <a:lnSpc>
                <a:spcPct val="114599"/>
              </a:lnSpc>
              <a:spcBef>
                <a:spcPts val="5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train_set,</a:t>
            </a:r>
            <a:r>
              <a:rPr sz="24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test_set</a:t>
            </a:r>
            <a:r>
              <a:rPr sz="24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train_test_split(housing,</a:t>
            </a:r>
            <a:r>
              <a:rPr sz="24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test_size=0.2, random_state=42)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compare_props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pd.DataFrame({</a:t>
            </a:r>
            <a:endParaRPr sz="2400">
              <a:latin typeface="Consolas"/>
              <a:cs typeface="Consolas"/>
            </a:endParaRPr>
          </a:p>
          <a:p>
            <a:pPr marL="1383665" marR="1477645">
              <a:lnSpc>
                <a:spcPct val="114599"/>
              </a:lnSpc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"Overall":</a:t>
            </a:r>
            <a:r>
              <a:rPr sz="2400" spc="-1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income_cat_proportions(housing),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"Stratified":</a:t>
            </a:r>
            <a:r>
              <a:rPr sz="2400" spc="-2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income_cat_proportions(strat_test_set),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"Random":</a:t>
            </a:r>
            <a:r>
              <a:rPr sz="2400" spc="-1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income_cat_proportions(test_set),</a:t>
            </a:r>
            <a:endParaRPr sz="2400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415"/>
              </a:spcBef>
            </a:pP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}).sort_index()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compare_props["Rand.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%error"]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100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*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compare_props["Random"]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solidFill>
                  <a:srgbClr val="606060"/>
                </a:solidFill>
                <a:latin typeface="Consolas"/>
                <a:cs typeface="Consolas"/>
              </a:rPr>
              <a:t>/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compare_props["Overall"]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-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100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compare_props["Strat.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%error"]</a:t>
            </a:r>
            <a:r>
              <a:rPr sz="24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100</a:t>
            </a:r>
            <a:r>
              <a:rPr sz="24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*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compare_props["Stratified"]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/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compare_props["Overall"]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-</a:t>
            </a:r>
            <a:r>
              <a:rPr sz="24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100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931472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075" y="8251138"/>
            <a:ext cx="1068217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4014" y="3664092"/>
            <a:ext cx="9856855" cy="4087566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931472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6602" y="3012399"/>
            <a:ext cx="2472856" cy="2666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8075" y="8251138"/>
            <a:ext cx="10682175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4014" y="3664092"/>
            <a:ext cx="9856855" cy="40875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0022"/>
            <a:ext cx="8320288" cy="52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822" y="2348280"/>
            <a:ext cx="5997280" cy="3507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034078"/>
            <a:ext cx="10380175" cy="3507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3722115"/>
            <a:ext cx="5802313" cy="3485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8749" y="4405675"/>
            <a:ext cx="4291070" cy="35078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5091473"/>
            <a:ext cx="4146976" cy="3507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6663" y="5777567"/>
            <a:ext cx="6826363" cy="2662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1989555"/>
            <a:ext cx="713105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8749" y="6463366"/>
            <a:ext cx="4501401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9314726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2881979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012399"/>
            <a:ext cx="9914100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4551" y="3536272"/>
            <a:ext cx="7859631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09032" y="5692783"/>
            <a:ext cx="2924426" cy="2643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3503" y="8005390"/>
            <a:ext cx="6463290" cy="350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12455" y="6148047"/>
            <a:ext cx="1657124" cy="26625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786458" y="8462589"/>
            <a:ext cx="1323975" cy="350520"/>
          </a:xfrm>
          <a:custGeom>
            <a:avLst/>
            <a:gdLst/>
            <a:ahLst/>
            <a:cxnLst/>
            <a:rect l="l" t="t" r="r" b="b"/>
            <a:pathLst>
              <a:path w="1323975" h="350520">
                <a:moveTo>
                  <a:pt x="136264" y="233510"/>
                </a:moveTo>
                <a:lnTo>
                  <a:pt x="70837" y="233510"/>
                </a:lnTo>
                <a:lnTo>
                  <a:pt x="79249" y="232906"/>
                </a:lnTo>
                <a:lnTo>
                  <a:pt x="86914" y="231092"/>
                </a:lnTo>
                <a:lnTo>
                  <a:pt x="111623" y="199280"/>
                </a:lnTo>
                <a:lnTo>
                  <a:pt x="109483" y="187532"/>
                </a:lnTo>
                <a:lnTo>
                  <a:pt x="103065" y="176100"/>
                </a:lnTo>
                <a:lnTo>
                  <a:pt x="92367" y="164985"/>
                </a:lnTo>
                <a:lnTo>
                  <a:pt x="77390" y="154185"/>
                </a:lnTo>
                <a:lnTo>
                  <a:pt x="49110" y="137070"/>
                </a:lnTo>
                <a:lnTo>
                  <a:pt x="36750" y="129052"/>
                </a:lnTo>
                <a:lnTo>
                  <a:pt x="6280" y="97045"/>
                </a:lnTo>
                <a:lnTo>
                  <a:pt x="0" y="69056"/>
                </a:lnTo>
                <a:lnTo>
                  <a:pt x="1291" y="54867"/>
                </a:lnTo>
                <a:lnTo>
                  <a:pt x="21278" y="19198"/>
                </a:lnTo>
                <a:lnTo>
                  <a:pt x="60631" y="1144"/>
                </a:lnTo>
                <a:lnTo>
                  <a:pt x="61160" y="1144"/>
                </a:lnTo>
                <a:lnTo>
                  <a:pt x="76647" y="0"/>
                </a:lnTo>
                <a:lnTo>
                  <a:pt x="92599" y="1144"/>
                </a:lnTo>
                <a:lnTo>
                  <a:pt x="107863" y="4576"/>
                </a:lnTo>
                <a:lnTo>
                  <a:pt x="122437" y="10297"/>
                </a:lnTo>
                <a:lnTo>
                  <a:pt x="136321" y="18306"/>
                </a:lnTo>
                <a:lnTo>
                  <a:pt x="136321" y="33486"/>
                </a:lnTo>
                <a:lnTo>
                  <a:pt x="75904" y="33486"/>
                </a:lnTo>
                <a:lnTo>
                  <a:pt x="67224" y="34016"/>
                </a:lnTo>
                <a:lnTo>
                  <a:pt x="34232" y="54867"/>
                </a:lnTo>
                <a:lnTo>
                  <a:pt x="34232" y="71437"/>
                </a:lnTo>
                <a:lnTo>
                  <a:pt x="61601" y="101481"/>
                </a:lnTo>
                <a:lnTo>
                  <a:pt x="98974" y="123676"/>
                </a:lnTo>
                <a:lnTo>
                  <a:pt x="119808" y="138791"/>
                </a:lnTo>
                <a:lnTo>
                  <a:pt x="134691" y="155860"/>
                </a:lnTo>
                <a:lnTo>
                  <a:pt x="143621" y="174882"/>
                </a:lnTo>
                <a:lnTo>
                  <a:pt x="146535" y="195410"/>
                </a:lnTo>
                <a:lnTo>
                  <a:pt x="146598" y="195857"/>
                </a:lnTo>
                <a:lnTo>
                  <a:pt x="145286" y="210758"/>
                </a:lnTo>
                <a:lnTo>
                  <a:pt x="141458" y="223837"/>
                </a:lnTo>
                <a:lnTo>
                  <a:pt x="141349" y="224209"/>
                </a:lnTo>
                <a:lnTo>
                  <a:pt x="136264" y="233510"/>
                </a:lnTo>
                <a:close/>
              </a:path>
              <a:path w="1323975" h="350520">
                <a:moveTo>
                  <a:pt x="136321" y="60424"/>
                </a:moveTo>
                <a:lnTo>
                  <a:pt x="122054" y="48639"/>
                </a:lnTo>
                <a:lnTo>
                  <a:pt x="107227" y="40220"/>
                </a:lnTo>
                <a:lnTo>
                  <a:pt x="91843" y="35169"/>
                </a:lnTo>
                <a:lnTo>
                  <a:pt x="75904" y="33486"/>
                </a:lnTo>
                <a:lnTo>
                  <a:pt x="136321" y="33486"/>
                </a:lnTo>
                <a:lnTo>
                  <a:pt x="136321" y="60424"/>
                </a:lnTo>
                <a:close/>
              </a:path>
              <a:path w="1323975" h="350520">
                <a:moveTo>
                  <a:pt x="71284" y="266252"/>
                </a:moveTo>
                <a:lnTo>
                  <a:pt x="52448" y="264773"/>
                </a:lnTo>
                <a:lnTo>
                  <a:pt x="34487" y="260337"/>
                </a:lnTo>
                <a:lnTo>
                  <a:pt x="17401" y="252942"/>
                </a:lnTo>
                <a:lnTo>
                  <a:pt x="1190" y="242589"/>
                </a:lnTo>
                <a:lnTo>
                  <a:pt x="1190" y="195410"/>
                </a:lnTo>
                <a:lnTo>
                  <a:pt x="16817" y="212079"/>
                </a:lnTo>
                <a:lnTo>
                  <a:pt x="33635" y="223985"/>
                </a:lnTo>
                <a:lnTo>
                  <a:pt x="51548" y="231092"/>
                </a:lnTo>
                <a:lnTo>
                  <a:pt x="51343" y="231092"/>
                </a:lnTo>
                <a:lnTo>
                  <a:pt x="70837" y="233510"/>
                </a:lnTo>
                <a:lnTo>
                  <a:pt x="136264" y="233510"/>
                </a:lnTo>
                <a:lnTo>
                  <a:pt x="134789" y="236208"/>
                </a:lnTo>
                <a:lnTo>
                  <a:pt x="125605" y="246757"/>
                </a:lnTo>
                <a:lnTo>
                  <a:pt x="114399" y="255286"/>
                </a:lnTo>
                <a:lnTo>
                  <a:pt x="101610" y="261378"/>
                </a:lnTo>
                <a:lnTo>
                  <a:pt x="87238" y="265034"/>
                </a:lnTo>
                <a:lnTo>
                  <a:pt x="71284" y="266252"/>
                </a:lnTo>
                <a:close/>
              </a:path>
              <a:path w="1323975" h="350520">
                <a:moveTo>
                  <a:pt x="172268" y="148976"/>
                </a:moveTo>
                <a:lnTo>
                  <a:pt x="172268" y="112067"/>
                </a:lnTo>
                <a:lnTo>
                  <a:pt x="183234" y="101844"/>
                </a:lnTo>
                <a:lnTo>
                  <a:pt x="196340" y="94542"/>
                </a:lnTo>
                <a:lnTo>
                  <a:pt x="211587" y="90161"/>
                </a:lnTo>
                <a:lnTo>
                  <a:pt x="228971" y="88701"/>
                </a:lnTo>
                <a:lnTo>
                  <a:pt x="242188" y="89612"/>
                </a:lnTo>
                <a:lnTo>
                  <a:pt x="277243" y="106362"/>
                </a:lnTo>
                <a:lnTo>
                  <a:pt x="286339" y="120401"/>
                </a:lnTo>
                <a:lnTo>
                  <a:pt x="226294" y="120401"/>
                </a:lnTo>
                <a:lnTo>
                  <a:pt x="212480" y="122187"/>
                </a:lnTo>
                <a:lnTo>
                  <a:pt x="198870" y="127545"/>
                </a:lnTo>
                <a:lnTo>
                  <a:pt x="185466" y="136474"/>
                </a:lnTo>
                <a:lnTo>
                  <a:pt x="172268" y="148976"/>
                </a:lnTo>
                <a:close/>
              </a:path>
              <a:path w="1323975" h="350520">
                <a:moveTo>
                  <a:pt x="210816" y="265955"/>
                </a:moveTo>
                <a:lnTo>
                  <a:pt x="201821" y="265183"/>
                </a:lnTo>
                <a:lnTo>
                  <a:pt x="202125" y="265183"/>
                </a:lnTo>
                <a:lnTo>
                  <a:pt x="194444" y="263016"/>
                </a:lnTo>
                <a:lnTo>
                  <a:pt x="169887" y="232990"/>
                </a:lnTo>
                <a:lnTo>
                  <a:pt x="169144" y="224432"/>
                </a:lnTo>
                <a:lnTo>
                  <a:pt x="169869" y="216544"/>
                </a:lnTo>
                <a:lnTo>
                  <a:pt x="194813" y="184100"/>
                </a:lnTo>
                <a:lnTo>
                  <a:pt x="257098" y="160436"/>
                </a:lnTo>
                <a:lnTo>
                  <a:pt x="256998" y="150511"/>
                </a:lnTo>
                <a:lnTo>
                  <a:pt x="255173" y="137731"/>
                </a:lnTo>
                <a:lnTo>
                  <a:pt x="249397" y="128103"/>
                </a:lnTo>
                <a:lnTo>
                  <a:pt x="239771" y="122327"/>
                </a:lnTo>
                <a:lnTo>
                  <a:pt x="226294" y="120401"/>
                </a:lnTo>
                <a:lnTo>
                  <a:pt x="286339" y="120401"/>
                </a:lnTo>
                <a:lnTo>
                  <a:pt x="290435" y="178593"/>
                </a:lnTo>
                <a:lnTo>
                  <a:pt x="257098" y="178593"/>
                </a:lnTo>
                <a:lnTo>
                  <a:pt x="234476" y="187374"/>
                </a:lnTo>
                <a:lnTo>
                  <a:pt x="202777" y="211683"/>
                </a:lnTo>
                <a:lnTo>
                  <a:pt x="202777" y="225672"/>
                </a:lnTo>
                <a:lnTo>
                  <a:pt x="205006" y="231427"/>
                </a:lnTo>
                <a:lnTo>
                  <a:pt x="209473" y="235891"/>
                </a:lnTo>
                <a:lnTo>
                  <a:pt x="214035" y="240357"/>
                </a:lnTo>
                <a:lnTo>
                  <a:pt x="219941" y="242589"/>
                </a:lnTo>
                <a:lnTo>
                  <a:pt x="315591" y="242589"/>
                </a:lnTo>
                <a:lnTo>
                  <a:pt x="315591" y="249138"/>
                </a:lnTo>
                <a:lnTo>
                  <a:pt x="256803" y="249138"/>
                </a:lnTo>
                <a:lnTo>
                  <a:pt x="245833" y="256495"/>
                </a:lnTo>
                <a:lnTo>
                  <a:pt x="234513" y="261751"/>
                </a:lnTo>
                <a:lnTo>
                  <a:pt x="222841" y="264904"/>
                </a:lnTo>
                <a:lnTo>
                  <a:pt x="210816" y="265955"/>
                </a:lnTo>
                <a:close/>
              </a:path>
              <a:path w="1323975" h="350520">
                <a:moveTo>
                  <a:pt x="315591" y="242589"/>
                </a:moveTo>
                <a:lnTo>
                  <a:pt x="227180" y="242589"/>
                </a:lnTo>
                <a:lnTo>
                  <a:pt x="235136" y="241761"/>
                </a:lnTo>
                <a:lnTo>
                  <a:pt x="242775" y="239278"/>
                </a:lnTo>
                <a:lnTo>
                  <a:pt x="250095" y="235138"/>
                </a:lnTo>
                <a:lnTo>
                  <a:pt x="257098" y="229343"/>
                </a:lnTo>
                <a:lnTo>
                  <a:pt x="257098" y="178593"/>
                </a:lnTo>
                <a:lnTo>
                  <a:pt x="290435" y="178593"/>
                </a:lnTo>
                <a:lnTo>
                  <a:pt x="290435" y="238818"/>
                </a:lnTo>
                <a:lnTo>
                  <a:pt x="290679" y="239278"/>
                </a:lnTo>
                <a:lnTo>
                  <a:pt x="292360" y="241761"/>
                </a:lnTo>
                <a:lnTo>
                  <a:pt x="315591" y="241761"/>
                </a:lnTo>
                <a:lnTo>
                  <a:pt x="315591" y="242589"/>
                </a:lnTo>
                <a:close/>
              </a:path>
              <a:path w="1323975" h="350520">
                <a:moveTo>
                  <a:pt x="315591" y="241761"/>
                </a:moveTo>
                <a:lnTo>
                  <a:pt x="300631" y="241761"/>
                </a:lnTo>
                <a:lnTo>
                  <a:pt x="306856" y="238818"/>
                </a:lnTo>
                <a:lnTo>
                  <a:pt x="315591" y="232766"/>
                </a:lnTo>
                <a:lnTo>
                  <a:pt x="315591" y="241761"/>
                </a:lnTo>
                <a:close/>
              </a:path>
              <a:path w="1323975" h="350520">
                <a:moveTo>
                  <a:pt x="287463" y="266252"/>
                </a:moveTo>
                <a:lnTo>
                  <a:pt x="282396" y="266252"/>
                </a:lnTo>
                <a:lnTo>
                  <a:pt x="272652" y="265183"/>
                </a:lnTo>
                <a:lnTo>
                  <a:pt x="265138" y="261974"/>
                </a:lnTo>
                <a:lnTo>
                  <a:pt x="259855" y="256625"/>
                </a:lnTo>
                <a:lnTo>
                  <a:pt x="256803" y="249138"/>
                </a:lnTo>
                <a:lnTo>
                  <a:pt x="315591" y="249138"/>
                </a:lnTo>
                <a:lnTo>
                  <a:pt x="315591" y="253454"/>
                </a:lnTo>
                <a:lnTo>
                  <a:pt x="307847" y="258414"/>
                </a:lnTo>
                <a:lnTo>
                  <a:pt x="301714" y="261751"/>
                </a:lnTo>
                <a:lnTo>
                  <a:pt x="292321" y="265360"/>
                </a:lnTo>
                <a:lnTo>
                  <a:pt x="287463" y="266252"/>
                </a:lnTo>
                <a:close/>
              </a:path>
              <a:path w="1323975" h="350520">
                <a:moveTo>
                  <a:pt x="513168" y="119657"/>
                </a:moveTo>
                <a:lnTo>
                  <a:pt x="478925" y="119657"/>
                </a:lnTo>
                <a:lnTo>
                  <a:pt x="492627" y="105984"/>
                </a:lnTo>
                <a:lnTo>
                  <a:pt x="506644" y="96217"/>
                </a:lnTo>
                <a:lnTo>
                  <a:pt x="521069" y="90319"/>
                </a:lnTo>
                <a:lnTo>
                  <a:pt x="521259" y="90319"/>
                </a:lnTo>
                <a:lnTo>
                  <a:pt x="535627" y="88404"/>
                </a:lnTo>
                <a:lnTo>
                  <a:pt x="576556" y="106709"/>
                </a:lnTo>
                <a:lnTo>
                  <a:pt x="583935" y="117686"/>
                </a:lnTo>
                <a:lnTo>
                  <a:pt x="525353" y="117686"/>
                </a:lnTo>
                <a:lnTo>
                  <a:pt x="514684" y="119053"/>
                </a:lnTo>
                <a:lnTo>
                  <a:pt x="513168" y="119657"/>
                </a:lnTo>
                <a:close/>
              </a:path>
              <a:path w="1323975" h="350520">
                <a:moveTo>
                  <a:pt x="475245" y="114597"/>
                </a:moveTo>
                <a:lnTo>
                  <a:pt x="377875" y="114597"/>
                </a:lnTo>
                <a:lnTo>
                  <a:pt x="390746" y="103268"/>
                </a:lnTo>
                <a:lnTo>
                  <a:pt x="403469" y="95175"/>
                </a:lnTo>
                <a:lnTo>
                  <a:pt x="416045" y="90319"/>
                </a:lnTo>
                <a:lnTo>
                  <a:pt x="428471" y="88701"/>
                </a:lnTo>
                <a:lnTo>
                  <a:pt x="443850" y="90636"/>
                </a:lnTo>
                <a:lnTo>
                  <a:pt x="457384" y="96440"/>
                </a:lnTo>
                <a:lnTo>
                  <a:pt x="469075" y="106114"/>
                </a:lnTo>
                <a:lnTo>
                  <a:pt x="475245" y="114597"/>
                </a:lnTo>
                <a:close/>
              </a:path>
              <a:path w="1323975" h="350520">
                <a:moveTo>
                  <a:pt x="377875" y="263276"/>
                </a:moveTo>
                <a:lnTo>
                  <a:pt x="343937" y="263276"/>
                </a:lnTo>
                <a:lnTo>
                  <a:pt x="343937" y="92124"/>
                </a:lnTo>
                <a:lnTo>
                  <a:pt x="377875" y="92124"/>
                </a:lnTo>
                <a:lnTo>
                  <a:pt x="377875" y="114597"/>
                </a:lnTo>
                <a:lnTo>
                  <a:pt x="475245" y="114597"/>
                </a:lnTo>
                <a:lnTo>
                  <a:pt x="476977" y="116979"/>
                </a:lnTo>
                <a:lnTo>
                  <a:pt x="410412" y="116979"/>
                </a:lnTo>
                <a:lnTo>
                  <a:pt x="403916" y="118615"/>
                </a:lnTo>
                <a:lnTo>
                  <a:pt x="377875" y="139005"/>
                </a:lnTo>
                <a:lnTo>
                  <a:pt x="377875" y="263276"/>
                </a:lnTo>
                <a:close/>
              </a:path>
              <a:path w="1323975" h="350520">
                <a:moveTo>
                  <a:pt x="485774" y="263276"/>
                </a:moveTo>
                <a:lnTo>
                  <a:pt x="451693" y="263276"/>
                </a:lnTo>
                <a:lnTo>
                  <a:pt x="451693" y="168026"/>
                </a:lnTo>
                <a:lnTo>
                  <a:pt x="451218" y="154883"/>
                </a:lnTo>
                <a:lnTo>
                  <a:pt x="449906" y="144744"/>
                </a:lnTo>
                <a:lnTo>
                  <a:pt x="449794" y="143879"/>
                </a:lnTo>
                <a:lnTo>
                  <a:pt x="447544" y="135470"/>
                </a:lnTo>
                <a:lnTo>
                  <a:pt x="417460" y="116979"/>
                </a:lnTo>
                <a:lnTo>
                  <a:pt x="476977" y="116979"/>
                </a:lnTo>
                <a:lnTo>
                  <a:pt x="478925" y="119657"/>
                </a:lnTo>
                <a:lnTo>
                  <a:pt x="513168" y="119657"/>
                </a:lnTo>
                <a:lnTo>
                  <a:pt x="504676" y="123043"/>
                </a:lnTo>
                <a:lnTo>
                  <a:pt x="495080" y="129666"/>
                </a:lnTo>
                <a:lnTo>
                  <a:pt x="485774" y="139005"/>
                </a:lnTo>
                <a:lnTo>
                  <a:pt x="485774" y="263276"/>
                </a:lnTo>
                <a:close/>
              </a:path>
              <a:path w="1323975" h="350520">
                <a:moveTo>
                  <a:pt x="592777" y="263276"/>
                </a:moveTo>
                <a:lnTo>
                  <a:pt x="558849" y="263276"/>
                </a:lnTo>
                <a:lnTo>
                  <a:pt x="558849" y="161924"/>
                </a:lnTo>
                <a:lnTo>
                  <a:pt x="558301" y="151841"/>
                </a:lnTo>
                <a:lnTo>
                  <a:pt x="532767" y="118439"/>
                </a:lnTo>
                <a:lnTo>
                  <a:pt x="524666" y="117686"/>
                </a:lnTo>
                <a:lnTo>
                  <a:pt x="583935" y="117686"/>
                </a:lnTo>
                <a:lnTo>
                  <a:pt x="588724" y="129666"/>
                </a:lnTo>
                <a:lnTo>
                  <a:pt x="591764" y="144744"/>
                </a:lnTo>
                <a:lnTo>
                  <a:pt x="592760" y="161924"/>
                </a:lnTo>
                <a:lnTo>
                  <a:pt x="592777" y="263276"/>
                </a:lnTo>
                <a:close/>
              </a:path>
              <a:path w="1323975" h="350520">
                <a:moveTo>
                  <a:pt x="671625" y="350485"/>
                </a:moveTo>
                <a:lnTo>
                  <a:pt x="636945" y="350485"/>
                </a:lnTo>
                <a:lnTo>
                  <a:pt x="636945" y="92124"/>
                </a:lnTo>
                <a:lnTo>
                  <a:pt x="696323" y="92124"/>
                </a:lnTo>
                <a:lnTo>
                  <a:pt x="717840" y="93547"/>
                </a:lnTo>
                <a:lnTo>
                  <a:pt x="736845" y="97817"/>
                </a:lnTo>
                <a:lnTo>
                  <a:pt x="753338" y="104933"/>
                </a:lnTo>
                <a:lnTo>
                  <a:pt x="767322" y="114895"/>
                </a:lnTo>
                <a:lnTo>
                  <a:pt x="775176" y="123676"/>
                </a:lnTo>
                <a:lnTo>
                  <a:pt x="671625" y="123676"/>
                </a:lnTo>
                <a:lnTo>
                  <a:pt x="671625" y="229046"/>
                </a:lnTo>
                <a:lnTo>
                  <a:pt x="679528" y="232562"/>
                </a:lnTo>
                <a:lnTo>
                  <a:pt x="687619" y="235073"/>
                </a:lnTo>
                <a:lnTo>
                  <a:pt x="695897" y="236580"/>
                </a:lnTo>
                <a:lnTo>
                  <a:pt x="704362" y="237082"/>
                </a:lnTo>
                <a:lnTo>
                  <a:pt x="772334" y="237082"/>
                </a:lnTo>
                <a:lnTo>
                  <a:pt x="768808" y="241547"/>
                </a:lnTo>
                <a:lnTo>
                  <a:pt x="756018" y="252356"/>
                </a:lnTo>
                <a:lnTo>
                  <a:pt x="743691" y="258960"/>
                </a:lnTo>
                <a:lnTo>
                  <a:pt x="671625" y="258960"/>
                </a:lnTo>
                <a:lnTo>
                  <a:pt x="671625" y="350485"/>
                </a:lnTo>
                <a:close/>
              </a:path>
              <a:path w="1323975" h="350520">
                <a:moveTo>
                  <a:pt x="772334" y="237082"/>
                </a:moveTo>
                <a:lnTo>
                  <a:pt x="704362" y="237082"/>
                </a:lnTo>
                <a:lnTo>
                  <a:pt x="715730" y="236050"/>
                </a:lnTo>
                <a:lnTo>
                  <a:pt x="726017" y="232952"/>
                </a:lnTo>
                <a:lnTo>
                  <a:pt x="754742" y="201550"/>
                </a:lnTo>
                <a:lnTo>
                  <a:pt x="758506" y="178296"/>
                </a:lnTo>
                <a:lnTo>
                  <a:pt x="758540" y="177849"/>
                </a:lnTo>
                <a:lnTo>
                  <a:pt x="742799" y="137219"/>
                </a:lnTo>
                <a:lnTo>
                  <a:pt x="706773" y="124048"/>
                </a:lnTo>
                <a:lnTo>
                  <a:pt x="695580" y="123676"/>
                </a:lnTo>
                <a:lnTo>
                  <a:pt x="775176" y="123676"/>
                </a:lnTo>
                <a:lnTo>
                  <a:pt x="778454" y="127341"/>
                </a:lnTo>
                <a:lnTo>
                  <a:pt x="786405" y="142056"/>
                </a:lnTo>
                <a:lnTo>
                  <a:pt x="791174" y="159041"/>
                </a:lnTo>
                <a:lnTo>
                  <a:pt x="792727" y="177849"/>
                </a:lnTo>
                <a:lnTo>
                  <a:pt x="792764" y="178296"/>
                </a:lnTo>
                <a:lnTo>
                  <a:pt x="791267" y="196648"/>
                </a:lnTo>
                <a:lnTo>
                  <a:pt x="786776" y="213307"/>
                </a:lnTo>
                <a:lnTo>
                  <a:pt x="779290" y="228274"/>
                </a:lnTo>
                <a:lnTo>
                  <a:pt x="772334" y="237082"/>
                </a:lnTo>
                <a:close/>
              </a:path>
              <a:path w="1323975" h="350520">
                <a:moveTo>
                  <a:pt x="707934" y="266252"/>
                </a:moveTo>
                <a:lnTo>
                  <a:pt x="699524" y="265796"/>
                </a:lnTo>
                <a:lnTo>
                  <a:pt x="690669" y="264429"/>
                </a:lnTo>
                <a:lnTo>
                  <a:pt x="681369" y="262150"/>
                </a:lnTo>
                <a:lnTo>
                  <a:pt x="671625" y="258960"/>
                </a:lnTo>
                <a:lnTo>
                  <a:pt x="743691" y="258960"/>
                </a:lnTo>
                <a:lnTo>
                  <a:pt x="741607" y="260076"/>
                </a:lnTo>
                <a:lnTo>
                  <a:pt x="725579" y="264708"/>
                </a:lnTo>
                <a:lnTo>
                  <a:pt x="707934" y="266252"/>
                </a:lnTo>
                <a:close/>
              </a:path>
              <a:path w="1323975" h="350520">
                <a:moveTo>
                  <a:pt x="864353" y="263276"/>
                </a:moveTo>
                <a:lnTo>
                  <a:pt x="830425" y="263276"/>
                </a:lnTo>
                <a:lnTo>
                  <a:pt x="830425" y="3423"/>
                </a:lnTo>
                <a:lnTo>
                  <a:pt x="864353" y="3423"/>
                </a:lnTo>
                <a:lnTo>
                  <a:pt x="864353" y="263276"/>
                </a:lnTo>
                <a:close/>
              </a:path>
              <a:path w="1323975" h="350520">
                <a:moveTo>
                  <a:pt x="936324" y="60126"/>
                </a:moveTo>
                <a:lnTo>
                  <a:pt x="925513" y="60126"/>
                </a:lnTo>
                <a:lnTo>
                  <a:pt x="920894" y="58142"/>
                </a:lnTo>
                <a:lnTo>
                  <a:pt x="916931" y="54173"/>
                </a:lnTo>
                <a:lnTo>
                  <a:pt x="912959" y="50105"/>
                </a:lnTo>
                <a:lnTo>
                  <a:pt x="910978" y="45392"/>
                </a:lnTo>
                <a:lnTo>
                  <a:pt x="910978" y="34776"/>
                </a:lnTo>
                <a:lnTo>
                  <a:pt x="912959" y="30162"/>
                </a:lnTo>
                <a:lnTo>
                  <a:pt x="916931" y="26193"/>
                </a:lnTo>
                <a:lnTo>
                  <a:pt x="920990" y="22026"/>
                </a:lnTo>
                <a:lnTo>
                  <a:pt x="921119" y="22026"/>
                </a:lnTo>
                <a:lnTo>
                  <a:pt x="925513" y="20091"/>
                </a:lnTo>
                <a:lnTo>
                  <a:pt x="936324" y="20091"/>
                </a:lnTo>
                <a:lnTo>
                  <a:pt x="941087" y="22026"/>
                </a:lnTo>
                <a:lnTo>
                  <a:pt x="949021" y="29765"/>
                </a:lnTo>
                <a:lnTo>
                  <a:pt x="951012" y="34478"/>
                </a:lnTo>
                <a:lnTo>
                  <a:pt x="951012" y="45392"/>
                </a:lnTo>
                <a:lnTo>
                  <a:pt x="949063" y="50105"/>
                </a:lnTo>
                <a:lnTo>
                  <a:pt x="945054" y="54173"/>
                </a:lnTo>
                <a:lnTo>
                  <a:pt x="941087" y="58142"/>
                </a:lnTo>
                <a:lnTo>
                  <a:pt x="936324" y="60126"/>
                </a:lnTo>
                <a:close/>
              </a:path>
              <a:path w="1323975" h="350520">
                <a:moveTo>
                  <a:pt x="947888" y="263276"/>
                </a:moveTo>
                <a:lnTo>
                  <a:pt x="913950" y="263276"/>
                </a:lnTo>
                <a:lnTo>
                  <a:pt x="913950" y="92124"/>
                </a:lnTo>
                <a:lnTo>
                  <a:pt x="947888" y="92124"/>
                </a:lnTo>
                <a:lnTo>
                  <a:pt x="947888" y="263276"/>
                </a:lnTo>
                <a:close/>
              </a:path>
              <a:path w="1323975" h="350520">
                <a:moveTo>
                  <a:pt x="1129436" y="113853"/>
                </a:moveTo>
                <a:lnTo>
                  <a:pt x="1030669" y="113853"/>
                </a:lnTo>
                <a:lnTo>
                  <a:pt x="1042369" y="102849"/>
                </a:lnTo>
                <a:lnTo>
                  <a:pt x="1054851" y="94989"/>
                </a:lnTo>
                <a:lnTo>
                  <a:pt x="1068115" y="90273"/>
                </a:lnTo>
                <a:lnTo>
                  <a:pt x="1082161" y="88701"/>
                </a:lnTo>
                <a:lnTo>
                  <a:pt x="1090050" y="89222"/>
                </a:lnTo>
                <a:lnTo>
                  <a:pt x="1124094" y="106895"/>
                </a:lnTo>
                <a:lnTo>
                  <a:pt x="1129436" y="113853"/>
                </a:lnTo>
                <a:close/>
              </a:path>
              <a:path w="1323975" h="350520">
                <a:moveTo>
                  <a:pt x="1030669" y="263276"/>
                </a:moveTo>
                <a:lnTo>
                  <a:pt x="995989" y="263276"/>
                </a:lnTo>
                <a:lnTo>
                  <a:pt x="995989" y="92124"/>
                </a:lnTo>
                <a:lnTo>
                  <a:pt x="1030669" y="92124"/>
                </a:lnTo>
                <a:lnTo>
                  <a:pt x="1030669" y="113853"/>
                </a:lnTo>
                <a:lnTo>
                  <a:pt x="1129436" y="113853"/>
                </a:lnTo>
                <a:lnTo>
                  <a:pt x="1131260" y="116979"/>
                </a:lnTo>
                <a:lnTo>
                  <a:pt x="1071446" y="116979"/>
                </a:lnTo>
                <a:lnTo>
                  <a:pt x="1059858" y="118485"/>
                </a:lnTo>
                <a:lnTo>
                  <a:pt x="1049200" y="123006"/>
                </a:lnTo>
                <a:lnTo>
                  <a:pt x="1039470" y="130540"/>
                </a:lnTo>
                <a:lnTo>
                  <a:pt x="1030669" y="141088"/>
                </a:lnTo>
                <a:lnTo>
                  <a:pt x="1030669" y="263276"/>
                </a:lnTo>
                <a:close/>
              </a:path>
              <a:path w="1323975" h="350520">
                <a:moveTo>
                  <a:pt x="1140054" y="263276"/>
                </a:moveTo>
                <a:lnTo>
                  <a:pt x="1106126" y="263276"/>
                </a:lnTo>
                <a:lnTo>
                  <a:pt x="1106108" y="165347"/>
                </a:lnTo>
                <a:lnTo>
                  <a:pt x="1105624" y="153627"/>
                </a:lnTo>
                <a:lnTo>
                  <a:pt x="1087482" y="119806"/>
                </a:lnTo>
                <a:lnTo>
                  <a:pt x="1071446" y="116979"/>
                </a:lnTo>
                <a:lnTo>
                  <a:pt x="1131260" y="116979"/>
                </a:lnTo>
                <a:lnTo>
                  <a:pt x="1140054" y="165347"/>
                </a:lnTo>
                <a:lnTo>
                  <a:pt x="1140054" y="263276"/>
                </a:lnTo>
                <a:close/>
              </a:path>
              <a:path w="1323975" h="350520">
                <a:moveTo>
                  <a:pt x="1243638" y="350485"/>
                </a:moveTo>
                <a:lnTo>
                  <a:pt x="1197013" y="342283"/>
                </a:lnTo>
                <a:lnTo>
                  <a:pt x="1164763" y="308724"/>
                </a:lnTo>
                <a:lnTo>
                  <a:pt x="1164642" y="308417"/>
                </a:lnTo>
                <a:lnTo>
                  <a:pt x="1163328" y="297208"/>
                </a:lnTo>
                <a:lnTo>
                  <a:pt x="1163276" y="296763"/>
                </a:lnTo>
                <a:lnTo>
                  <a:pt x="1165964" y="280903"/>
                </a:lnTo>
                <a:lnTo>
                  <a:pt x="1174027" y="268150"/>
                </a:lnTo>
                <a:lnTo>
                  <a:pt x="1187466" y="258504"/>
                </a:lnTo>
                <a:lnTo>
                  <a:pt x="1206281" y="251965"/>
                </a:lnTo>
                <a:lnTo>
                  <a:pt x="1198798" y="246468"/>
                </a:lnTo>
                <a:lnTo>
                  <a:pt x="1193452" y="240989"/>
                </a:lnTo>
                <a:lnTo>
                  <a:pt x="1190244" y="235529"/>
                </a:lnTo>
                <a:lnTo>
                  <a:pt x="1189282" y="230634"/>
                </a:lnTo>
                <a:lnTo>
                  <a:pt x="1189174" y="224631"/>
                </a:lnTo>
                <a:lnTo>
                  <a:pt x="1191603" y="219669"/>
                </a:lnTo>
                <a:lnTo>
                  <a:pt x="1196461" y="215205"/>
                </a:lnTo>
                <a:lnTo>
                  <a:pt x="1201423" y="210740"/>
                </a:lnTo>
                <a:lnTo>
                  <a:pt x="1208024" y="207466"/>
                </a:lnTo>
                <a:lnTo>
                  <a:pt x="1216254" y="205382"/>
                </a:lnTo>
                <a:lnTo>
                  <a:pt x="1199782" y="195745"/>
                </a:lnTo>
                <a:lnTo>
                  <a:pt x="1188016" y="183504"/>
                </a:lnTo>
                <a:lnTo>
                  <a:pt x="1181079" y="168919"/>
                </a:lnTo>
                <a:lnTo>
                  <a:pt x="1180955" y="168659"/>
                </a:lnTo>
                <a:lnTo>
                  <a:pt x="1178602" y="151209"/>
                </a:lnTo>
                <a:lnTo>
                  <a:pt x="1179848" y="138298"/>
                </a:lnTo>
                <a:lnTo>
                  <a:pt x="1209439" y="101082"/>
                </a:lnTo>
                <a:lnTo>
                  <a:pt x="1253163" y="92124"/>
                </a:lnTo>
                <a:lnTo>
                  <a:pt x="1323715" y="92124"/>
                </a:lnTo>
                <a:lnTo>
                  <a:pt x="1323715" y="118466"/>
                </a:lnTo>
                <a:lnTo>
                  <a:pt x="1289034" y="118466"/>
                </a:lnTo>
                <a:lnTo>
                  <a:pt x="1291966" y="121443"/>
                </a:lnTo>
                <a:lnTo>
                  <a:pt x="1233027" y="121443"/>
                </a:lnTo>
                <a:lnTo>
                  <a:pt x="1225236" y="124568"/>
                </a:lnTo>
                <a:lnTo>
                  <a:pt x="1218788" y="130819"/>
                </a:lnTo>
                <a:lnTo>
                  <a:pt x="1212339" y="136971"/>
                </a:lnTo>
                <a:lnTo>
                  <a:pt x="1209110" y="144413"/>
                </a:lnTo>
                <a:lnTo>
                  <a:pt x="1209110" y="161974"/>
                </a:lnTo>
                <a:lnTo>
                  <a:pt x="1242600" y="183654"/>
                </a:lnTo>
                <a:lnTo>
                  <a:pt x="1298605" y="183654"/>
                </a:lnTo>
                <a:lnTo>
                  <a:pt x="1295229" y="188704"/>
                </a:lnTo>
                <a:lnTo>
                  <a:pt x="1253039" y="211168"/>
                </a:lnTo>
                <a:lnTo>
                  <a:pt x="1228242" y="215205"/>
                </a:lnTo>
                <a:lnTo>
                  <a:pt x="1227713" y="215205"/>
                </a:lnTo>
                <a:lnTo>
                  <a:pt x="1221241" y="219669"/>
                </a:lnTo>
                <a:lnTo>
                  <a:pt x="1268571" y="247528"/>
                </a:lnTo>
                <a:lnTo>
                  <a:pt x="1280106" y="250439"/>
                </a:lnTo>
                <a:lnTo>
                  <a:pt x="1315174" y="271313"/>
                </a:lnTo>
                <a:lnTo>
                  <a:pt x="1234113" y="271313"/>
                </a:lnTo>
                <a:lnTo>
                  <a:pt x="1225946" y="271759"/>
                </a:lnTo>
                <a:lnTo>
                  <a:pt x="1195270" y="289569"/>
                </a:lnTo>
                <a:lnTo>
                  <a:pt x="1195270" y="297208"/>
                </a:lnTo>
                <a:lnTo>
                  <a:pt x="1198166" y="308417"/>
                </a:lnTo>
                <a:lnTo>
                  <a:pt x="1198245" y="308724"/>
                </a:lnTo>
                <a:lnTo>
                  <a:pt x="1207056" y="316854"/>
                </a:lnTo>
                <a:lnTo>
                  <a:pt x="1206840" y="316854"/>
                </a:lnTo>
                <a:lnTo>
                  <a:pt x="1221976" y="321877"/>
                </a:lnTo>
                <a:lnTo>
                  <a:pt x="1221706" y="321877"/>
                </a:lnTo>
                <a:lnTo>
                  <a:pt x="1242895" y="323552"/>
                </a:lnTo>
                <a:lnTo>
                  <a:pt x="1314428" y="323552"/>
                </a:lnTo>
                <a:lnTo>
                  <a:pt x="1311102" y="327987"/>
                </a:lnTo>
                <a:lnTo>
                  <a:pt x="1301531" y="335902"/>
                </a:lnTo>
                <a:lnTo>
                  <a:pt x="1289822" y="342283"/>
                </a:lnTo>
                <a:lnTo>
                  <a:pt x="1276271" y="346840"/>
                </a:lnTo>
                <a:lnTo>
                  <a:pt x="1260876" y="349574"/>
                </a:lnTo>
                <a:lnTo>
                  <a:pt x="1243638" y="350485"/>
                </a:lnTo>
                <a:close/>
              </a:path>
              <a:path w="1323975" h="350520">
                <a:moveTo>
                  <a:pt x="1298605" y="183654"/>
                </a:moveTo>
                <a:lnTo>
                  <a:pt x="1252125" y="183654"/>
                </a:lnTo>
                <a:lnTo>
                  <a:pt x="1260059" y="180726"/>
                </a:lnTo>
                <a:lnTo>
                  <a:pt x="1272861" y="168919"/>
                </a:lnTo>
                <a:lnTo>
                  <a:pt x="1276090" y="161528"/>
                </a:lnTo>
                <a:lnTo>
                  <a:pt x="1276090" y="143768"/>
                </a:lnTo>
                <a:lnTo>
                  <a:pt x="1242152" y="121443"/>
                </a:lnTo>
                <a:lnTo>
                  <a:pt x="1291966" y="121443"/>
                </a:lnTo>
                <a:lnTo>
                  <a:pt x="1295778" y="125313"/>
                </a:lnTo>
                <a:lnTo>
                  <a:pt x="1300445" y="131563"/>
                </a:lnTo>
                <a:lnTo>
                  <a:pt x="1302913" y="136971"/>
                </a:lnTo>
                <a:lnTo>
                  <a:pt x="1305608" y="142775"/>
                </a:lnTo>
                <a:lnTo>
                  <a:pt x="1306894" y="149125"/>
                </a:lnTo>
                <a:lnTo>
                  <a:pt x="1306894" y="156269"/>
                </a:lnTo>
                <a:lnTo>
                  <a:pt x="1306519" y="161528"/>
                </a:lnTo>
                <a:lnTo>
                  <a:pt x="1306419" y="162938"/>
                </a:lnTo>
                <a:lnTo>
                  <a:pt x="1305187" y="168659"/>
                </a:lnTo>
                <a:lnTo>
                  <a:pt x="1305131" y="168919"/>
                </a:lnTo>
                <a:lnTo>
                  <a:pt x="1305056" y="169266"/>
                </a:lnTo>
                <a:lnTo>
                  <a:pt x="1304995" y="169552"/>
                </a:lnTo>
                <a:lnTo>
                  <a:pt x="1302622" y="176109"/>
                </a:lnTo>
                <a:lnTo>
                  <a:pt x="1299302" y="182611"/>
                </a:lnTo>
                <a:lnTo>
                  <a:pt x="1298705" y="183504"/>
                </a:lnTo>
                <a:lnTo>
                  <a:pt x="1298605" y="183654"/>
                </a:lnTo>
                <a:close/>
              </a:path>
              <a:path w="1323975" h="350520">
                <a:moveTo>
                  <a:pt x="1314428" y="323552"/>
                </a:moveTo>
                <a:lnTo>
                  <a:pt x="1242895" y="323552"/>
                </a:lnTo>
                <a:lnTo>
                  <a:pt x="1253500" y="323133"/>
                </a:lnTo>
                <a:lnTo>
                  <a:pt x="1262839" y="321877"/>
                </a:lnTo>
                <a:lnTo>
                  <a:pt x="1270913" y="319784"/>
                </a:lnTo>
                <a:lnTo>
                  <a:pt x="1277719" y="316854"/>
                </a:lnTo>
                <a:lnTo>
                  <a:pt x="1286053" y="312488"/>
                </a:lnTo>
                <a:lnTo>
                  <a:pt x="1290225" y="306288"/>
                </a:lnTo>
                <a:lnTo>
                  <a:pt x="1290225" y="290313"/>
                </a:lnTo>
                <a:lnTo>
                  <a:pt x="1285015" y="283814"/>
                </a:lnTo>
                <a:lnTo>
                  <a:pt x="1274594" y="278754"/>
                </a:lnTo>
                <a:lnTo>
                  <a:pt x="1266208" y="275498"/>
                </a:lnTo>
                <a:lnTo>
                  <a:pt x="1256360" y="273099"/>
                </a:lnTo>
                <a:lnTo>
                  <a:pt x="1256095" y="273099"/>
                </a:lnTo>
                <a:lnTo>
                  <a:pt x="1245824" y="271759"/>
                </a:lnTo>
                <a:lnTo>
                  <a:pt x="1234113" y="271313"/>
                </a:lnTo>
                <a:lnTo>
                  <a:pt x="1315174" y="271313"/>
                </a:lnTo>
                <a:lnTo>
                  <a:pt x="1323267" y="297208"/>
                </a:lnTo>
                <a:lnTo>
                  <a:pt x="1321944" y="308417"/>
                </a:lnTo>
                <a:lnTo>
                  <a:pt x="1321908" y="308724"/>
                </a:lnTo>
                <a:lnTo>
                  <a:pt x="1317906" y="318826"/>
                </a:lnTo>
                <a:lnTo>
                  <a:pt x="1317832" y="319012"/>
                </a:lnTo>
                <a:lnTo>
                  <a:pt x="1314428" y="3235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38186" y="4385391"/>
            <a:ext cx="9731375" cy="3321050"/>
            <a:chOff x="438186" y="4385391"/>
            <a:chExt cx="9731375" cy="332105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186" y="4385391"/>
              <a:ext cx="8006758" cy="33203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20936" y="4457716"/>
              <a:ext cx="3381375" cy="3211195"/>
            </a:xfrm>
            <a:custGeom>
              <a:avLst/>
              <a:gdLst/>
              <a:ahLst/>
              <a:cxnLst/>
              <a:rect l="l" t="t" r="r" b="b"/>
              <a:pathLst>
                <a:path w="3381375" h="3211195">
                  <a:moveTo>
                    <a:pt x="0" y="0"/>
                  </a:moveTo>
                  <a:lnTo>
                    <a:pt x="1814696" y="0"/>
                  </a:lnTo>
                  <a:lnTo>
                    <a:pt x="1814696" y="3210593"/>
                  </a:lnTo>
                  <a:lnTo>
                    <a:pt x="0" y="3210593"/>
                  </a:lnTo>
                  <a:lnTo>
                    <a:pt x="0" y="0"/>
                  </a:lnTo>
                  <a:close/>
                </a:path>
                <a:path w="3381375" h="3211195">
                  <a:moveTo>
                    <a:pt x="1849571" y="445149"/>
                  </a:moveTo>
                  <a:lnTo>
                    <a:pt x="3380818" y="933998"/>
                  </a:lnTo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63480" y="5271814"/>
              <a:ext cx="368300" cy="240029"/>
            </a:xfrm>
            <a:custGeom>
              <a:avLst/>
              <a:gdLst/>
              <a:ahLst/>
              <a:cxnLst/>
              <a:rect l="l" t="t" r="r" b="b"/>
              <a:pathLst>
                <a:path w="368300" h="240029">
                  <a:moveTo>
                    <a:pt x="0" y="239799"/>
                  </a:moveTo>
                  <a:lnTo>
                    <a:pt x="76549" y="0"/>
                  </a:lnTo>
                  <a:lnTo>
                    <a:pt x="367699" y="225074"/>
                  </a:lnTo>
                  <a:lnTo>
                    <a:pt x="0" y="2397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63480" y="5271814"/>
              <a:ext cx="368300" cy="240029"/>
            </a:xfrm>
            <a:custGeom>
              <a:avLst/>
              <a:gdLst/>
              <a:ahLst/>
              <a:cxnLst/>
              <a:rect l="l" t="t" r="r" b="b"/>
              <a:pathLst>
                <a:path w="368300" h="240029">
                  <a:moveTo>
                    <a:pt x="0" y="239799"/>
                  </a:moveTo>
                  <a:lnTo>
                    <a:pt x="367699" y="225074"/>
                  </a:lnTo>
                  <a:lnTo>
                    <a:pt x="76549" y="0"/>
                  </a:lnTo>
                  <a:lnTo>
                    <a:pt x="0" y="239799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9314726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2881979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012399"/>
            <a:ext cx="9914100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4551" y="3539702"/>
            <a:ext cx="4154642" cy="3470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25887" y="5919150"/>
            <a:ext cx="2126523" cy="3162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5998" y="8005390"/>
            <a:ext cx="7437740" cy="35048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786458" y="8462589"/>
            <a:ext cx="1323975" cy="350520"/>
          </a:xfrm>
          <a:custGeom>
            <a:avLst/>
            <a:gdLst/>
            <a:ahLst/>
            <a:cxnLst/>
            <a:rect l="l" t="t" r="r" b="b"/>
            <a:pathLst>
              <a:path w="1323975" h="350520">
                <a:moveTo>
                  <a:pt x="136264" y="233510"/>
                </a:moveTo>
                <a:lnTo>
                  <a:pt x="70837" y="233510"/>
                </a:lnTo>
                <a:lnTo>
                  <a:pt x="79249" y="232906"/>
                </a:lnTo>
                <a:lnTo>
                  <a:pt x="86914" y="231092"/>
                </a:lnTo>
                <a:lnTo>
                  <a:pt x="111623" y="199280"/>
                </a:lnTo>
                <a:lnTo>
                  <a:pt x="109483" y="187532"/>
                </a:lnTo>
                <a:lnTo>
                  <a:pt x="103065" y="176100"/>
                </a:lnTo>
                <a:lnTo>
                  <a:pt x="92367" y="164985"/>
                </a:lnTo>
                <a:lnTo>
                  <a:pt x="77390" y="154185"/>
                </a:lnTo>
                <a:lnTo>
                  <a:pt x="49110" y="137070"/>
                </a:lnTo>
                <a:lnTo>
                  <a:pt x="36750" y="129052"/>
                </a:lnTo>
                <a:lnTo>
                  <a:pt x="6280" y="97045"/>
                </a:lnTo>
                <a:lnTo>
                  <a:pt x="0" y="69056"/>
                </a:lnTo>
                <a:lnTo>
                  <a:pt x="1291" y="54867"/>
                </a:lnTo>
                <a:lnTo>
                  <a:pt x="21278" y="19198"/>
                </a:lnTo>
                <a:lnTo>
                  <a:pt x="60631" y="1144"/>
                </a:lnTo>
                <a:lnTo>
                  <a:pt x="61160" y="1144"/>
                </a:lnTo>
                <a:lnTo>
                  <a:pt x="76647" y="0"/>
                </a:lnTo>
                <a:lnTo>
                  <a:pt x="92599" y="1144"/>
                </a:lnTo>
                <a:lnTo>
                  <a:pt x="107863" y="4576"/>
                </a:lnTo>
                <a:lnTo>
                  <a:pt x="122437" y="10297"/>
                </a:lnTo>
                <a:lnTo>
                  <a:pt x="136321" y="18306"/>
                </a:lnTo>
                <a:lnTo>
                  <a:pt x="136321" y="33486"/>
                </a:lnTo>
                <a:lnTo>
                  <a:pt x="75904" y="33486"/>
                </a:lnTo>
                <a:lnTo>
                  <a:pt x="67224" y="34016"/>
                </a:lnTo>
                <a:lnTo>
                  <a:pt x="34232" y="54867"/>
                </a:lnTo>
                <a:lnTo>
                  <a:pt x="34232" y="71437"/>
                </a:lnTo>
                <a:lnTo>
                  <a:pt x="61601" y="101481"/>
                </a:lnTo>
                <a:lnTo>
                  <a:pt x="98974" y="123676"/>
                </a:lnTo>
                <a:lnTo>
                  <a:pt x="119808" y="138791"/>
                </a:lnTo>
                <a:lnTo>
                  <a:pt x="134691" y="155860"/>
                </a:lnTo>
                <a:lnTo>
                  <a:pt x="143621" y="174882"/>
                </a:lnTo>
                <a:lnTo>
                  <a:pt x="146535" y="195410"/>
                </a:lnTo>
                <a:lnTo>
                  <a:pt x="146598" y="195857"/>
                </a:lnTo>
                <a:lnTo>
                  <a:pt x="145286" y="210758"/>
                </a:lnTo>
                <a:lnTo>
                  <a:pt x="141458" y="223837"/>
                </a:lnTo>
                <a:lnTo>
                  <a:pt x="141349" y="224209"/>
                </a:lnTo>
                <a:lnTo>
                  <a:pt x="136264" y="233510"/>
                </a:lnTo>
                <a:close/>
              </a:path>
              <a:path w="1323975" h="350520">
                <a:moveTo>
                  <a:pt x="136321" y="60424"/>
                </a:moveTo>
                <a:lnTo>
                  <a:pt x="122054" y="48639"/>
                </a:lnTo>
                <a:lnTo>
                  <a:pt x="107227" y="40220"/>
                </a:lnTo>
                <a:lnTo>
                  <a:pt x="91843" y="35169"/>
                </a:lnTo>
                <a:lnTo>
                  <a:pt x="75904" y="33486"/>
                </a:lnTo>
                <a:lnTo>
                  <a:pt x="136321" y="33486"/>
                </a:lnTo>
                <a:lnTo>
                  <a:pt x="136321" y="60424"/>
                </a:lnTo>
                <a:close/>
              </a:path>
              <a:path w="1323975" h="350520">
                <a:moveTo>
                  <a:pt x="71284" y="266252"/>
                </a:moveTo>
                <a:lnTo>
                  <a:pt x="52448" y="264773"/>
                </a:lnTo>
                <a:lnTo>
                  <a:pt x="34487" y="260337"/>
                </a:lnTo>
                <a:lnTo>
                  <a:pt x="17401" y="252942"/>
                </a:lnTo>
                <a:lnTo>
                  <a:pt x="1190" y="242589"/>
                </a:lnTo>
                <a:lnTo>
                  <a:pt x="1190" y="195410"/>
                </a:lnTo>
                <a:lnTo>
                  <a:pt x="16817" y="212079"/>
                </a:lnTo>
                <a:lnTo>
                  <a:pt x="33635" y="223985"/>
                </a:lnTo>
                <a:lnTo>
                  <a:pt x="51548" y="231092"/>
                </a:lnTo>
                <a:lnTo>
                  <a:pt x="51343" y="231092"/>
                </a:lnTo>
                <a:lnTo>
                  <a:pt x="70837" y="233510"/>
                </a:lnTo>
                <a:lnTo>
                  <a:pt x="136264" y="233510"/>
                </a:lnTo>
                <a:lnTo>
                  <a:pt x="134789" y="236208"/>
                </a:lnTo>
                <a:lnTo>
                  <a:pt x="125605" y="246757"/>
                </a:lnTo>
                <a:lnTo>
                  <a:pt x="114399" y="255286"/>
                </a:lnTo>
                <a:lnTo>
                  <a:pt x="101610" y="261378"/>
                </a:lnTo>
                <a:lnTo>
                  <a:pt x="87238" y="265034"/>
                </a:lnTo>
                <a:lnTo>
                  <a:pt x="71284" y="266252"/>
                </a:lnTo>
                <a:close/>
              </a:path>
              <a:path w="1323975" h="350520">
                <a:moveTo>
                  <a:pt x="172268" y="148976"/>
                </a:moveTo>
                <a:lnTo>
                  <a:pt x="172268" y="112067"/>
                </a:lnTo>
                <a:lnTo>
                  <a:pt x="183234" y="101844"/>
                </a:lnTo>
                <a:lnTo>
                  <a:pt x="196340" y="94542"/>
                </a:lnTo>
                <a:lnTo>
                  <a:pt x="211587" y="90161"/>
                </a:lnTo>
                <a:lnTo>
                  <a:pt x="228971" y="88701"/>
                </a:lnTo>
                <a:lnTo>
                  <a:pt x="242188" y="89612"/>
                </a:lnTo>
                <a:lnTo>
                  <a:pt x="277243" y="106362"/>
                </a:lnTo>
                <a:lnTo>
                  <a:pt x="286339" y="120401"/>
                </a:lnTo>
                <a:lnTo>
                  <a:pt x="226294" y="120401"/>
                </a:lnTo>
                <a:lnTo>
                  <a:pt x="212480" y="122187"/>
                </a:lnTo>
                <a:lnTo>
                  <a:pt x="198870" y="127545"/>
                </a:lnTo>
                <a:lnTo>
                  <a:pt x="185466" y="136474"/>
                </a:lnTo>
                <a:lnTo>
                  <a:pt x="172268" y="148976"/>
                </a:lnTo>
                <a:close/>
              </a:path>
              <a:path w="1323975" h="350520">
                <a:moveTo>
                  <a:pt x="210816" y="265955"/>
                </a:moveTo>
                <a:lnTo>
                  <a:pt x="201821" y="265183"/>
                </a:lnTo>
                <a:lnTo>
                  <a:pt x="202125" y="265183"/>
                </a:lnTo>
                <a:lnTo>
                  <a:pt x="194444" y="263016"/>
                </a:lnTo>
                <a:lnTo>
                  <a:pt x="169887" y="232990"/>
                </a:lnTo>
                <a:lnTo>
                  <a:pt x="169144" y="224432"/>
                </a:lnTo>
                <a:lnTo>
                  <a:pt x="169869" y="216544"/>
                </a:lnTo>
                <a:lnTo>
                  <a:pt x="194813" y="184100"/>
                </a:lnTo>
                <a:lnTo>
                  <a:pt x="257098" y="160436"/>
                </a:lnTo>
                <a:lnTo>
                  <a:pt x="256998" y="150511"/>
                </a:lnTo>
                <a:lnTo>
                  <a:pt x="255173" y="137731"/>
                </a:lnTo>
                <a:lnTo>
                  <a:pt x="249397" y="128103"/>
                </a:lnTo>
                <a:lnTo>
                  <a:pt x="239771" y="122327"/>
                </a:lnTo>
                <a:lnTo>
                  <a:pt x="226294" y="120401"/>
                </a:lnTo>
                <a:lnTo>
                  <a:pt x="286339" y="120401"/>
                </a:lnTo>
                <a:lnTo>
                  <a:pt x="290435" y="178593"/>
                </a:lnTo>
                <a:lnTo>
                  <a:pt x="257098" y="178593"/>
                </a:lnTo>
                <a:lnTo>
                  <a:pt x="234476" y="187374"/>
                </a:lnTo>
                <a:lnTo>
                  <a:pt x="202777" y="211683"/>
                </a:lnTo>
                <a:lnTo>
                  <a:pt x="202777" y="225672"/>
                </a:lnTo>
                <a:lnTo>
                  <a:pt x="205006" y="231427"/>
                </a:lnTo>
                <a:lnTo>
                  <a:pt x="209473" y="235891"/>
                </a:lnTo>
                <a:lnTo>
                  <a:pt x="214035" y="240357"/>
                </a:lnTo>
                <a:lnTo>
                  <a:pt x="219941" y="242589"/>
                </a:lnTo>
                <a:lnTo>
                  <a:pt x="315591" y="242589"/>
                </a:lnTo>
                <a:lnTo>
                  <a:pt x="315591" y="249138"/>
                </a:lnTo>
                <a:lnTo>
                  <a:pt x="256803" y="249138"/>
                </a:lnTo>
                <a:lnTo>
                  <a:pt x="245833" y="256495"/>
                </a:lnTo>
                <a:lnTo>
                  <a:pt x="234513" y="261751"/>
                </a:lnTo>
                <a:lnTo>
                  <a:pt x="222841" y="264904"/>
                </a:lnTo>
                <a:lnTo>
                  <a:pt x="210816" y="265955"/>
                </a:lnTo>
                <a:close/>
              </a:path>
              <a:path w="1323975" h="350520">
                <a:moveTo>
                  <a:pt x="315591" y="242589"/>
                </a:moveTo>
                <a:lnTo>
                  <a:pt x="227180" y="242589"/>
                </a:lnTo>
                <a:lnTo>
                  <a:pt x="235136" y="241761"/>
                </a:lnTo>
                <a:lnTo>
                  <a:pt x="242775" y="239278"/>
                </a:lnTo>
                <a:lnTo>
                  <a:pt x="250095" y="235138"/>
                </a:lnTo>
                <a:lnTo>
                  <a:pt x="257098" y="229343"/>
                </a:lnTo>
                <a:lnTo>
                  <a:pt x="257098" y="178593"/>
                </a:lnTo>
                <a:lnTo>
                  <a:pt x="290435" y="178593"/>
                </a:lnTo>
                <a:lnTo>
                  <a:pt x="290435" y="238818"/>
                </a:lnTo>
                <a:lnTo>
                  <a:pt x="290679" y="239278"/>
                </a:lnTo>
                <a:lnTo>
                  <a:pt x="292360" y="241761"/>
                </a:lnTo>
                <a:lnTo>
                  <a:pt x="315591" y="241761"/>
                </a:lnTo>
                <a:lnTo>
                  <a:pt x="315591" y="242589"/>
                </a:lnTo>
                <a:close/>
              </a:path>
              <a:path w="1323975" h="350520">
                <a:moveTo>
                  <a:pt x="315591" y="241761"/>
                </a:moveTo>
                <a:lnTo>
                  <a:pt x="300631" y="241761"/>
                </a:lnTo>
                <a:lnTo>
                  <a:pt x="306856" y="238818"/>
                </a:lnTo>
                <a:lnTo>
                  <a:pt x="315591" y="232766"/>
                </a:lnTo>
                <a:lnTo>
                  <a:pt x="315591" y="241761"/>
                </a:lnTo>
                <a:close/>
              </a:path>
              <a:path w="1323975" h="350520">
                <a:moveTo>
                  <a:pt x="287463" y="266252"/>
                </a:moveTo>
                <a:lnTo>
                  <a:pt x="282396" y="266252"/>
                </a:lnTo>
                <a:lnTo>
                  <a:pt x="272652" y="265183"/>
                </a:lnTo>
                <a:lnTo>
                  <a:pt x="265138" y="261974"/>
                </a:lnTo>
                <a:lnTo>
                  <a:pt x="259855" y="256625"/>
                </a:lnTo>
                <a:lnTo>
                  <a:pt x="256803" y="249138"/>
                </a:lnTo>
                <a:lnTo>
                  <a:pt x="315591" y="249138"/>
                </a:lnTo>
                <a:lnTo>
                  <a:pt x="315591" y="253454"/>
                </a:lnTo>
                <a:lnTo>
                  <a:pt x="307847" y="258414"/>
                </a:lnTo>
                <a:lnTo>
                  <a:pt x="301714" y="261751"/>
                </a:lnTo>
                <a:lnTo>
                  <a:pt x="292321" y="265360"/>
                </a:lnTo>
                <a:lnTo>
                  <a:pt x="287463" y="266252"/>
                </a:lnTo>
                <a:close/>
              </a:path>
              <a:path w="1323975" h="350520">
                <a:moveTo>
                  <a:pt x="513168" y="119657"/>
                </a:moveTo>
                <a:lnTo>
                  <a:pt x="478925" y="119657"/>
                </a:lnTo>
                <a:lnTo>
                  <a:pt x="492627" y="105984"/>
                </a:lnTo>
                <a:lnTo>
                  <a:pt x="506644" y="96217"/>
                </a:lnTo>
                <a:lnTo>
                  <a:pt x="521069" y="90319"/>
                </a:lnTo>
                <a:lnTo>
                  <a:pt x="521259" y="90319"/>
                </a:lnTo>
                <a:lnTo>
                  <a:pt x="535627" y="88404"/>
                </a:lnTo>
                <a:lnTo>
                  <a:pt x="576556" y="106709"/>
                </a:lnTo>
                <a:lnTo>
                  <a:pt x="583935" y="117686"/>
                </a:lnTo>
                <a:lnTo>
                  <a:pt x="525353" y="117686"/>
                </a:lnTo>
                <a:lnTo>
                  <a:pt x="514684" y="119053"/>
                </a:lnTo>
                <a:lnTo>
                  <a:pt x="513168" y="119657"/>
                </a:lnTo>
                <a:close/>
              </a:path>
              <a:path w="1323975" h="350520">
                <a:moveTo>
                  <a:pt x="475245" y="114597"/>
                </a:moveTo>
                <a:lnTo>
                  <a:pt x="377875" y="114597"/>
                </a:lnTo>
                <a:lnTo>
                  <a:pt x="390746" y="103268"/>
                </a:lnTo>
                <a:lnTo>
                  <a:pt x="403469" y="95175"/>
                </a:lnTo>
                <a:lnTo>
                  <a:pt x="416045" y="90319"/>
                </a:lnTo>
                <a:lnTo>
                  <a:pt x="428471" y="88701"/>
                </a:lnTo>
                <a:lnTo>
                  <a:pt x="443850" y="90636"/>
                </a:lnTo>
                <a:lnTo>
                  <a:pt x="457384" y="96440"/>
                </a:lnTo>
                <a:lnTo>
                  <a:pt x="469075" y="106114"/>
                </a:lnTo>
                <a:lnTo>
                  <a:pt x="475245" y="114597"/>
                </a:lnTo>
                <a:close/>
              </a:path>
              <a:path w="1323975" h="350520">
                <a:moveTo>
                  <a:pt x="377875" y="263276"/>
                </a:moveTo>
                <a:lnTo>
                  <a:pt x="343937" y="263276"/>
                </a:lnTo>
                <a:lnTo>
                  <a:pt x="343937" y="92124"/>
                </a:lnTo>
                <a:lnTo>
                  <a:pt x="377875" y="92124"/>
                </a:lnTo>
                <a:lnTo>
                  <a:pt x="377875" y="114597"/>
                </a:lnTo>
                <a:lnTo>
                  <a:pt x="475245" y="114597"/>
                </a:lnTo>
                <a:lnTo>
                  <a:pt x="476977" y="116979"/>
                </a:lnTo>
                <a:lnTo>
                  <a:pt x="410412" y="116979"/>
                </a:lnTo>
                <a:lnTo>
                  <a:pt x="403916" y="118615"/>
                </a:lnTo>
                <a:lnTo>
                  <a:pt x="377875" y="139005"/>
                </a:lnTo>
                <a:lnTo>
                  <a:pt x="377875" y="263276"/>
                </a:lnTo>
                <a:close/>
              </a:path>
              <a:path w="1323975" h="350520">
                <a:moveTo>
                  <a:pt x="485774" y="263276"/>
                </a:moveTo>
                <a:lnTo>
                  <a:pt x="451693" y="263276"/>
                </a:lnTo>
                <a:lnTo>
                  <a:pt x="451693" y="168026"/>
                </a:lnTo>
                <a:lnTo>
                  <a:pt x="451218" y="154883"/>
                </a:lnTo>
                <a:lnTo>
                  <a:pt x="449906" y="144744"/>
                </a:lnTo>
                <a:lnTo>
                  <a:pt x="449794" y="143879"/>
                </a:lnTo>
                <a:lnTo>
                  <a:pt x="447544" y="135470"/>
                </a:lnTo>
                <a:lnTo>
                  <a:pt x="417460" y="116979"/>
                </a:lnTo>
                <a:lnTo>
                  <a:pt x="476977" y="116979"/>
                </a:lnTo>
                <a:lnTo>
                  <a:pt x="478925" y="119657"/>
                </a:lnTo>
                <a:lnTo>
                  <a:pt x="513168" y="119657"/>
                </a:lnTo>
                <a:lnTo>
                  <a:pt x="504676" y="123043"/>
                </a:lnTo>
                <a:lnTo>
                  <a:pt x="495080" y="129666"/>
                </a:lnTo>
                <a:lnTo>
                  <a:pt x="485774" y="139005"/>
                </a:lnTo>
                <a:lnTo>
                  <a:pt x="485774" y="263276"/>
                </a:lnTo>
                <a:close/>
              </a:path>
              <a:path w="1323975" h="350520">
                <a:moveTo>
                  <a:pt x="592777" y="263276"/>
                </a:moveTo>
                <a:lnTo>
                  <a:pt x="558849" y="263276"/>
                </a:lnTo>
                <a:lnTo>
                  <a:pt x="558849" y="161924"/>
                </a:lnTo>
                <a:lnTo>
                  <a:pt x="558301" y="151841"/>
                </a:lnTo>
                <a:lnTo>
                  <a:pt x="532767" y="118439"/>
                </a:lnTo>
                <a:lnTo>
                  <a:pt x="524666" y="117686"/>
                </a:lnTo>
                <a:lnTo>
                  <a:pt x="583935" y="117686"/>
                </a:lnTo>
                <a:lnTo>
                  <a:pt x="588724" y="129666"/>
                </a:lnTo>
                <a:lnTo>
                  <a:pt x="591764" y="144744"/>
                </a:lnTo>
                <a:lnTo>
                  <a:pt x="592760" y="161924"/>
                </a:lnTo>
                <a:lnTo>
                  <a:pt x="592777" y="263276"/>
                </a:lnTo>
                <a:close/>
              </a:path>
              <a:path w="1323975" h="350520">
                <a:moveTo>
                  <a:pt x="671625" y="350485"/>
                </a:moveTo>
                <a:lnTo>
                  <a:pt x="636945" y="350485"/>
                </a:lnTo>
                <a:lnTo>
                  <a:pt x="636945" y="92124"/>
                </a:lnTo>
                <a:lnTo>
                  <a:pt x="696323" y="92124"/>
                </a:lnTo>
                <a:lnTo>
                  <a:pt x="717840" y="93547"/>
                </a:lnTo>
                <a:lnTo>
                  <a:pt x="736845" y="97817"/>
                </a:lnTo>
                <a:lnTo>
                  <a:pt x="753338" y="104933"/>
                </a:lnTo>
                <a:lnTo>
                  <a:pt x="767322" y="114895"/>
                </a:lnTo>
                <a:lnTo>
                  <a:pt x="775176" y="123676"/>
                </a:lnTo>
                <a:lnTo>
                  <a:pt x="671625" y="123676"/>
                </a:lnTo>
                <a:lnTo>
                  <a:pt x="671625" y="229046"/>
                </a:lnTo>
                <a:lnTo>
                  <a:pt x="679528" y="232562"/>
                </a:lnTo>
                <a:lnTo>
                  <a:pt x="687619" y="235073"/>
                </a:lnTo>
                <a:lnTo>
                  <a:pt x="695897" y="236580"/>
                </a:lnTo>
                <a:lnTo>
                  <a:pt x="704362" y="237082"/>
                </a:lnTo>
                <a:lnTo>
                  <a:pt x="772334" y="237082"/>
                </a:lnTo>
                <a:lnTo>
                  <a:pt x="768808" y="241547"/>
                </a:lnTo>
                <a:lnTo>
                  <a:pt x="756018" y="252356"/>
                </a:lnTo>
                <a:lnTo>
                  <a:pt x="743691" y="258960"/>
                </a:lnTo>
                <a:lnTo>
                  <a:pt x="671625" y="258960"/>
                </a:lnTo>
                <a:lnTo>
                  <a:pt x="671625" y="350485"/>
                </a:lnTo>
                <a:close/>
              </a:path>
              <a:path w="1323975" h="350520">
                <a:moveTo>
                  <a:pt x="772334" y="237082"/>
                </a:moveTo>
                <a:lnTo>
                  <a:pt x="704362" y="237082"/>
                </a:lnTo>
                <a:lnTo>
                  <a:pt x="715730" y="236050"/>
                </a:lnTo>
                <a:lnTo>
                  <a:pt x="726017" y="232952"/>
                </a:lnTo>
                <a:lnTo>
                  <a:pt x="754742" y="201550"/>
                </a:lnTo>
                <a:lnTo>
                  <a:pt x="758506" y="178296"/>
                </a:lnTo>
                <a:lnTo>
                  <a:pt x="758540" y="177849"/>
                </a:lnTo>
                <a:lnTo>
                  <a:pt x="742799" y="137219"/>
                </a:lnTo>
                <a:lnTo>
                  <a:pt x="706773" y="124048"/>
                </a:lnTo>
                <a:lnTo>
                  <a:pt x="695580" y="123676"/>
                </a:lnTo>
                <a:lnTo>
                  <a:pt x="775176" y="123676"/>
                </a:lnTo>
                <a:lnTo>
                  <a:pt x="778454" y="127341"/>
                </a:lnTo>
                <a:lnTo>
                  <a:pt x="786405" y="142056"/>
                </a:lnTo>
                <a:lnTo>
                  <a:pt x="791174" y="159041"/>
                </a:lnTo>
                <a:lnTo>
                  <a:pt x="792727" y="177849"/>
                </a:lnTo>
                <a:lnTo>
                  <a:pt x="792764" y="178296"/>
                </a:lnTo>
                <a:lnTo>
                  <a:pt x="791267" y="196648"/>
                </a:lnTo>
                <a:lnTo>
                  <a:pt x="786776" y="213307"/>
                </a:lnTo>
                <a:lnTo>
                  <a:pt x="779290" y="228274"/>
                </a:lnTo>
                <a:lnTo>
                  <a:pt x="772334" y="237082"/>
                </a:lnTo>
                <a:close/>
              </a:path>
              <a:path w="1323975" h="350520">
                <a:moveTo>
                  <a:pt x="707934" y="266252"/>
                </a:moveTo>
                <a:lnTo>
                  <a:pt x="699524" y="265796"/>
                </a:lnTo>
                <a:lnTo>
                  <a:pt x="690669" y="264429"/>
                </a:lnTo>
                <a:lnTo>
                  <a:pt x="681369" y="262150"/>
                </a:lnTo>
                <a:lnTo>
                  <a:pt x="671625" y="258960"/>
                </a:lnTo>
                <a:lnTo>
                  <a:pt x="743691" y="258960"/>
                </a:lnTo>
                <a:lnTo>
                  <a:pt x="741607" y="260076"/>
                </a:lnTo>
                <a:lnTo>
                  <a:pt x="725579" y="264708"/>
                </a:lnTo>
                <a:lnTo>
                  <a:pt x="707934" y="266252"/>
                </a:lnTo>
                <a:close/>
              </a:path>
              <a:path w="1323975" h="350520">
                <a:moveTo>
                  <a:pt x="864353" y="263276"/>
                </a:moveTo>
                <a:lnTo>
                  <a:pt x="830425" y="263276"/>
                </a:lnTo>
                <a:lnTo>
                  <a:pt x="830425" y="3423"/>
                </a:lnTo>
                <a:lnTo>
                  <a:pt x="864353" y="3423"/>
                </a:lnTo>
                <a:lnTo>
                  <a:pt x="864353" y="263276"/>
                </a:lnTo>
                <a:close/>
              </a:path>
              <a:path w="1323975" h="350520">
                <a:moveTo>
                  <a:pt x="936324" y="60126"/>
                </a:moveTo>
                <a:lnTo>
                  <a:pt x="925513" y="60126"/>
                </a:lnTo>
                <a:lnTo>
                  <a:pt x="920894" y="58142"/>
                </a:lnTo>
                <a:lnTo>
                  <a:pt x="916931" y="54173"/>
                </a:lnTo>
                <a:lnTo>
                  <a:pt x="912959" y="50105"/>
                </a:lnTo>
                <a:lnTo>
                  <a:pt x="910978" y="45392"/>
                </a:lnTo>
                <a:lnTo>
                  <a:pt x="910978" y="34776"/>
                </a:lnTo>
                <a:lnTo>
                  <a:pt x="912959" y="30162"/>
                </a:lnTo>
                <a:lnTo>
                  <a:pt x="916931" y="26193"/>
                </a:lnTo>
                <a:lnTo>
                  <a:pt x="920990" y="22026"/>
                </a:lnTo>
                <a:lnTo>
                  <a:pt x="921119" y="22026"/>
                </a:lnTo>
                <a:lnTo>
                  <a:pt x="925513" y="20091"/>
                </a:lnTo>
                <a:lnTo>
                  <a:pt x="936324" y="20091"/>
                </a:lnTo>
                <a:lnTo>
                  <a:pt x="941087" y="22026"/>
                </a:lnTo>
                <a:lnTo>
                  <a:pt x="949021" y="29765"/>
                </a:lnTo>
                <a:lnTo>
                  <a:pt x="951012" y="34478"/>
                </a:lnTo>
                <a:lnTo>
                  <a:pt x="951012" y="45392"/>
                </a:lnTo>
                <a:lnTo>
                  <a:pt x="949063" y="50105"/>
                </a:lnTo>
                <a:lnTo>
                  <a:pt x="945054" y="54173"/>
                </a:lnTo>
                <a:lnTo>
                  <a:pt x="941087" y="58142"/>
                </a:lnTo>
                <a:lnTo>
                  <a:pt x="936324" y="60126"/>
                </a:lnTo>
                <a:close/>
              </a:path>
              <a:path w="1323975" h="350520">
                <a:moveTo>
                  <a:pt x="947888" y="263276"/>
                </a:moveTo>
                <a:lnTo>
                  <a:pt x="913950" y="263276"/>
                </a:lnTo>
                <a:lnTo>
                  <a:pt x="913950" y="92124"/>
                </a:lnTo>
                <a:lnTo>
                  <a:pt x="947888" y="92124"/>
                </a:lnTo>
                <a:lnTo>
                  <a:pt x="947888" y="263276"/>
                </a:lnTo>
                <a:close/>
              </a:path>
              <a:path w="1323975" h="350520">
                <a:moveTo>
                  <a:pt x="1129436" y="113853"/>
                </a:moveTo>
                <a:lnTo>
                  <a:pt x="1030669" y="113853"/>
                </a:lnTo>
                <a:lnTo>
                  <a:pt x="1042369" y="102849"/>
                </a:lnTo>
                <a:lnTo>
                  <a:pt x="1054851" y="94989"/>
                </a:lnTo>
                <a:lnTo>
                  <a:pt x="1068115" y="90273"/>
                </a:lnTo>
                <a:lnTo>
                  <a:pt x="1082161" y="88701"/>
                </a:lnTo>
                <a:lnTo>
                  <a:pt x="1090050" y="89222"/>
                </a:lnTo>
                <a:lnTo>
                  <a:pt x="1124094" y="106895"/>
                </a:lnTo>
                <a:lnTo>
                  <a:pt x="1129436" y="113853"/>
                </a:lnTo>
                <a:close/>
              </a:path>
              <a:path w="1323975" h="350520">
                <a:moveTo>
                  <a:pt x="1030669" y="263276"/>
                </a:moveTo>
                <a:lnTo>
                  <a:pt x="995989" y="263276"/>
                </a:lnTo>
                <a:lnTo>
                  <a:pt x="995989" y="92124"/>
                </a:lnTo>
                <a:lnTo>
                  <a:pt x="1030669" y="92124"/>
                </a:lnTo>
                <a:lnTo>
                  <a:pt x="1030669" y="113853"/>
                </a:lnTo>
                <a:lnTo>
                  <a:pt x="1129436" y="113853"/>
                </a:lnTo>
                <a:lnTo>
                  <a:pt x="1131260" y="116979"/>
                </a:lnTo>
                <a:lnTo>
                  <a:pt x="1071446" y="116979"/>
                </a:lnTo>
                <a:lnTo>
                  <a:pt x="1059858" y="118485"/>
                </a:lnTo>
                <a:lnTo>
                  <a:pt x="1049200" y="123006"/>
                </a:lnTo>
                <a:lnTo>
                  <a:pt x="1039470" y="130540"/>
                </a:lnTo>
                <a:lnTo>
                  <a:pt x="1030669" y="141088"/>
                </a:lnTo>
                <a:lnTo>
                  <a:pt x="1030669" y="263276"/>
                </a:lnTo>
                <a:close/>
              </a:path>
              <a:path w="1323975" h="350520">
                <a:moveTo>
                  <a:pt x="1140054" y="263276"/>
                </a:moveTo>
                <a:lnTo>
                  <a:pt x="1106126" y="263276"/>
                </a:lnTo>
                <a:lnTo>
                  <a:pt x="1106108" y="165347"/>
                </a:lnTo>
                <a:lnTo>
                  <a:pt x="1105624" y="153627"/>
                </a:lnTo>
                <a:lnTo>
                  <a:pt x="1087482" y="119806"/>
                </a:lnTo>
                <a:lnTo>
                  <a:pt x="1071446" y="116979"/>
                </a:lnTo>
                <a:lnTo>
                  <a:pt x="1131260" y="116979"/>
                </a:lnTo>
                <a:lnTo>
                  <a:pt x="1140054" y="165347"/>
                </a:lnTo>
                <a:lnTo>
                  <a:pt x="1140054" y="263276"/>
                </a:lnTo>
                <a:close/>
              </a:path>
              <a:path w="1323975" h="350520">
                <a:moveTo>
                  <a:pt x="1243638" y="350485"/>
                </a:moveTo>
                <a:lnTo>
                  <a:pt x="1197013" y="342283"/>
                </a:lnTo>
                <a:lnTo>
                  <a:pt x="1164763" y="308724"/>
                </a:lnTo>
                <a:lnTo>
                  <a:pt x="1164642" y="308417"/>
                </a:lnTo>
                <a:lnTo>
                  <a:pt x="1163328" y="297208"/>
                </a:lnTo>
                <a:lnTo>
                  <a:pt x="1163276" y="296763"/>
                </a:lnTo>
                <a:lnTo>
                  <a:pt x="1165964" y="280903"/>
                </a:lnTo>
                <a:lnTo>
                  <a:pt x="1174027" y="268150"/>
                </a:lnTo>
                <a:lnTo>
                  <a:pt x="1187466" y="258504"/>
                </a:lnTo>
                <a:lnTo>
                  <a:pt x="1206281" y="251965"/>
                </a:lnTo>
                <a:lnTo>
                  <a:pt x="1198798" y="246468"/>
                </a:lnTo>
                <a:lnTo>
                  <a:pt x="1193452" y="240989"/>
                </a:lnTo>
                <a:lnTo>
                  <a:pt x="1190244" y="235529"/>
                </a:lnTo>
                <a:lnTo>
                  <a:pt x="1189282" y="230634"/>
                </a:lnTo>
                <a:lnTo>
                  <a:pt x="1189174" y="224631"/>
                </a:lnTo>
                <a:lnTo>
                  <a:pt x="1191603" y="219669"/>
                </a:lnTo>
                <a:lnTo>
                  <a:pt x="1196461" y="215205"/>
                </a:lnTo>
                <a:lnTo>
                  <a:pt x="1201423" y="210740"/>
                </a:lnTo>
                <a:lnTo>
                  <a:pt x="1208024" y="207466"/>
                </a:lnTo>
                <a:lnTo>
                  <a:pt x="1216254" y="205382"/>
                </a:lnTo>
                <a:lnTo>
                  <a:pt x="1199782" y="195745"/>
                </a:lnTo>
                <a:lnTo>
                  <a:pt x="1188016" y="183504"/>
                </a:lnTo>
                <a:lnTo>
                  <a:pt x="1181079" y="168919"/>
                </a:lnTo>
                <a:lnTo>
                  <a:pt x="1180955" y="168659"/>
                </a:lnTo>
                <a:lnTo>
                  <a:pt x="1178602" y="151209"/>
                </a:lnTo>
                <a:lnTo>
                  <a:pt x="1179848" y="138298"/>
                </a:lnTo>
                <a:lnTo>
                  <a:pt x="1209439" y="101082"/>
                </a:lnTo>
                <a:lnTo>
                  <a:pt x="1253163" y="92124"/>
                </a:lnTo>
                <a:lnTo>
                  <a:pt x="1323715" y="92124"/>
                </a:lnTo>
                <a:lnTo>
                  <a:pt x="1323715" y="118466"/>
                </a:lnTo>
                <a:lnTo>
                  <a:pt x="1289034" y="118466"/>
                </a:lnTo>
                <a:lnTo>
                  <a:pt x="1291966" y="121443"/>
                </a:lnTo>
                <a:lnTo>
                  <a:pt x="1233027" y="121443"/>
                </a:lnTo>
                <a:lnTo>
                  <a:pt x="1225236" y="124568"/>
                </a:lnTo>
                <a:lnTo>
                  <a:pt x="1218788" y="130819"/>
                </a:lnTo>
                <a:lnTo>
                  <a:pt x="1212339" y="136971"/>
                </a:lnTo>
                <a:lnTo>
                  <a:pt x="1209110" y="144413"/>
                </a:lnTo>
                <a:lnTo>
                  <a:pt x="1209110" y="161974"/>
                </a:lnTo>
                <a:lnTo>
                  <a:pt x="1242600" y="183654"/>
                </a:lnTo>
                <a:lnTo>
                  <a:pt x="1298605" y="183654"/>
                </a:lnTo>
                <a:lnTo>
                  <a:pt x="1295229" y="188704"/>
                </a:lnTo>
                <a:lnTo>
                  <a:pt x="1253039" y="211168"/>
                </a:lnTo>
                <a:lnTo>
                  <a:pt x="1228242" y="215205"/>
                </a:lnTo>
                <a:lnTo>
                  <a:pt x="1227713" y="215205"/>
                </a:lnTo>
                <a:lnTo>
                  <a:pt x="1221241" y="219669"/>
                </a:lnTo>
                <a:lnTo>
                  <a:pt x="1268571" y="247528"/>
                </a:lnTo>
                <a:lnTo>
                  <a:pt x="1280106" y="250439"/>
                </a:lnTo>
                <a:lnTo>
                  <a:pt x="1315174" y="271313"/>
                </a:lnTo>
                <a:lnTo>
                  <a:pt x="1234113" y="271313"/>
                </a:lnTo>
                <a:lnTo>
                  <a:pt x="1225946" y="271759"/>
                </a:lnTo>
                <a:lnTo>
                  <a:pt x="1195270" y="289569"/>
                </a:lnTo>
                <a:lnTo>
                  <a:pt x="1195270" y="297208"/>
                </a:lnTo>
                <a:lnTo>
                  <a:pt x="1198166" y="308417"/>
                </a:lnTo>
                <a:lnTo>
                  <a:pt x="1198245" y="308724"/>
                </a:lnTo>
                <a:lnTo>
                  <a:pt x="1207056" y="316854"/>
                </a:lnTo>
                <a:lnTo>
                  <a:pt x="1206840" y="316854"/>
                </a:lnTo>
                <a:lnTo>
                  <a:pt x="1221976" y="321877"/>
                </a:lnTo>
                <a:lnTo>
                  <a:pt x="1221706" y="321877"/>
                </a:lnTo>
                <a:lnTo>
                  <a:pt x="1242895" y="323552"/>
                </a:lnTo>
                <a:lnTo>
                  <a:pt x="1314428" y="323552"/>
                </a:lnTo>
                <a:lnTo>
                  <a:pt x="1311102" y="327987"/>
                </a:lnTo>
                <a:lnTo>
                  <a:pt x="1301531" y="335902"/>
                </a:lnTo>
                <a:lnTo>
                  <a:pt x="1289822" y="342283"/>
                </a:lnTo>
                <a:lnTo>
                  <a:pt x="1276271" y="346840"/>
                </a:lnTo>
                <a:lnTo>
                  <a:pt x="1260876" y="349574"/>
                </a:lnTo>
                <a:lnTo>
                  <a:pt x="1243638" y="350485"/>
                </a:lnTo>
                <a:close/>
              </a:path>
              <a:path w="1323975" h="350520">
                <a:moveTo>
                  <a:pt x="1298605" y="183654"/>
                </a:moveTo>
                <a:lnTo>
                  <a:pt x="1252125" y="183654"/>
                </a:lnTo>
                <a:lnTo>
                  <a:pt x="1260059" y="180726"/>
                </a:lnTo>
                <a:lnTo>
                  <a:pt x="1272861" y="168919"/>
                </a:lnTo>
                <a:lnTo>
                  <a:pt x="1276090" y="161528"/>
                </a:lnTo>
                <a:lnTo>
                  <a:pt x="1276090" y="143768"/>
                </a:lnTo>
                <a:lnTo>
                  <a:pt x="1242152" y="121443"/>
                </a:lnTo>
                <a:lnTo>
                  <a:pt x="1291966" y="121443"/>
                </a:lnTo>
                <a:lnTo>
                  <a:pt x="1295778" y="125313"/>
                </a:lnTo>
                <a:lnTo>
                  <a:pt x="1300445" y="131563"/>
                </a:lnTo>
                <a:lnTo>
                  <a:pt x="1302913" y="136971"/>
                </a:lnTo>
                <a:lnTo>
                  <a:pt x="1305608" y="142775"/>
                </a:lnTo>
                <a:lnTo>
                  <a:pt x="1306894" y="149125"/>
                </a:lnTo>
                <a:lnTo>
                  <a:pt x="1306894" y="156269"/>
                </a:lnTo>
                <a:lnTo>
                  <a:pt x="1306519" y="161528"/>
                </a:lnTo>
                <a:lnTo>
                  <a:pt x="1306419" y="162938"/>
                </a:lnTo>
                <a:lnTo>
                  <a:pt x="1305187" y="168659"/>
                </a:lnTo>
                <a:lnTo>
                  <a:pt x="1305131" y="168919"/>
                </a:lnTo>
                <a:lnTo>
                  <a:pt x="1305056" y="169266"/>
                </a:lnTo>
                <a:lnTo>
                  <a:pt x="1304995" y="169552"/>
                </a:lnTo>
                <a:lnTo>
                  <a:pt x="1302622" y="176109"/>
                </a:lnTo>
                <a:lnTo>
                  <a:pt x="1299302" y="182611"/>
                </a:lnTo>
                <a:lnTo>
                  <a:pt x="1298705" y="183504"/>
                </a:lnTo>
                <a:lnTo>
                  <a:pt x="1298605" y="183654"/>
                </a:lnTo>
                <a:close/>
              </a:path>
              <a:path w="1323975" h="350520">
                <a:moveTo>
                  <a:pt x="1314428" y="323552"/>
                </a:moveTo>
                <a:lnTo>
                  <a:pt x="1242895" y="323552"/>
                </a:lnTo>
                <a:lnTo>
                  <a:pt x="1253500" y="323133"/>
                </a:lnTo>
                <a:lnTo>
                  <a:pt x="1262839" y="321877"/>
                </a:lnTo>
                <a:lnTo>
                  <a:pt x="1270913" y="319784"/>
                </a:lnTo>
                <a:lnTo>
                  <a:pt x="1277719" y="316854"/>
                </a:lnTo>
                <a:lnTo>
                  <a:pt x="1286053" y="312488"/>
                </a:lnTo>
                <a:lnTo>
                  <a:pt x="1290225" y="306288"/>
                </a:lnTo>
                <a:lnTo>
                  <a:pt x="1290225" y="290313"/>
                </a:lnTo>
                <a:lnTo>
                  <a:pt x="1285015" y="283814"/>
                </a:lnTo>
                <a:lnTo>
                  <a:pt x="1274594" y="278754"/>
                </a:lnTo>
                <a:lnTo>
                  <a:pt x="1266208" y="275498"/>
                </a:lnTo>
                <a:lnTo>
                  <a:pt x="1256360" y="273099"/>
                </a:lnTo>
                <a:lnTo>
                  <a:pt x="1256095" y="273099"/>
                </a:lnTo>
                <a:lnTo>
                  <a:pt x="1245824" y="271759"/>
                </a:lnTo>
                <a:lnTo>
                  <a:pt x="1234113" y="271313"/>
                </a:lnTo>
                <a:lnTo>
                  <a:pt x="1315174" y="271313"/>
                </a:lnTo>
                <a:lnTo>
                  <a:pt x="1323267" y="297208"/>
                </a:lnTo>
                <a:lnTo>
                  <a:pt x="1321944" y="308417"/>
                </a:lnTo>
                <a:lnTo>
                  <a:pt x="1321908" y="308724"/>
                </a:lnTo>
                <a:lnTo>
                  <a:pt x="1317906" y="318826"/>
                </a:lnTo>
                <a:lnTo>
                  <a:pt x="1317832" y="319012"/>
                </a:lnTo>
                <a:lnTo>
                  <a:pt x="1314428" y="3235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38186" y="4385391"/>
            <a:ext cx="9193530" cy="3321050"/>
            <a:chOff x="438186" y="4385391"/>
            <a:chExt cx="9193530" cy="332105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186" y="4385391"/>
              <a:ext cx="8006758" cy="33203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28465" y="4457716"/>
              <a:ext cx="4529455" cy="3211195"/>
            </a:xfrm>
            <a:custGeom>
              <a:avLst/>
              <a:gdLst/>
              <a:ahLst/>
              <a:cxnLst/>
              <a:rect l="l" t="t" r="r" b="b"/>
              <a:pathLst>
                <a:path w="4529455" h="3211195">
                  <a:moveTo>
                    <a:pt x="0" y="0"/>
                  </a:moveTo>
                  <a:lnTo>
                    <a:pt x="1814696" y="0"/>
                  </a:lnTo>
                  <a:lnTo>
                    <a:pt x="1814696" y="3210593"/>
                  </a:lnTo>
                  <a:lnTo>
                    <a:pt x="0" y="3210593"/>
                  </a:lnTo>
                  <a:lnTo>
                    <a:pt x="0" y="0"/>
                  </a:lnTo>
                  <a:close/>
                </a:path>
                <a:path w="4529455" h="3211195">
                  <a:moveTo>
                    <a:pt x="1832071" y="445249"/>
                  </a:moveTo>
                  <a:lnTo>
                    <a:pt x="4529215" y="1119472"/>
                  </a:lnTo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27156" y="5455089"/>
              <a:ext cx="366395" cy="244475"/>
            </a:xfrm>
            <a:custGeom>
              <a:avLst/>
              <a:gdLst/>
              <a:ahLst/>
              <a:cxnLst/>
              <a:rect l="l" t="t" r="r" b="b"/>
              <a:pathLst>
                <a:path w="366395" h="244475">
                  <a:moveTo>
                    <a:pt x="0" y="244199"/>
                  </a:moveTo>
                  <a:lnTo>
                    <a:pt x="61049" y="0"/>
                  </a:lnTo>
                  <a:lnTo>
                    <a:pt x="365999" y="205949"/>
                  </a:lnTo>
                  <a:lnTo>
                    <a:pt x="0" y="2441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27156" y="5455089"/>
              <a:ext cx="366395" cy="244475"/>
            </a:xfrm>
            <a:custGeom>
              <a:avLst/>
              <a:gdLst/>
              <a:ahLst/>
              <a:cxnLst/>
              <a:rect l="l" t="t" r="r" b="b"/>
              <a:pathLst>
                <a:path w="366395" h="244475">
                  <a:moveTo>
                    <a:pt x="0" y="244199"/>
                  </a:moveTo>
                  <a:lnTo>
                    <a:pt x="365999" y="205949"/>
                  </a:lnTo>
                  <a:lnTo>
                    <a:pt x="61049" y="0"/>
                  </a:lnTo>
                  <a:lnTo>
                    <a:pt x="0" y="244199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931472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6927" y="3702007"/>
            <a:ext cx="2934589" cy="426538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931472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338" y="3702598"/>
            <a:ext cx="10768011" cy="5607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67054" y="4540796"/>
            <a:ext cx="4314816" cy="560783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588" y="2072852"/>
            <a:ext cx="10632403" cy="3470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1939006"/>
            <a:ext cx="11020425" cy="257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3000">
              <a:latin typeface="Tahoma"/>
              <a:cs typeface="Tahoma"/>
            </a:endParaRPr>
          </a:p>
          <a:p>
            <a:pPr marL="1385570" marR="5080" indent="-1371600">
              <a:lnSpc>
                <a:spcPct val="114599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for</a:t>
            </a:r>
            <a:r>
              <a:rPr sz="30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set</a:t>
            </a:r>
            <a:r>
              <a:rPr sz="30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(strat_train_set,</a:t>
            </a:r>
            <a:r>
              <a:rPr sz="30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strat_test_set): set.drop(["income_cat"],</a:t>
            </a:r>
            <a:r>
              <a:rPr sz="3000" spc="-2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axis=1,</a:t>
            </a:r>
            <a:r>
              <a:rPr sz="3000" spc="-2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inplace=True)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8671" y="6129998"/>
            <a:ext cx="31629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2190" y="4792456"/>
            <a:ext cx="10779875" cy="5554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86790" y="5624701"/>
            <a:ext cx="2805106" cy="561383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371" y="2069429"/>
            <a:ext cx="5793164" cy="350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1939006"/>
            <a:ext cx="255904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6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2983824"/>
            <a:ext cx="8456882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10205636" cy="58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286" y="2352000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  <a:path w="178434" h="262889">
                <a:moveTo>
                  <a:pt x="161378" y="262830"/>
                </a:moveTo>
                <a:lnTo>
                  <a:pt x="148579" y="262830"/>
                </a:lnTo>
                <a:lnTo>
                  <a:pt x="143222" y="260746"/>
                </a:lnTo>
                <a:lnTo>
                  <a:pt x="138855" y="256579"/>
                </a:lnTo>
                <a:lnTo>
                  <a:pt x="134589" y="252312"/>
                </a:lnTo>
                <a:lnTo>
                  <a:pt x="132457" y="247054"/>
                </a:lnTo>
                <a:lnTo>
                  <a:pt x="132457" y="234552"/>
                </a:lnTo>
                <a:lnTo>
                  <a:pt x="134589" y="229245"/>
                </a:lnTo>
                <a:lnTo>
                  <a:pt x="138855" y="224879"/>
                </a:lnTo>
                <a:lnTo>
                  <a:pt x="143222" y="220513"/>
                </a:lnTo>
                <a:lnTo>
                  <a:pt x="148579" y="218330"/>
                </a:lnTo>
                <a:lnTo>
                  <a:pt x="161279" y="218330"/>
                </a:lnTo>
                <a:lnTo>
                  <a:pt x="166686" y="220513"/>
                </a:lnTo>
                <a:lnTo>
                  <a:pt x="175616" y="229245"/>
                </a:lnTo>
                <a:lnTo>
                  <a:pt x="177849" y="234552"/>
                </a:lnTo>
                <a:lnTo>
                  <a:pt x="177849" y="247054"/>
                </a:lnTo>
                <a:lnTo>
                  <a:pt x="175616" y="252312"/>
                </a:lnTo>
                <a:lnTo>
                  <a:pt x="166786" y="260746"/>
                </a:lnTo>
                <a:lnTo>
                  <a:pt x="161378" y="2628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52000"/>
            <a:ext cx="7126772" cy="34706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290" y="3034376"/>
            <a:ext cx="241935" cy="266700"/>
          </a:xfrm>
          <a:custGeom>
            <a:avLst/>
            <a:gdLst/>
            <a:ahLst/>
            <a:cxnLst/>
            <a:rect l="l" t="t" r="r" b="b"/>
            <a:pathLst>
              <a:path w="241934" h="266700">
                <a:moveTo>
                  <a:pt x="5208" y="72032"/>
                </a:moveTo>
                <a:lnTo>
                  <a:pt x="5208" y="24704"/>
                </a:lnTo>
                <a:lnTo>
                  <a:pt x="20445" y="13896"/>
                </a:lnTo>
                <a:lnTo>
                  <a:pt x="35941" y="6176"/>
                </a:lnTo>
                <a:lnTo>
                  <a:pt x="52110" y="1423"/>
                </a:lnTo>
                <a:lnTo>
                  <a:pt x="52954" y="1423"/>
                </a:lnTo>
                <a:lnTo>
                  <a:pt x="67716" y="0"/>
                </a:lnTo>
                <a:lnTo>
                  <a:pt x="111918" y="12808"/>
                </a:lnTo>
                <a:lnTo>
                  <a:pt x="134422" y="36909"/>
                </a:lnTo>
                <a:lnTo>
                  <a:pt x="63251" y="36909"/>
                </a:lnTo>
                <a:lnTo>
                  <a:pt x="55466" y="37485"/>
                </a:lnTo>
                <a:lnTo>
                  <a:pt x="18045" y="57149"/>
                </a:lnTo>
                <a:lnTo>
                  <a:pt x="11431" y="64107"/>
                </a:lnTo>
                <a:lnTo>
                  <a:pt x="5208" y="72032"/>
                </a:lnTo>
                <a:close/>
              </a:path>
              <a:path w="241934" h="266700">
                <a:moveTo>
                  <a:pt x="164454" y="263276"/>
                </a:moveTo>
                <a:lnTo>
                  <a:pt x="0" y="263276"/>
                </a:lnTo>
                <a:lnTo>
                  <a:pt x="0" y="260599"/>
                </a:lnTo>
                <a:lnTo>
                  <a:pt x="15626" y="242292"/>
                </a:lnTo>
                <a:lnTo>
                  <a:pt x="32993" y="220461"/>
                </a:lnTo>
                <a:lnTo>
                  <a:pt x="62089" y="181989"/>
                </a:lnTo>
                <a:lnTo>
                  <a:pt x="83734" y="150465"/>
                </a:lnTo>
                <a:lnTo>
                  <a:pt x="105025" y="109339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2" y="36909"/>
                </a:lnTo>
                <a:lnTo>
                  <a:pt x="140307" y="4848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632" y="85426"/>
                </a:lnTo>
                <a:lnTo>
                  <a:pt x="137060" y="123051"/>
                </a:lnTo>
                <a:lnTo>
                  <a:pt x="112634" y="167373"/>
                </a:lnTo>
                <a:lnTo>
                  <a:pt x="88896" y="198924"/>
                </a:lnTo>
                <a:lnTo>
                  <a:pt x="65484" y="227405"/>
                </a:lnTo>
                <a:lnTo>
                  <a:pt x="164454" y="227405"/>
                </a:lnTo>
                <a:lnTo>
                  <a:pt x="164454" y="263276"/>
                </a:lnTo>
                <a:close/>
              </a:path>
              <a:path w="241934" h="266700">
                <a:moveTo>
                  <a:pt x="225374" y="266247"/>
                </a:moveTo>
                <a:lnTo>
                  <a:pt x="212575" y="266247"/>
                </a:lnTo>
                <a:lnTo>
                  <a:pt x="207218" y="264171"/>
                </a:lnTo>
                <a:lnTo>
                  <a:pt x="202851" y="259999"/>
                </a:lnTo>
                <a:lnTo>
                  <a:pt x="198585" y="255732"/>
                </a:lnTo>
                <a:lnTo>
                  <a:pt x="196453" y="250474"/>
                </a:lnTo>
                <a:lnTo>
                  <a:pt x="196453" y="237977"/>
                </a:lnTo>
                <a:lnTo>
                  <a:pt x="198585" y="232662"/>
                </a:lnTo>
                <a:lnTo>
                  <a:pt x="202851" y="228300"/>
                </a:lnTo>
                <a:lnTo>
                  <a:pt x="207218" y="223938"/>
                </a:lnTo>
                <a:lnTo>
                  <a:pt x="212575" y="221756"/>
                </a:lnTo>
                <a:lnTo>
                  <a:pt x="225275" y="221756"/>
                </a:lnTo>
                <a:lnTo>
                  <a:pt x="230682" y="223938"/>
                </a:lnTo>
                <a:lnTo>
                  <a:pt x="239612" y="232662"/>
                </a:lnTo>
                <a:lnTo>
                  <a:pt x="241845" y="237977"/>
                </a:lnTo>
                <a:lnTo>
                  <a:pt x="241845" y="250474"/>
                </a:lnTo>
                <a:lnTo>
                  <a:pt x="239612" y="255732"/>
                </a:lnTo>
                <a:lnTo>
                  <a:pt x="230782" y="264171"/>
                </a:lnTo>
                <a:lnTo>
                  <a:pt x="225374" y="2662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169" y="3034376"/>
            <a:ext cx="1924044" cy="26624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92929" y="3720171"/>
            <a:ext cx="273050" cy="266700"/>
          </a:xfrm>
          <a:custGeom>
            <a:avLst/>
            <a:gdLst/>
            <a:ahLst/>
            <a:cxnLst/>
            <a:rect l="l" t="t" r="r" b="b"/>
            <a:pathLst>
              <a:path w="273050" h="266700">
                <a:moveTo>
                  <a:pt x="6548" y="57149"/>
                </a:moveTo>
                <a:lnTo>
                  <a:pt x="6548" y="11315"/>
                </a:lnTo>
                <a:lnTo>
                  <a:pt x="19905" y="6365"/>
                </a:lnTo>
                <a:lnTo>
                  <a:pt x="34230" y="2828"/>
                </a:lnTo>
                <a:lnTo>
                  <a:pt x="49522" y="707"/>
                </a:lnTo>
                <a:lnTo>
                  <a:pt x="65781" y="0"/>
                </a:lnTo>
                <a:lnTo>
                  <a:pt x="83436" y="1116"/>
                </a:lnTo>
                <a:lnTo>
                  <a:pt x="125908" y="17859"/>
                </a:lnTo>
                <a:lnTo>
                  <a:pt x="145467" y="44500"/>
                </a:lnTo>
                <a:lnTo>
                  <a:pt x="54173" y="44500"/>
                </a:lnTo>
                <a:lnTo>
                  <a:pt x="42992" y="45291"/>
                </a:lnTo>
                <a:lnTo>
                  <a:pt x="31328" y="47664"/>
                </a:lnTo>
                <a:lnTo>
                  <a:pt x="19180" y="51617"/>
                </a:lnTo>
                <a:lnTo>
                  <a:pt x="6548" y="57149"/>
                </a:lnTo>
                <a:close/>
              </a:path>
              <a:path w="273050" h="266700">
                <a:moveTo>
                  <a:pt x="149536" y="222208"/>
                </a:moveTo>
                <a:lnTo>
                  <a:pt x="54917" y="222208"/>
                </a:lnTo>
                <a:lnTo>
                  <a:pt x="63502" y="221612"/>
                </a:lnTo>
                <a:lnTo>
                  <a:pt x="71251" y="219824"/>
                </a:lnTo>
                <a:lnTo>
                  <a:pt x="95547" y="187680"/>
                </a:lnTo>
                <a:lnTo>
                  <a:pt x="94868" y="180393"/>
                </a:lnTo>
                <a:lnTo>
                  <a:pt x="64033" y="152176"/>
                </a:lnTo>
                <a:lnTo>
                  <a:pt x="55215" y="151209"/>
                </a:lnTo>
                <a:lnTo>
                  <a:pt x="55215" y="105527"/>
                </a:lnTo>
                <a:lnTo>
                  <a:pt x="90933" y="83000"/>
                </a:lnTo>
                <a:lnTo>
                  <a:pt x="90933" y="65931"/>
                </a:lnTo>
                <a:lnTo>
                  <a:pt x="54173" y="44500"/>
                </a:lnTo>
                <a:lnTo>
                  <a:pt x="145467" y="44500"/>
                </a:lnTo>
                <a:lnTo>
                  <a:pt x="147534" y="50288"/>
                </a:lnTo>
                <a:lnTo>
                  <a:pt x="148976" y="63703"/>
                </a:lnTo>
                <a:lnTo>
                  <a:pt x="146567" y="82019"/>
                </a:lnTo>
                <a:lnTo>
                  <a:pt x="139339" y="98121"/>
                </a:lnTo>
                <a:lnTo>
                  <a:pt x="127294" y="112009"/>
                </a:lnTo>
                <a:lnTo>
                  <a:pt x="110430" y="123681"/>
                </a:lnTo>
                <a:lnTo>
                  <a:pt x="130419" y="134554"/>
                </a:lnTo>
                <a:lnTo>
                  <a:pt x="144697" y="149314"/>
                </a:lnTo>
                <a:lnTo>
                  <a:pt x="153264" y="167962"/>
                </a:lnTo>
                <a:lnTo>
                  <a:pt x="156120" y="190499"/>
                </a:lnTo>
                <a:lnTo>
                  <a:pt x="154548" y="206973"/>
                </a:lnTo>
                <a:lnTo>
                  <a:pt x="149866" y="221612"/>
                </a:lnTo>
                <a:lnTo>
                  <a:pt x="149536" y="222208"/>
                </a:lnTo>
                <a:close/>
              </a:path>
              <a:path w="273050" h="266700">
                <a:moveTo>
                  <a:pt x="63549" y="266699"/>
                </a:moveTo>
                <a:lnTo>
                  <a:pt x="46685" y="265779"/>
                </a:lnTo>
                <a:lnTo>
                  <a:pt x="30472" y="263018"/>
                </a:lnTo>
                <a:lnTo>
                  <a:pt x="14910" y="258413"/>
                </a:lnTo>
                <a:lnTo>
                  <a:pt x="0" y="251964"/>
                </a:lnTo>
                <a:lnTo>
                  <a:pt x="0" y="201520"/>
                </a:lnTo>
                <a:lnTo>
                  <a:pt x="14426" y="210571"/>
                </a:lnTo>
                <a:lnTo>
                  <a:pt x="28388" y="217036"/>
                </a:lnTo>
                <a:lnTo>
                  <a:pt x="41885" y="220915"/>
                </a:lnTo>
                <a:lnTo>
                  <a:pt x="54917" y="222208"/>
                </a:lnTo>
                <a:lnTo>
                  <a:pt x="149536" y="222208"/>
                </a:lnTo>
                <a:lnTo>
                  <a:pt x="141972" y="234733"/>
                </a:lnTo>
                <a:lnTo>
                  <a:pt x="130968" y="246020"/>
                </a:lnTo>
                <a:lnTo>
                  <a:pt x="117323" y="255066"/>
                </a:lnTo>
                <a:lnTo>
                  <a:pt x="101537" y="261528"/>
                </a:lnTo>
                <a:lnTo>
                  <a:pt x="83613" y="265406"/>
                </a:lnTo>
                <a:lnTo>
                  <a:pt x="63549" y="266699"/>
                </a:lnTo>
                <a:close/>
              </a:path>
              <a:path w="273050" h="266700">
                <a:moveTo>
                  <a:pt x="239389" y="266699"/>
                </a:moveTo>
                <a:lnTo>
                  <a:pt x="230361" y="266699"/>
                </a:lnTo>
                <a:lnTo>
                  <a:pt x="222572" y="263480"/>
                </a:lnTo>
                <a:lnTo>
                  <a:pt x="206349" y="233514"/>
                </a:lnTo>
                <a:lnTo>
                  <a:pt x="206349" y="224484"/>
                </a:lnTo>
                <a:lnTo>
                  <a:pt x="209574" y="216693"/>
                </a:lnTo>
                <a:lnTo>
                  <a:pt x="216024" y="210149"/>
                </a:lnTo>
                <a:lnTo>
                  <a:pt x="222572" y="203596"/>
                </a:lnTo>
                <a:lnTo>
                  <a:pt x="230361" y="200329"/>
                </a:lnTo>
                <a:lnTo>
                  <a:pt x="239389" y="200329"/>
                </a:lnTo>
                <a:lnTo>
                  <a:pt x="272727" y="224484"/>
                </a:lnTo>
                <a:lnTo>
                  <a:pt x="272727" y="233514"/>
                </a:lnTo>
                <a:lnTo>
                  <a:pt x="246049" y="266095"/>
                </a:lnTo>
                <a:lnTo>
                  <a:pt x="239389" y="2666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588" y="3720171"/>
            <a:ext cx="5694376" cy="35093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14509" y="4405970"/>
            <a:ext cx="250825" cy="266700"/>
          </a:xfrm>
          <a:custGeom>
            <a:avLst/>
            <a:gdLst/>
            <a:ahLst/>
            <a:cxnLst/>
            <a:rect l="l" t="t" r="r" b="b"/>
            <a:pathLst>
              <a:path w="250825" h="266700">
                <a:moveTo>
                  <a:pt x="175170" y="177555"/>
                </a:moveTo>
                <a:lnTo>
                  <a:pt x="0" y="177555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51"/>
                </a:lnTo>
                <a:lnTo>
                  <a:pt x="109984" y="70551"/>
                </a:lnTo>
                <a:lnTo>
                  <a:pt x="49857" y="145856"/>
                </a:lnTo>
                <a:lnTo>
                  <a:pt x="175170" y="145856"/>
                </a:lnTo>
                <a:lnTo>
                  <a:pt x="175170" y="177555"/>
                </a:lnTo>
                <a:close/>
              </a:path>
              <a:path w="250825" h="266700">
                <a:moveTo>
                  <a:pt x="146148" y="145856"/>
                </a:moveTo>
                <a:lnTo>
                  <a:pt x="109984" y="145856"/>
                </a:lnTo>
                <a:lnTo>
                  <a:pt x="109984" y="70551"/>
                </a:lnTo>
                <a:lnTo>
                  <a:pt x="146148" y="70551"/>
                </a:lnTo>
                <a:lnTo>
                  <a:pt x="146148" y="145856"/>
                </a:lnTo>
                <a:close/>
              </a:path>
              <a:path w="250825" h="266700">
                <a:moveTo>
                  <a:pt x="146148" y="263280"/>
                </a:moveTo>
                <a:lnTo>
                  <a:pt x="109984" y="263280"/>
                </a:lnTo>
                <a:lnTo>
                  <a:pt x="109984" y="177555"/>
                </a:lnTo>
                <a:lnTo>
                  <a:pt x="146148" y="177555"/>
                </a:lnTo>
                <a:lnTo>
                  <a:pt x="146148" y="263280"/>
                </a:lnTo>
                <a:close/>
              </a:path>
              <a:path w="250825" h="266700">
                <a:moveTo>
                  <a:pt x="234155" y="266251"/>
                </a:moveTo>
                <a:lnTo>
                  <a:pt x="221356" y="266251"/>
                </a:lnTo>
                <a:lnTo>
                  <a:pt x="215999" y="264175"/>
                </a:lnTo>
                <a:lnTo>
                  <a:pt x="211632" y="260003"/>
                </a:lnTo>
                <a:lnTo>
                  <a:pt x="207366" y="255736"/>
                </a:lnTo>
                <a:lnTo>
                  <a:pt x="205233" y="250478"/>
                </a:lnTo>
                <a:lnTo>
                  <a:pt x="205233" y="237981"/>
                </a:lnTo>
                <a:lnTo>
                  <a:pt x="207366" y="232666"/>
                </a:lnTo>
                <a:lnTo>
                  <a:pt x="211632" y="228304"/>
                </a:lnTo>
                <a:lnTo>
                  <a:pt x="215999" y="223941"/>
                </a:lnTo>
                <a:lnTo>
                  <a:pt x="221356" y="221760"/>
                </a:lnTo>
                <a:lnTo>
                  <a:pt x="234056" y="221760"/>
                </a:lnTo>
                <a:lnTo>
                  <a:pt x="239463" y="223941"/>
                </a:lnTo>
                <a:lnTo>
                  <a:pt x="248393" y="232666"/>
                </a:lnTo>
                <a:lnTo>
                  <a:pt x="250626" y="237981"/>
                </a:lnTo>
                <a:lnTo>
                  <a:pt x="250626" y="250478"/>
                </a:lnTo>
                <a:lnTo>
                  <a:pt x="248393" y="255736"/>
                </a:lnTo>
                <a:lnTo>
                  <a:pt x="239562" y="264175"/>
                </a:lnTo>
                <a:lnTo>
                  <a:pt x="234155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9463" y="4405970"/>
            <a:ext cx="7604917" cy="35049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29243" y="5095198"/>
            <a:ext cx="236220" cy="262890"/>
          </a:xfrm>
          <a:custGeom>
            <a:avLst/>
            <a:gdLst/>
            <a:ahLst/>
            <a:cxnLst/>
            <a:rect l="l" t="t" r="r" b="b"/>
            <a:pathLst>
              <a:path w="236220" h="262889">
                <a:moveTo>
                  <a:pt x="19496" y="135130"/>
                </a:moveTo>
                <a:lnTo>
                  <a:pt x="19496" y="0"/>
                </a:lnTo>
                <a:lnTo>
                  <a:pt x="134837" y="0"/>
                </a:lnTo>
                <a:lnTo>
                  <a:pt x="134837" y="33032"/>
                </a:lnTo>
                <a:lnTo>
                  <a:pt x="53280" y="33032"/>
                </a:lnTo>
                <a:lnTo>
                  <a:pt x="53280" y="98669"/>
                </a:lnTo>
                <a:lnTo>
                  <a:pt x="65015" y="98669"/>
                </a:lnTo>
                <a:lnTo>
                  <a:pt x="79371" y="99815"/>
                </a:lnTo>
                <a:lnTo>
                  <a:pt x="95733" y="104140"/>
                </a:lnTo>
                <a:lnTo>
                  <a:pt x="110402" y="111349"/>
                </a:lnTo>
                <a:lnTo>
                  <a:pt x="123378" y="121443"/>
                </a:lnTo>
                <a:lnTo>
                  <a:pt x="132078" y="131416"/>
                </a:lnTo>
                <a:lnTo>
                  <a:pt x="49559" y="131416"/>
                </a:lnTo>
                <a:lnTo>
                  <a:pt x="39420" y="131648"/>
                </a:lnTo>
                <a:lnTo>
                  <a:pt x="31695" y="132289"/>
                </a:lnTo>
                <a:lnTo>
                  <a:pt x="31346" y="132289"/>
                </a:lnTo>
                <a:lnTo>
                  <a:pt x="24389" y="133505"/>
                </a:lnTo>
                <a:lnTo>
                  <a:pt x="19496" y="135130"/>
                </a:lnTo>
                <a:close/>
              </a:path>
              <a:path w="236220" h="262889">
                <a:moveTo>
                  <a:pt x="65015" y="98669"/>
                </a:moveTo>
                <a:lnTo>
                  <a:pt x="53280" y="98669"/>
                </a:lnTo>
                <a:lnTo>
                  <a:pt x="57234" y="98374"/>
                </a:lnTo>
                <a:lnTo>
                  <a:pt x="61317" y="98374"/>
                </a:lnTo>
                <a:lnTo>
                  <a:pt x="65015" y="98669"/>
                </a:lnTo>
                <a:close/>
              </a:path>
              <a:path w="236220" h="262889">
                <a:moveTo>
                  <a:pt x="134285" y="227104"/>
                </a:moveTo>
                <a:lnTo>
                  <a:pt x="54768" y="227104"/>
                </a:lnTo>
                <a:lnTo>
                  <a:pt x="66051" y="226248"/>
                </a:lnTo>
                <a:lnTo>
                  <a:pt x="76385" y="223682"/>
                </a:lnTo>
                <a:lnTo>
                  <a:pt x="106151" y="198164"/>
                </a:lnTo>
                <a:lnTo>
                  <a:pt x="110132" y="179784"/>
                </a:lnTo>
                <a:lnTo>
                  <a:pt x="109044" y="169930"/>
                </a:lnTo>
                <a:lnTo>
                  <a:pt x="83547" y="139280"/>
                </a:lnTo>
                <a:lnTo>
                  <a:pt x="49559" y="131416"/>
                </a:lnTo>
                <a:lnTo>
                  <a:pt x="132078" y="131416"/>
                </a:lnTo>
                <a:lnTo>
                  <a:pt x="134056" y="133684"/>
                </a:lnTo>
                <a:lnTo>
                  <a:pt x="141684" y="147488"/>
                </a:lnTo>
                <a:lnTo>
                  <a:pt x="146260" y="162855"/>
                </a:lnTo>
                <a:lnTo>
                  <a:pt x="147786" y="179784"/>
                </a:lnTo>
                <a:lnTo>
                  <a:pt x="146279" y="197307"/>
                </a:lnTo>
                <a:lnTo>
                  <a:pt x="141758" y="213119"/>
                </a:lnTo>
                <a:lnTo>
                  <a:pt x="134285" y="227104"/>
                </a:lnTo>
                <a:close/>
              </a:path>
              <a:path w="236220" h="262889">
                <a:moveTo>
                  <a:pt x="61317" y="262527"/>
                </a:moveTo>
                <a:lnTo>
                  <a:pt x="45652" y="261570"/>
                </a:lnTo>
                <a:lnTo>
                  <a:pt x="30212" y="258697"/>
                </a:lnTo>
                <a:lnTo>
                  <a:pt x="14994" y="253908"/>
                </a:lnTo>
                <a:lnTo>
                  <a:pt x="0" y="247201"/>
                </a:lnTo>
                <a:lnTo>
                  <a:pt x="0" y="208806"/>
                </a:lnTo>
                <a:lnTo>
                  <a:pt x="13915" y="216813"/>
                </a:lnTo>
                <a:lnTo>
                  <a:pt x="27681" y="222530"/>
                </a:lnTo>
                <a:lnTo>
                  <a:pt x="41299" y="225960"/>
                </a:lnTo>
                <a:lnTo>
                  <a:pt x="54768" y="227104"/>
                </a:lnTo>
                <a:lnTo>
                  <a:pt x="134321" y="227104"/>
                </a:lnTo>
                <a:lnTo>
                  <a:pt x="123675" y="239610"/>
                </a:lnTo>
                <a:lnTo>
                  <a:pt x="110793" y="249636"/>
                </a:lnTo>
                <a:lnTo>
                  <a:pt x="96105" y="256798"/>
                </a:lnTo>
                <a:lnTo>
                  <a:pt x="79613" y="261095"/>
                </a:lnTo>
                <a:lnTo>
                  <a:pt x="61317" y="262527"/>
                </a:lnTo>
                <a:close/>
              </a:path>
              <a:path w="236220" h="262889">
                <a:moveTo>
                  <a:pt x="219421" y="262822"/>
                </a:moveTo>
                <a:lnTo>
                  <a:pt x="206622" y="262822"/>
                </a:lnTo>
                <a:lnTo>
                  <a:pt x="201265" y="260746"/>
                </a:lnTo>
                <a:lnTo>
                  <a:pt x="196898" y="256574"/>
                </a:lnTo>
                <a:lnTo>
                  <a:pt x="192632" y="252307"/>
                </a:lnTo>
                <a:lnTo>
                  <a:pt x="190499" y="247049"/>
                </a:lnTo>
                <a:lnTo>
                  <a:pt x="190499" y="234552"/>
                </a:lnTo>
                <a:lnTo>
                  <a:pt x="192632" y="229237"/>
                </a:lnTo>
                <a:lnTo>
                  <a:pt x="196898" y="224875"/>
                </a:lnTo>
                <a:lnTo>
                  <a:pt x="201265" y="220512"/>
                </a:lnTo>
                <a:lnTo>
                  <a:pt x="206622" y="218331"/>
                </a:lnTo>
                <a:lnTo>
                  <a:pt x="219322" y="218331"/>
                </a:lnTo>
                <a:lnTo>
                  <a:pt x="224729" y="220512"/>
                </a:lnTo>
                <a:lnTo>
                  <a:pt x="233659" y="229237"/>
                </a:lnTo>
                <a:lnTo>
                  <a:pt x="235892" y="234552"/>
                </a:lnTo>
                <a:lnTo>
                  <a:pt x="235892" y="247049"/>
                </a:lnTo>
                <a:lnTo>
                  <a:pt x="233659" y="252307"/>
                </a:lnTo>
                <a:lnTo>
                  <a:pt x="224828" y="260746"/>
                </a:lnTo>
                <a:lnTo>
                  <a:pt x="219421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546" y="5091769"/>
            <a:ext cx="9039915" cy="35049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7341" y="5777567"/>
            <a:ext cx="238125" cy="266700"/>
          </a:xfrm>
          <a:custGeom>
            <a:avLst/>
            <a:gdLst/>
            <a:ahLst/>
            <a:cxnLst/>
            <a:rect l="l" t="t" r="r" b="b"/>
            <a:pathLst>
              <a:path w="238125" h="266700">
                <a:moveTo>
                  <a:pt x="81822" y="266251"/>
                </a:moveTo>
                <a:lnTo>
                  <a:pt x="34774" y="251769"/>
                </a:lnTo>
                <a:lnTo>
                  <a:pt x="5622" y="210779"/>
                </a:lnTo>
                <a:lnTo>
                  <a:pt x="0" y="172381"/>
                </a:lnTo>
                <a:lnTo>
                  <a:pt x="613" y="159175"/>
                </a:lnTo>
                <a:lnTo>
                  <a:pt x="11575" y="110880"/>
                </a:lnTo>
                <a:lnTo>
                  <a:pt x="34765" y="66567"/>
                </a:lnTo>
                <a:lnTo>
                  <a:pt x="69692" y="26753"/>
                </a:lnTo>
                <a:lnTo>
                  <a:pt x="99830" y="2686"/>
                </a:lnTo>
                <a:lnTo>
                  <a:pt x="103550" y="0"/>
                </a:lnTo>
                <a:lnTo>
                  <a:pt x="126172" y="28432"/>
                </a:lnTo>
                <a:lnTo>
                  <a:pt x="111922" y="38250"/>
                </a:lnTo>
                <a:lnTo>
                  <a:pt x="98937" y="48519"/>
                </a:lnTo>
                <a:lnTo>
                  <a:pt x="67506" y="82211"/>
                </a:lnTo>
                <a:lnTo>
                  <a:pt x="46550" y="123681"/>
                </a:lnTo>
                <a:lnTo>
                  <a:pt x="125049" y="123681"/>
                </a:lnTo>
                <a:lnTo>
                  <a:pt x="128172" y="125417"/>
                </a:lnTo>
                <a:lnTo>
                  <a:pt x="139269" y="134988"/>
                </a:lnTo>
                <a:lnTo>
                  <a:pt x="148515" y="146467"/>
                </a:lnTo>
                <a:lnTo>
                  <a:pt x="148970" y="147341"/>
                </a:lnTo>
                <a:lnTo>
                  <a:pt x="71603" y="147341"/>
                </a:lnTo>
                <a:lnTo>
                  <a:pt x="65302" y="148437"/>
                </a:lnTo>
                <a:lnTo>
                  <a:pt x="59647" y="150618"/>
                </a:lnTo>
                <a:lnTo>
                  <a:pt x="53991" y="152704"/>
                </a:lnTo>
                <a:lnTo>
                  <a:pt x="46947" y="156571"/>
                </a:lnTo>
                <a:lnTo>
                  <a:pt x="38513" y="162229"/>
                </a:lnTo>
                <a:lnTo>
                  <a:pt x="37521" y="168077"/>
                </a:lnTo>
                <a:lnTo>
                  <a:pt x="37192" y="172381"/>
                </a:lnTo>
                <a:lnTo>
                  <a:pt x="37138" y="173087"/>
                </a:lnTo>
                <a:lnTo>
                  <a:pt x="49675" y="217883"/>
                </a:lnTo>
                <a:lnTo>
                  <a:pt x="82417" y="232028"/>
                </a:lnTo>
                <a:lnTo>
                  <a:pt x="147181" y="232028"/>
                </a:lnTo>
                <a:lnTo>
                  <a:pt x="137483" y="243629"/>
                </a:lnTo>
                <a:lnTo>
                  <a:pt x="125410" y="253529"/>
                </a:lnTo>
                <a:lnTo>
                  <a:pt x="112109" y="260598"/>
                </a:lnTo>
                <a:lnTo>
                  <a:pt x="97579" y="264838"/>
                </a:lnTo>
                <a:lnTo>
                  <a:pt x="81822" y="266251"/>
                </a:lnTo>
                <a:close/>
              </a:path>
              <a:path w="238125" h="266700">
                <a:moveTo>
                  <a:pt x="125049" y="123681"/>
                </a:moveTo>
                <a:lnTo>
                  <a:pt x="46550" y="123681"/>
                </a:lnTo>
                <a:lnTo>
                  <a:pt x="56819" y="119056"/>
                </a:lnTo>
                <a:lnTo>
                  <a:pt x="67088" y="115752"/>
                </a:lnTo>
                <a:lnTo>
                  <a:pt x="77357" y="113769"/>
                </a:lnTo>
                <a:lnTo>
                  <a:pt x="87627" y="113109"/>
                </a:lnTo>
                <a:lnTo>
                  <a:pt x="102351" y="114477"/>
                </a:lnTo>
                <a:lnTo>
                  <a:pt x="115866" y="118580"/>
                </a:lnTo>
                <a:lnTo>
                  <a:pt x="125049" y="123681"/>
                </a:lnTo>
                <a:close/>
              </a:path>
              <a:path w="238125" h="266700">
                <a:moveTo>
                  <a:pt x="147181" y="232028"/>
                </a:moveTo>
                <a:lnTo>
                  <a:pt x="82417" y="232028"/>
                </a:lnTo>
                <a:lnTo>
                  <a:pt x="90956" y="231274"/>
                </a:lnTo>
                <a:lnTo>
                  <a:pt x="98714" y="229013"/>
                </a:lnTo>
                <a:lnTo>
                  <a:pt x="122768" y="198231"/>
                </a:lnTo>
                <a:lnTo>
                  <a:pt x="123494" y="189461"/>
                </a:lnTo>
                <a:lnTo>
                  <a:pt x="122829" y="181717"/>
                </a:lnTo>
                <a:lnTo>
                  <a:pt x="96816" y="150243"/>
                </a:lnTo>
                <a:lnTo>
                  <a:pt x="78547" y="147341"/>
                </a:lnTo>
                <a:lnTo>
                  <a:pt x="148970" y="147341"/>
                </a:lnTo>
                <a:lnTo>
                  <a:pt x="155004" y="158952"/>
                </a:lnTo>
                <a:lnTo>
                  <a:pt x="155120" y="159175"/>
                </a:lnTo>
                <a:lnTo>
                  <a:pt x="159076" y="173087"/>
                </a:lnTo>
                <a:lnTo>
                  <a:pt x="160403" y="188270"/>
                </a:lnTo>
                <a:lnTo>
                  <a:pt x="158971" y="203952"/>
                </a:lnTo>
                <a:lnTo>
                  <a:pt x="154673" y="218407"/>
                </a:lnTo>
                <a:lnTo>
                  <a:pt x="147511" y="231634"/>
                </a:lnTo>
                <a:lnTo>
                  <a:pt x="147181" y="232028"/>
                </a:lnTo>
                <a:close/>
              </a:path>
              <a:path w="238125" h="266700">
                <a:moveTo>
                  <a:pt x="221323" y="266251"/>
                </a:moveTo>
                <a:lnTo>
                  <a:pt x="208524" y="266251"/>
                </a:lnTo>
                <a:lnTo>
                  <a:pt x="203167" y="264175"/>
                </a:lnTo>
                <a:lnTo>
                  <a:pt x="198800" y="260003"/>
                </a:lnTo>
                <a:lnTo>
                  <a:pt x="194534" y="255736"/>
                </a:lnTo>
                <a:lnTo>
                  <a:pt x="192401" y="250478"/>
                </a:lnTo>
                <a:lnTo>
                  <a:pt x="192401" y="237981"/>
                </a:lnTo>
                <a:lnTo>
                  <a:pt x="194534" y="232666"/>
                </a:lnTo>
                <a:lnTo>
                  <a:pt x="198800" y="228304"/>
                </a:lnTo>
                <a:lnTo>
                  <a:pt x="203167" y="223941"/>
                </a:lnTo>
                <a:lnTo>
                  <a:pt x="208524" y="221760"/>
                </a:lnTo>
                <a:lnTo>
                  <a:pt x="221224" y="221760"/>
                </a:lnTo>
                <a:lnTo>
                  <a:pt x="226631" y="223941"/>
                </a:lnTo>
                <a:lnTo>
                  <a:pt x="235561" y="232666"/>
                </a:lnTo>
                <a:lnTo>
                  <a:pt x="237794" y="237981"/>
                </a:lnTo>
                <a:lnTo>
                  <a:pt x="237794" y="250478"/>
                </a:lnTo>
                <a:lnTo>
                  <a:pt x="235561" y="255736"/>
                </a:lnTo>
                <a:lnTo>
                  <a:pt x="226730" y="264175"/>
                </a:lnTo>
                <a:lnTo>
                  <a:pt x="221323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844" y="5780996"/>
            <a:ext cx="2464999" cy="26282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28797" y="6466795"/>
            <a:ext cx="236854" cy="262890"/>
          </a:xfrm>
          <a:custGeom>
            <a:avLst/>
            <a:gdLst/>
            <a:ahLst/>
            <a:cxnLst/>
            <a:rect l="l" t="t" r="r" b="b"/>
            <a:pathLst>
              <a:path w="236854" h="262890">
                <a:moveTo>
                  <a:pt x="50452" y="262822"/>
                </a:moveTo>
                <a:lnTo>
                  <a:pt x="17264" y="248840"/>
                </a:lnTo>
                <a:lnTo>
                  <a:pt x="112513" y="35413"/>
                </a:lnTo>
                <a:lnTo>
                  <a:pt x="0" y="35413"/>
                </a:lnTo>
                <a:lnTo>
                  <a:pt x="0" y="0"/>
                </a:lnTo>
                <a:lnTo>
                  <a:pt x="168175" y="0"/>
                </a:lnTo>
                <a:lnTo>
                  <a:pt x="50452" y="262822"/>
                </a:lnTo>
                <a:close/>
              </a:path>
              <a:path w="236854" h="262890">
                <a:moveTo>
                  <a:pt x="219868" y="262822"/>
                </a:moveTo>
                <a:lnTo>
                  <a:pt x="207069" y="262822"/>
                </a:lnTo>
                <a:lnTo>
                  <a:pt x="201711" y="260746"/>
                </a:lnTo>
                <a:lnTo>
                  <a:pt x="197345" y="256574"/>
                </a:lnTo>
                <a:lnTo>
                  <a:pt x="193079" y="252307"/>
                </a:lnTo>
                <a:lnTo>
                  <a:pt x="190946" y="247049"/>
                </a:lnTo>
                <a:lnTo>
                  <a:pt x="190946" y="234552"/>
                </a:lnTo>
                <a:lnTo>
                  <a:pt x="193079" y="229237"/>
                </a:lnTo>
                <a:lnTo>
                  <a:pt x="197345" y="224875"/>
                </a:lnTo>
                <a:lnTo>
                  <a:pt x="201711" y="220512"/>
                </a:lnTo>
                <a:lnTo>
                  <a:pt x="207069" y="218331"/>
                </a:lnTo>
                <a:lnTo>
                  <a:pt x="219769" y="218331"/>
                </a:lnTo>
                <a:lnTo>
                  <a:pt x="225176" y="220512"/>
                </a:lnTo>
                <a:lnTo>
                  <a:pt x="234106" y="229237"/>
                </a:lnTo>
                <a:lnTo>
                  <a:pt x="236338" y="234552"/>
                </a:lnTo>
                <a:lnTo>
                  <a:pt x="236338" y="247049"/>
                </a:lnTo>
                <a:lnTo>
                  <a:pt x="234106" y="252307"/>
                </a:lnTo>
                <a:lnTo>
                  <a:pt x="225275" y="260746"/>
                </a:lnTo>
                <a:lnTo>
                  <a:pt x="219868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9463" y="6466347"/>
            <a:ext cx="3077760" cy="26327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22546" y="7149165"/>
            <a:ext cx="243204" cy="266700"/>
          </a:xfrm>
          <a:custGeom>
            <a:avLst/>
            <a:gdLst/>
            <a:ahLst/>
            <a:cxnLst/>
            <a:rect l="l" t="t" r="r" b="b"/>
            <a:pathLst>
              <a:path w="243204" h="266700">
                <a:moveTo>
                  <a:pt x="83343" y="266251"/>
                </a:moveTo>
                <a:lnTo>
                  <a:pt x="36658" y="254196"/>
                </a:lnTo>
                <a:lnTo>
                  <a:pt x="5990" y="220752"/>
                </a:lnTo>
                <a:lnTo>
                  <a:pt x="30" y="191995"/>
                </a:lnTo>
                <a:lnTo>
                  <a:pt x="0" y="191690"/>
                </a:lnTo>
                <a:lnTo>
                  <a:pt x="2201" y="173758"/>
                </a:lnTo>
                <a:lnTo>
                  <a:pt x="2297" y="172977"/>
                </a:lnTo>
                <a:lnTo>
                  <a:pt x="9190" y="156570"/>
                </a:lnTo>
                <a:lnTo>
                  <a:pt x="20677" y="142469"/>
                </a:lnTo>
                <a:lnTo>
                  <a:pt x="36760" y="130673"/>
                </a:lnTo>
                <a:lnTo>
                  <a:pt x="29086" y="123986"/>
                </a:lnTo>
                <a:lnTo>
                  <a:pt x="7780" y="89736"/>
                </a:lnTo>
                <a:lnTo>
                  <a:pt x="7739" y="89596"/>
                </a:lnTo>
                <a:lnTo>
                  <a:pt x="6459" y="81951"/>
                </a:lnTo>
                <a:lnTo>
                  <a:pt x="6399" y="81596"/>
                </a:lnTo>
                <a:lnTo>
                  <a:pt x="6015" y="74266"/>
                </a:lnTo>
                <a:lnTo>
                  <a:pt x="18761" y="32503"/>
                </a:lnTo>
                <a:lnTo>
                  <a:pt x="54346" y="5285"/>
                </a:lnTo>
                <a:lnTo>
                  <a:pt x="84831" y="0"/>
                </a:lnTo>
                <a:lnTo>
                  <a:pt x="100430" y="1321"/>
                </a:lnTo>
                <a:lnTo>
                  <a:pt x="139749" y="21135"/>
                </a:lnTo>
                <a:lnTo>
                  <a:pt x="151348" y="35423"/>
                </a:lnTo>
                <a:lnTo>
                  <a:pt x="84088" y="35423"/>
                </a:lnTo>
                <a:lnTo>
                  <a:pt x="75418" y="36102"/>
                </a:lnTo>
                <a:lnTo>
                  <a:pt x="43578" y="65792"/>
                </a:lnTo>
                <a:lnTo>
                  <a:pt x="42906" y="74266"/>
                </a:lnTo>
                <a:lnTo>
                  <a:pt x="43620" y="81596"/>
                </a:lnTo>
                <a:lnTo>
                  <a:pt x="76134" y="112392"/>
                </a:lnTo>
                <a:lnTo>
                  <a:pt x="84385" y="113109"/>
                </a:lnTo>
                <a:lnTo>
                  <a:pt x="148003" y="113109"/>
                </a:lnTo>
                <a:lnTo>
                  <a:pt x="143972" y="118533"/>
                </a:lnTo>
                <a:lnTo>
                  <a:pt x="129777" y="130673"/>
                </a:lnTo>
                <a:lnTo>
                  <a:pt x="145599" y="142317"/>
                </a:lnTo>
                <a:lnTo>
                  <a:pt x="151298" y="149427"/>
                </a:lnTo>
                <a:lnTo>
                  <a:pt x="82599" y="149427"/>
                </a:lnTo>
                <a:lnTo>
                  <a:pt x="73083" y="150134"/>
                </a:lnTo>
                <a:lnTo>
                  <a:pt x="40733" y="173573"/>
                </a:lnTo>
                <a:lnTo>
                  <a:pt x="38378" y="181246"/>
                </a:lnTo>
                <a:lnTo>
                  <a:pt x="38285" y="181553"/>
                </a:lnTo>
                <a:lnTo>
                  <a:pt x="37545" y="189756"/>
                </a:lnTo>
                <a:lnTo>
                  <a:pt x="37504" y="190204"/>
                </a:lnTo>
                <a:lnTo>
                  <a:pt x="38304" y="198792"/>
                </a:lnTo>
                <a:lnTo>
                  <a:pt x="65112" y="228008"/>
                </a:lnTo>
                <a:lnTo>
                  <a:pt x="83641" y="230837"/>
                </a:lnTo>
                <a:lnTo>
                  <a:pt x="154564" y="230837"/>
                </a:lnTo>
                <a:lnTo>
                  <a:pt x="152716" y="234014"/>
                </a:lnTo>
                <a:lnTo>
                  <a:pt x="142428" y="245268"/>
                </a:lnTo>
                <a:lnTo>
                  <a:pt x="129973" y="254449"/>
                </a:lnTo>
                <a:lnTo>
                  <a:pt x="116215" y="260893"/>
                </a:lnTo>
                <a:lnTo>
                  <a:pt x="116421" y="260893"/>
                </a:lnTo>
                <a:lnTo>
                  <a:pt x="100542" y="264912"/>
                </a:lnTo>
                <a:lnTo>
                  <a:pt x="100801" y="264912"/>
                </a:lnTo>
                <a:lnTo>
                  <a:pt x="83343" y="266251"/>
                </a:lnTo>
                <a:close/>
              </a:path>
              <a:path w="243204" h="266700">
                <a:moveTo>
                  <a:pt x="148003" y="113109"/>
                </a:moveTo>
                <a:lnTo>
                  <a:pt x="84385" y="113109"/>
                </a:lnTo>
                <a:lnTo>
                  <a:pt x="92552" y="112392"/>
                </a:lnTo>
                <a:lnTo>
                  <a:pt x="100086" y="110244"/>
                </a:lnTo>
                <a:lnTo>
                  <a:pt x="125164" y="74266"/>
                </a:lnTo>
                <a:lnTo>
                  <a:pt x="124438" y="66167"/>
                </a:lnTo>
                <a:lnTo>
                  <a:pt x="92499" y="36102"/>
                </a:lnTo>
                <a:lnTo>
                  <a:pt x="84088" y="35423"/>
                </a:lnTo>
                <a:lnTo>
                  <a:pt x="151348" y="35423"/>
                </a:lnTo>
                <a:lnTo>
                  <a:pt x="156604" y="44687"/>
                </a:lnTo>
                <a:lnTo>
                  <a:pt x="160817" y="58277"/>
                </a:lnTo>
                <a:lnTo>
                  <a:pt x="162222" y="73075"/>
                </a:lnTo>
                <a:lnTo>
                  <a:pt x="160297" y="88891"/>
                </a:lnTo>
                <a:lnTo>
                  <a:pt x="160194" y="89736"/>
                </a:lnTo>
                <a:lnTo>
                  <a:pt x="154111" y="104889"/>
                </a:lnTo>
                <a:lnTo>
                  <a:pt x="148003" y="113109"/>
                </a:lnTo>
                <a:close/>
              </a:path>
              <a:path w="243204" h="266700">
                <a:moveTo>
                  <a:pt x="154564" y="230837"/>
                </a:moveTo>
                <a:lnTo>
                  <a:pt x="83641" y="230837"/>
                </a:lnTo>
                <a:lnTo>
                  <a:pt x="93745" y="230130"/>
                </a:lnTo>
                <a:lnTo>
                  <a:pt x="93192" y="230130"/>
                </a:lnTo>
                <a:lnTo>
                  <a:pt x="125127" y="208474"/>
                </a:lnTo>
                <a:lnTo>
                  <a:pt x="128289" y="193480"/>
                </a:lnTo>
                <a:lnTo>
                  <a:pt x="128289" y="189756"/>
                </a:lnTo>
                <a:lnTo>
                  <a:pt x="127518" y="181553"/>
                </a:lnTo>
                <a:lnTo>
                  <a:pt x="127489" y="181246"/>
                </a:lnTo>
                <a:lnTo>
                  <a:pt x="125147" y="173758"/>
                </a:lnTo>
                <a:lnTo>
                  <a:pt x="125089" y="173573"/>
                </a:lnTo>
                <a:lnTo>
                  <a:pt x="92245" y="150134"/>
                </a:lnTo>
                <a:lnTo>
                  <a:pt x="82599" y="149427"/>
                </a:lnTo>
                <a:lnTo>
                  <a:pt x="151298" y="149427"/>
                </a:lnTo>
                <a:lnTo>
                  <a:pt x="156901" y="156419"/>
                </a:lnTo>
                <a:lnTo>
                  <a:pt x="163682" y="172977"/>
                </a:lnTo>
                <a:lnTo>
                  <a:pt x="165906" y="191690"/>
                </a:lnTo>
                <a:lnTo>
                  <a:pt x="165942" y="191995"/>
                </a:lnTo>
                <a:lnTo>
                  <a:pt x="164553" y="206542"/>
                </a:lnTo>
                <a:lnTo>
                  <a:pt x="164473" y="207379"/>
                </a:lnTo>
                <a:lnTo>
                  <a:pt x="160064" y="221385"/>
                </a:lnTo>
                <a:lnTo>
                  <a:pt x="154564" y="230837"/>
                </a:lnTo>
                <a:close/>
              </a:path>
              <a:path w="243204" h="266700">
                <a:moveTo>
                  <a:pt x="226118" y="266251"/>
                </a:moveTo>
                <a:lnTo>
                  <a:pt x="213320" y="266251"/>
                </a:lnTo>
                <a:lnTo>
                  <a:pt x="207962" y="264175"/>
                </a:lnTo>
                <a:lnTo>
                  <a:pt x="203596" y="260003"/>
                </a:lnTo>
                <a:lnTo>
                  <a:pt x="199329" y="255736"/>
                </a:lnTo>
                <a:lnTo>
                  <a:pt x="197197" y="250478"/>
                </a:lnTo>
                <a:lnTo>
                  <a:pt x="197197" y="237981"/>
                </a:lnTo>
                <a:lnTo>
                  <a:pt x="199329" y="232666"/>
                </a:lnTo>
                <a:lnTo>
                  <a:pt x="203596" y="228304"/>
                </a:lnTo>
                <a:lnTo>
                  <a:pt x="207962" y="223941"/>
                </a:lnTo>
                <a:lnTo>
                  <a:pt x="213320" y="221760"/>
                </a:lnTo>
                <a:lnTo>
                  <a:pt x="226019" y="221760"/>
                </a:lnTo>
                <a:lnTo>
                  <a:pt x="231427" y="223941"/>
                </a:lnTo>
                <a:lnTo>
                  <a:pt x="240356" y="232666"/>
                </a:lnTo>
                <a:lnTo>
                  <a:pt x="242589" y="237981"/>
                </a:lnTo>
                <a:lnTo>
                  <a:pt x="242589" y="250478"/>
                </a:lnTo>
                <a:lnTo>
                  <a:pt x="240356" y="255736"/>
                </a:lnTo>
                <a:lnTo>
                  <a:pt x="231526" y="264175"/>
                </a:lnTo>
                <a:lnTo>
                  <a:pt x="226118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1546" y="7152594"/>
            <a:ext cx="6403134" cy="347061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2069429"/>
            <a:ext cx="5237771" cy="35048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40802" y="2758650"/>
            <a:ext cx="1560830" cy="262890"/>
          </a:xfrm>
          <a:custGeom>
            <a:avLst/>
            <a:gdLst/>
            <a:ahLst/>
            <a:cxnLst/>
            <a:rect l="l" t="t" r="r" b="b"/>
            <a:pathLst>
              <a:path w="1560830" h="262889">
                <a:moveTo>
                  <a:pt x="37206" y="259853"/>
                </a:moveTo>
                <a:lnTo>
                  <a:pt x="0" y="259853"/>
                </a:lnTo>
                <a:lnTo>
                  <a:pt x="0" y="0"/>
                </a:lnTo>
                <a:lnTo>
                  <a:pt x="34974" y="0"/>
                </a:lnTo>
                <a:lnTo>
                  <a:pt x="81646" y="57596"/>
                </a:lnTo>
                <a:lnTo>
                  <a:pt x="37206" y="57596"/>
                </a:lnTo>
                <a:lnTo>
                  <a:pt x="37206" y="259853"/>
                </a:lnTo>
                <a:close/>
              </a:path>
              <a:path w="1560830" h="262889">
                <a:moveTo>
                  <a:pt x="165640" y="106710"/>
                </a:moveTo>
                <a:lnTo>
                  <a:pt x="121443" y="106710"/>
                </a:lnTo>
                <a:lnTo>
                  <a:pt x="207615" y="0"/>
                </a:lnTo>
                <a:lnTo>
                  <a:pt x="242143" y="0"/>
                </a:lnTo>
                <a:lnTo>
                  <a:pt x="242143" y="57596"/>
                </a:lnTo>
                <a:lnTo>
                  <a:pt x="204787" y="57596"/>
                </a:lnTo>
                <a:lnTo>
                  <a:pt x="165640" y="106710"/>
                </a:lnTo>
                <a:close/>
              </a:path>
              <a:path w="1560830" h="262889">
                <a:moveTo>
                  <a:pt x="124718" y="158050"/>
                </a:moveTo>
                <a:lnTo>
                  <a:pt x="117871" y="158050"/>
                </a:lnTo>
                <a:lnTo>
                  <a:pt x="37206" y="57596"/>
                </a:lnTo>
                <a:lnTo>
                  <a:pt x="81646" y="57596"/>
                </a:lnTo>
                <a:lnTo>
                  <a:pt x="121443" y="106710"/>
                </a:lnTo>
                <a:lnTo>
                  <a:pt x="165640" y="106710"/>
                </a:lnTo>
                <a:lnTo>
                  <a:pt x="124718" y="158050"/>
                </a:lnTo>
                <a:close/>
              </a:path>
              <a:path w="1560830" h="262889">
                <a:moveTo>
                  <a:pt x="242143" y="259853"/>
                </a:moveTo>
                <a:lnTo>
                  <a:pt x="204787" y="259853"/>
                </a:lnTo>
                <a:lnTo>
                  <a:pt x="204787" y="57596"/>
                </a:lnTo>
                <a:lnTo>
                  <a:pt x="242143" y="57596"/>
                </a:lnTo>
                <a:lnTo>
                  <a:pt x="242143" y="259853"/>
                </a:lnTo>
                <a:close/>
              </a:path>
              <a:path w="1560830" h="262889">
                <a:moveTo>
                  <a:pt x="282884" y="145554"/>
                </a:moveTo>
                <a:lnTo>
                  <a:pt x="282884" y="108644"/>
                </a:lnTo>
                <a:lnTo>
                  <a:pt x="293851" y="98422"/>
                </a:lnTo>
                <a:lnTo>
                  <a:pt x="306957" y="91120"/>
                </a:lnTo>
                <a:lnTo>
                  <a:pt x="322202" y="86739"/>
                </a:lnTo>
                <a:lnTo>
                  <a:pt x="339587" y="85279"/>
                </a:lnTo>
                <a:lnTo>
                  <a:pt x="352805" y="86190"/>
                </a:lnTo>
                <a:lnTo>
                  <a:pt x="387858" y="102939"/>
                </a:lnTo>
                <a:lnTo>
                  <a:pt x="396953" y="116979"/>
                </a:lnTo>
                <a:lnTo>
                  <a:pt x="336909" y="116979"/>
                </a:lnTo>
                <a:lnTo>
                  <a:pt x="323096" y="118765"/>
                </a:lnTo>
                <a:lnTo>
                  <a:pt x="309487" y="124122"/>
                </a:lnTo>
                <a:lnTo>
                  <a:pt x="296083" y="133052"/>
                </a:lnTo>
                <a:lnTo>
                  <a:pt x="282884" y="145554"/>
                </a:lnTo>
                <a:close/>
              </a:path>
              <a:path w="1560830" h="262889">
                <a:moveTo>
                  <a:pt x="321430" y="262530"/>
                </a:moveTo>
                <a:lnTo>
                  <a:pt x="312420" y="261757"/>
                </a:lnTo>
                <a:lnTo>
                  <a:pt x="312735" y="261757"/>
                </a:lnTo>
                <a:lnTo>
                  <a:pt x="305059" y="259593"/>
                </a:lnTo>
                <a:lnTo>
                  <a:pt x="280503" y="229569"/>
                </a:lnTo>
                <a:lnTo>
                  <a:pt x="279759" y="221010"/>
                </a:lnTo>
                <a:lnTo>
                  <a:pt x="280484" y="213120"/>
                </a:lnTo>
                <a:lnTo>
                  <a:pt x="305431" y="180677"/>
                </a:lnTo>
                <a:lnTo>
                  <a:pt x="367716" y="157012"/>
                </a:lnTo>
                <a:lnTo>
                  <a:pt x="367617" y="147089"/>
                </a:lnTo>
                <a:lnTo>
                  <a:pt x="365791" y="134306"/>
                </a:lnTo>
                <a:lnTo>
                  <a:pt x="360014" y="124680"/>
                </a:lnTo>
                <a:lnTo>
                  <a:pt x="350387" y="118904"/>
                </a:lnTo>
                <a:lnTo>
                  <a:pt x="336909" y="116979"/>
                </a:lnTo>
                <a:lnTo>
                  <a:pt x="396953" y="116979"/>
                </a:lnTo>
                <a:lnTo>
                  <a:pt x="401054" y="175167"/>
                </a:lnTo>
                <a:lnTo>
                  <a:pt x="367716" y="175167"/>
                </a:lnTo>
                <a:lnTo>
                  <a:pt x="345094" y="183949"/>
                </a:lnTo>
                <a:lnTo>
                  <a:pt x="313393" y="208257"/>
                </a:lnTo>
                <a:lnTo>
                  <a:pt x="313393" y="222249"/>
                </a:lnTo>
                <a:lnTo>
                  <a:pt x="315626" y="228002"/>
                </a:lnTo>
                <a:lnTo>
                  <a:pt x="320091" y="232469"/>
                </a:lnTo>
                <a:lnTo>
                  <a:pt x="324655" y="236936"/>
                </a:lnTo>
                <a:lnTo>
                  <a:pt x="330558" y="239165"/>
                </a:lnTo>
                <a:lnTo>
                  <a:pt x="426209" y="239165"/>
                </a:lnTo>
                <a:lnTo>
                  <a:pt x="426209" y="245718"/>
                </a:lnTo>
                <a:lnTo>
                  <a:pt x="367418" y="245718"/>
                </a:lnTo>
                <a:lnTo>
                  <a:pt x="356451" y="253075"/>
                </a:lnTo>
                <a:lnTo>
                  <a:pt x="345131" y="258328"/>
                </a:lnTo>
                <a:lnTo>
                  <a:pt x="333457" y="261480"/>
                </a:lnTo>
                <a:lnTo>
                  <a:pt x="321430" y="262530"/>
                </a:lnTo>
                <a:close/>
              </a:path>
              <a:path w="1560830" h="262889">
                <a:moveTo>
                  <a:pt x="426209" y="239165"/>
                </a:moveTo>
                <a:lnTo>
                  <a:pt x="337801" y="239165"/>
                </a:lnTo>
                <a:lnTo>
                  <a:pt x="345754" y="238338"/>
                </a:lnTo>
                <a:lnTo>
                  <a:pt x="353391" y="235855"/>
                </a:lnTo>
                <a:lnTo>
                  <a:pt x="360712" y="231715"/>
                </a:lnTo>
                <a:lnTo>
                  <a:pt x="367716" y="225916"/>
                </a:lnTo>
                <a:lnTo>
                  <a:pt x="367716" y="175167"/>
                </a:lnTo>
                <a:lnTo>
                  <a:pt x="401054" y="175167"/>
                </a:lnTo>
                <a:lnTo>
                  <a:pt x="401054" y="235393"/>
                </a:lnTo>
                <a:lnTo>
                  <a:pt x="401296" y="235855"/>
                </a:lnTo>
                <a:lnTo>
                  <a:pt x="402980" y="238338"/>
                </a:lnTo>
                <a:lnTo>
                  <a:pt x="426209" y="238338"/>
                </a:lnTo>
                <a:lnTo>
                  <a:pt x="426209" y="239165"/>
                </a:lnTo>
                <a:close/>
              </a:path>
              <a:path w="1560830" h="262889">
                <a:moveTo>
                  <a:pt x="426209" y="238338"/>
                </a:moveTo>
                <a:lnTo>
                  <a:pt x="411253" y="238338"/>
                </a:lnTo>
                <a:lnTo>
                  <a:pt x="417474" y="235393"/>
                </a:lnTo>
                <a:lnTo>
                  <a:pt x="426209" y="229345"/>
                </a:lnTo>
                <a:lnTo>
                  <a:pt x="426209" y="238338"/>
                </a:lnTo>
                <a:close/>
              </a:path>
              <a:path w="1560830" h="262889">
                <a:moveTo>
                  <a:pt x="398077" y="262825"/>
                </a:moveTo>
                <a:lnTo>
                  <a:pt x="393016" y="262825"/>
                </a:lnTo>
                <a:lnTo>
                  <a:pt x="383268" y="261757"/>
                </a:lnTo>
                <a:lnTo>
                  <a:pt x="375753" y="258551"/>
                </a:lnTo>
                <a:lnTo>
                  <a:pt x="370469" y="253205"/>
                </a:lnTo>
                <a:lnTo>
                  <a:pt x="367418" y="245718"/>
                </a:lnTo>
                <a:lnTo>
                  <a:pt x="426209" y="245718"/>
                </a:lnTo>
                <a:lnTo>
                  <a:pt x="426209" y="250033"/>
                </a:lnTo>
                <a:lnTo>
                  <a:pt x="418466" y="254996"/>
                </a:lnTo>
                <a:lnTo>
                  <a:pt x="412338" y="258328"/>
                </a:lnTo>
                <a:lnTo>
                  <a:pt x="402939" y="261939"/>
                </a:lnTo>
                <a:lnTo>
                  <a:pt x="398077" y="262825"/>
                </a:lnTo>
                <a:close/>
              </a:path>
              <a:path w="1560830" h="262889">
                <a:moveTo>
                  <a:pt x="622586" y="259853"/>
                </a:moveTo>
                <a:lnTo>
                  <a:pt x="577190" y="259853"/>
                </a:lnTo>
                <a:lnTo>
                  <a:pt x="491465" y="172643"/>
                </a:lnTo>
                <a:lnTo>
                  <a:pt x="567369" y="88701"/>
                </a:lnTo>
                <a:lnTo>
                  <a:pt x="607698" y="88701"/>
                </a:lnTo>
                <a:lnTo>
                  <a:pt x="534622" y="172643"/>
                </a:lnTo>
                <a:lnTo>
                  <a:pt x="622586" y="259853"/>
                </a:lnTo>
                <a:close/>
              </a:path>
              <a:path w="1560830" h="262889">
                <a:moveTo>
                  <a:pt x="489979" y="259853"/>
                </a:moveTo>
                <a:lnTo>
                  <a:pt x="456041" y="259853"/>
                </a:lnTo>
                <a:lnTo>
                  <a:pt x="456041" y="0"/>
                </a:lnTo>
                <a:lnTo>
                  <a:pt x="489979" y="0"/>
                </a:lnTo>
                <a:lnTo>
                  <a:pt x="489979" y="259853"/>
                </a:lnTo>
                <a:close/>
              </a:path>
              <a:path w="1560830" h="262889">
                <a:moveTo>
                  <a:pt x="714445" y="262530"/>
                </a:moveTo>
                <a:lnTo>
                  <a:pt x="668610" y="250776"/>
                </a:lnTo>
                <a:lnTo>
                  <a:pt x="640579" y="219113"/>
                </a:lnTo>
                <a:lnTo>
                  <a:pt x="630215" y="173386"/>
                </a:lnTo>
                <a:lnTo>
                  <a:pt x="631601" y="154733"/>
                </a:lnTo>
                <a:lnTo>
                  <a:pt x="652389" y="109835"/>
                </a:lnTo>
                <a:lnTo>
                  <a:pt x="693169" y="86767"/>
                </a:lnTo>
                <a:lnTo>
                  <a:pt x="693525" y="86767"/>
                </a:lnTo>
                <a:lnTo>
                  <a:pt x="709834" y="85279"/>
                </a:lnTo>
                <a:lnTo>
                  <a:pt x="753168" y="98673"/>
                </a:lnTo>
                <a:lnTo>
                  <a:pt x="768034" y="114750"/>
                </a:lnTo>
                <a:lnTo>
                  <a:pt x="709834" y="114750"/>
                </a:lnTo>
                <a:lnTo>
                  <a:pt x="701155" y="115438"/>
                </a:lnTo>
                <a:lnTo>
                  <a:pt x="670358" y="139004"/>
                </a:lnTo>
                <a:lnTo>
                  <a:pt x="664886" y="157012"/>
                </a:lnTo>
                <a:lnTo>
                  <a:pt x="783336" y="157012"/>
                </a:lnTo>
                <a:lnTo>
                  <a:pt x="784396" y="172938"/>
                </a:lnTo>
                <a:lnTo>
                  <a:pt x="784396" y="177253"/>
                </a:lnTo>
                <a:lnTo>
                  <a:pt x="664143" y="177253"/>
                </a:lnTo>
                <a:lnTo>
                  <a:pt x="665611" y="188909"/>
                </a:lnTo>
                <a:lnTo>
                  <a:pt x="688653" y="222710"/>
                </a:lnTo>
                <a:lnTo>
                  <a:pt x="719655" y="230831"/>
                </a:lnTo>
                <a:lnTo>
                  <a:pt x="781424" y="230831"/>
                </a:lnTo>
                <a:lnTo>
                  <a:pt x="781424" y="243032"/>
                </a:lnTo>
                <a:lnTo>
                  <a:pt x="742467" y="260018"/>
                </a:lnTo>
                <a:lnTo>
                  <a:pt x="724455" y="262251"/>
                </a:lnTo>
                <a:lnTo>
                  <a:pt x="714445" y="262530"/>
                </a:lnTo>
                <a:close/>
              </a:path>
              <a:path w="1560830" h="262889">
                <a:moveTo>
                  <a:pt x="783336" y="157012"/>
                </a:moveTo>
                <a:lnTo>
                  <a:pt x="750906" y="157012"/>
                </a:lnTo>
                <a:lnTo>
                  <a:pt x="749708" y="147413"/>
                </a:lnTo>
                <a:lnTo>
                  <a:pt x="747300" y="139004"/>
                </a:lnTo>
                <a:lnTo>
                  <a:pt x="709834" y="114750"/>
                </a:lnTo>
                <a:lnTo>
                  <a:pt x="768034" y="114750"/>
                </a:lnTo>
                <a:lnTo>
                  <a:pt x="773012" y="122013"/>
                </a:lnTo>
                <a:lnTo>
                  <a:pt x="779337" y="136961"/>
                </a:lnTo>
                <a:lnTo>
                  <a:pt x="783131" y="153935"/>
                </a:lnTo>
                <a:lnTo>
                  <a:pt x="783336" y="157012"/>
                </a:lnTo>
                <a:close/>
              </a:path>
              <a:path w="1560830" h="262889">
                <a:moveTo>
                  <a:pt x="781424" y="230831"/>
                </a:moveTo>
                <a:lnTo>
                  <a:pt x="719655" y="230831"/>
                </a:lnTo>
                <a:lnTo>
                  <a:pt x="736073" y="229529"/>
                </a:lnTo>
                <a:lnTo>
                  <a:pt x="751840" y="225623"/>
                </a:lnTo>
                <a:lnTo>
                  <a:pt x="766956" y="219113"/>
                </a:lnTo>
                <a:lnTo>
                  <a:pt x="781424" y="210000"/>
                </a:lnTo>
                <a:lnTo>
                  <a:pt x="781424" y="230831"/>
                </a:lnTo>
                <a:close/>
              </a:path>
              <a:path w="1560830" h="262889">
                <a:moveTo>
                  <a:pt x="1030487" y="233660"/>
                </a:moveTo>
                <a:lnTo>
                  <a:pt x="980182" y="233660"/>
                </a:lnTo>
                <a:lnTo>
                  <a:pt x="986278" y="231926"/>
                </a:lnTo>
                <a:lnTo>
                  <a:pt x="996403" y="224982"/>
                </a:lnTo>
                <a:lnTo>
                  <a:pt x="998937" y="220810"/>
                </a:lnTo>
                <a:lnTo>
                  <a:pt x="998937" y="210990"/>
                </a:lnTo>
                <a:lnTo>
                  <a:pt x="957784" y="180557"/>
                </a:lnTo>
                <a:lnTo>
                  <a:pt x="945654" y="172453"/>
                </a:lnTo>
                <a:lnTo>
                  <a:pt x="920460" y="137715"/>
                </a:lnTo>
                <a:lnTo>
                  <a:pt x="919755" y="129923"/>
                </a:lnTo>
                <a:lnTo>
                  <a:pt x="920596" y="121694"/>
                </a:lnTo>
                <a:lnTo>
                  <a:pt x="920713" y="120548"/>
                </a:lnTo>
                <a:lnTo>
                  <a:pt x="952610" y="88404"/>
                </a:lnTo>
                <a:lnTo>
                  <a:pt x="974524" y="85279"/>
                </a:lnTo>
                <a:lnTo>
                  <a:pt x="985717" y="86060"/>
                </a:lnTo>
                <a:lnTo>
                  <a:pt x="986687" y="86060"/>
                </a:lnTo>
                <a:lnTo>
                  <a:pt x="1000011" y="88813"/>
                </a:lnTo>
                <a:lnTo>
                  <a:pt x="1013007" y="93231"/>
                </a:lnTo>
                <a:lnTo>
                  <a:pt x="1026169" y="99416"/>
                </a:lnTo>
                <a:lnTo>
                  <a:pt x="1026169" y="114750"/>
                </a:lnTo>
                <a:lnTo>
                  <a:pt x="970209" y="114750"/>
                </a:lnTo>
                <a:lnTo>
                  <a:pt x="964904" y="116131"/>
                </a:lnTo>
                <a:lnTo>
                  <a:pt x="960837" y="118912"/>
                </a:lnTo>
                <a:lnTo>
                  <a:pt x="956865" y="121694"/>
                </a:lnTo>
                <a:lnTo>
                  <a:pt x="954874" y="125361"/>
                </a:lnTo>
                <a:lnTo>
                  <a:pt x="954874" y="133895"/>
                </a:lnTo>
                <a:lnTo>
                  <a:pt x="979582" y="154336"/>
                </a:lnTo>
                <a:lnTo>
                  <a:pt x="991641" y="161184"/>
                </a:lnTo>
                <a:lnTo>
                  <a:pt x="1010393" y="173630"/>
                </a:lnTo>
                <a:lnTo>
                  <a:pt x="1023787" y="186709"/>
                </a:lnTo>
                <a:lnTo>
                  <a:pt x="1031824" y="200419"/>
                </a:lnTo>
                <a:lnTo>
                  <a:pt x="1034503" y="214762"/>
                </a:lnTo>
                <a:lnTo>
                  <a:pt x="1033554" y="224041"/>
                </a:lnTo>
                <a:lnTo>
                  <a:pt x="1033427" y="224982"/>
                </a:lnTo>
                <a:lnTo>
                  <a:pt x="1030487" y="233660"/>
                </a:lnTo>
                <a:close/>
              </a:path>
              <a:path w="1560830" h="262889">
                <a:moveTo>
                  <a:pt x="1026169" y="132904"/>
                </a:moveTo>
                <a:lnTo>
                  <a:pt x="1011749" y="124960"/>
                </a:lnTo>
                <a:lnTo>
                  <a:pt x="998707" y="119287"/>
                </a:lnTo>
                <a:lnTo>
                  <a:pt x="987042" y="115884"/>
                </a:lnTo>
                <a:lnTo>
                  <a:pt x="976753" y="114750"/>
                </a:lnTo>
                <a:lnTo>
                  <a:pt x="1026169" y="114750"/>
                </a:lnTo>
                <a:lnTo>
                  <a:pt x="1026169" y="132904"/>
                </a:lnTo>
                <a:close/>
              </a:path>
              <a:path w="1560830" h="262889">
                <a:moveTo>
                  <a:pt x="975715" y="262825"/>
                </a:moveTo>
                <a:lnTo>
                  <a:pt x="935045" y="254908"/>
                </a:lnTo>
                <a:lnTo>
                  <a:pt x="918565" y="247499"/>
                </a:lnTo>
                <a:lnTo>
                  <a:pt x="918565" y="210990"/>
                </a:lnTo>
                <a:lnTo>
                  <a:pt x="925755" y="215855"/>
                </a:lnTo>
                <a:lnTo>
                  <a:pt x="933038" y="220189"/>
                </a:lnTo>
                <a:lnTo>
                  <a:pt x="973038" y="233660"/>
                </a:lnTo>
                <a:lnTo>
                  <a:pt x="1030487" y="233660"/>
                </a:lnTo>
                <a:lnTo>
                  <a:pt x="1030374" y="233994"/>
                </a:lnTo>
                <a:lnTo>
                  <a:pt x="999230" y="259480"/>
                </a:lnTo>
                <a:lnTo>
                  <a:pt x="988066" y="261989"/>
                </a:lnTo>
                <a:lnTo>
                  <a:pt x="975715" y="262825"/>
                </a:lnTo>
                <a:close/>
              </a:path>
              <a:path w="1560830" h="262889">
                <a:moveTo>
                  <a:pt x="1130343" y="262825"/>
                </a:moveTo>
                <a:lnTo>
                  <a:pt x="1094004" y="250349"/>
                </a:lnTo>
                <a:lnTo>
                  <a:pt x="1074496" y="214347"/>
                </a:lnTo>
                <a:lnTo>
                  <a:pt x="1072746" y="186778"/>
                </a:lnTo>
                <a:lnTo>
                  <a:pt x="1072746" y="88701"/>
                </a:lnTo>
                <a:lnTo>
                  <a:pt x="1106683" y="88701"/>
                </a:lnTo>
                <a:lnTo>
                  <a:pt x="1106701" y="186778"/>
                </a:lnTo>
                <a:lnTo>
                  <a:pt x="1107167" y="198787"/>
                </a:lnTo>
                <a:lnTo>
                  <a:pt x="1132559" y="234028"/>
                </a:lnTo>
                <a:lnTo>
                  <a:pt x="1141507" y="234698"/>
                </a:lnTo>
                <a:lnTo>
                  <a:pt x="1216373" y="234698"/>
                </a:lnTo>
                <a:lnTo>
                  <a:pt x="1216373" y="238127"/>
                </a:lnTo>
                <a:lnTo>
                  <a:pt x="1182588" y="238127"/>
                </a:lnTo>
                <a:lnTo>
                  <a:pt x="1176967" y="243613"/>
                </a:lnTo>
                <a:lnTo>
                  <a:pt x="1170977" y="248469"/>
                </a:lnTo>
                <a:lnTo>
                  <a:pt x="1137722" y="262323"/>
                </a:lnTo>
                <a:lnTo>
                  <a:pt x="1138759" y="262323"/>
                </a:lnTo>
                <a:lnTo>
                  <a:pt x="1130343" y="262825"/>
                </a:lnTo>
                <a:close/>
              </a:path>
              <a:path w="1560830" h="262889">
                <a:moveTo>
                  <a:pt x="1216373" y="234698"/>
                </a:moveTo>
                <a:lnTo>
                  <a:pt x="1141507" y="234698"/>
                </a:lnTo>
                <a:lnTo>
                  <a:pt x="1153117" y="233219"/>
                </a:lnTo>
                <a:lnTo>
                  <a:pt x="1163983" y="228670"/>
                </a:lnTo>
                <a:lnTo>
                  <a:pt x="1173656" y="221389"/>
                </a:lnTo>
                <a:lnTo>
                  <a:pt x="1182588" y="211038"/>
                </a:lnTo>
                <a:lnTo>
                  <a:pt x="1182588" y="88701"/>
                </a:lnTo>
                <a:lnTo>
                  <a:pt x="1216373" y="88701"/>
                </a:lnTo>
                <a:lnTo>
                  <a:pt x="1216373" y="234698"/>
                </a:lnTo>
                <a:close/>
              </a:path>
              <a:path w="1560830" h="262889">
                <a:moveTo>
                  <a:pt x="1216373" y="259853"/>
                </a:moveTo>
                <a:lnTo>
                  <a:pt x="1182588" y="259853"/>
                </a:lnTo>
                <a:lnTo>
                  <a:pt x="1182588" y="238127"/>
                </a:lnTo>
                <a:lnTo>
                  <a:pt x="1216373" y="238127"/>
                </a:lnTo>
                <a:lnTo>
                  <a:pt x="1216373" y="259853"/>
                </a:lnTo>
                <a:close/>
              </a:path>
              <a:path w="1560830" h="262889">
                <a:moveTo>
                  <a:pt x="1317153" y="127990"/>
                </a:moveTo>
                <a:lnTo>
                  <a:pt x="1300307" y="127990"/>
                </a:lnTo>
                <a:lnTo>
                  <a:pt x="1302241" y="125018"/>
                </a:lnTo>
                <a:lnTo>
                  <a:pt x="1314521" y="107631"/>
                </a:lnTo>
                <a:lnTo>
                  <a:pt x="1326800" y="95213"/>
                </a:lnTo>
                <a:lnTo>
                  <a:pt x="1339077" y="87762"/>
                </a:lnTo>
                <a:lnTo>
                  <a:pt x="1351351" y="85279"/>
                </a:lnTo>
                <a:lnTo>
                  <a:pt x="1360992" y="86488"/>
                </a:lnTo>
                <a:lnTo>
                  <a:pt x="1370854" y="90115"/>
                </a:lnTo>
                <a:lnTo>
                  <a:pt x="1380937" y="96161"/>
                </a:lnTo>
                <a:lnTo>
                  <a:pt x="1391242" y="104626"/>
                </a:lnTo>
                <a:lnTo>
                  <a:pt x="1383384" y="117722"/>
                </a:lnTo>
                <a:lnTo>
                  <a:pt x="1340636" y="117722"/>
                </a:lnTo>
                <a:lnTo>
                  <a:pt x="1332724" y="118699"/>
                </a:lnTo>
                <a:lnTo>
                  <a:pt x="1325349" y="121629"/>
                </a:lnTo>
                <a:lnTo>
                  <a:pt x="1318512" y="126514"/>
                </a:lnTo>
                <a:lnTo>
                  <a:pt x="1317153" y="127990"/>
                </a:lnTo>
                <a:close/>
              </a:path>
              <a:path w="1560830" h="262889">
                <a:moveTo>
                  <a:pt x="1300307" y="259853"/>
                </a:moveTo>
                <a:lnTo>
                  <a:pt x="1266227" y="259853"/>
                </a:lnTo>
                <a:lnTo>
                  <a:pt x="1266227" y="88701"/>
                </a:lnTo>
                <a:lnTo>
                  <a:pt x="1300307" y="88701"/>
                </a:lnTo>
                <a:lnTo>
                  <a:pt x="1300307" y="127990"/>
                </a:lnTo>
                <a:lnTo>
                  <a:pt x="1317153" y="127990"/>
                </a:lnTo>
                <a:lnTo>
                  <a:pt x="1300307" y="170404"/>
                </a:lnTo>
                <a:lnTo>
                  <a:pt x="1300307" y="259853"/>
                </a:lnTo>
                <a:close/>
              </a:path>
              <a:path w="1560830" h="262889">
                <a:moveTo>
                  <a:pt x="1373383" y="134390"/>
                </a:moveTo>
                <a:lnTo>
                  <a:pt x="1364751" y="127096"/>
                </a:lnTo>
                <a:lnTo>
                  <a:pt x="1356416" y="121888"/>
                </a:lnTo>
                <a:lnTo>
                  <a:pt x="1348212" y="118699"/>
                </a:lnTo>
                <a:lnTo>
                  <a:pt x="1347899" y="118699"/>
                </a:lnTo>
                <a:lnTo>
                  <a:pt x="1340636" y="117722"/>
                </a:lnTo>
                <a:lnTo>
                  <a:pt x="1383384" y="117722"/>
                </a:lnTo>
                <a:lnTo>
                  <a:pt x="1373383" y="134390"/>
                </a:lnTo>
                <a:close/>
              </a:path>
              <a:path w="1560830" h="262889">
                <a:moveTo>
                  <a:pt x="1490769" y="262530"/>
                </a:moveTo>
                <a:lnTo>
                  <a:pt x="1444934" y="250776"/>
                </a:lnTo>
                <a:lnTo>
                  <a:pt x="1416903" y="219113"/>
                </a:lnTo>
                <a:lnTo>
                  <a:pt x="1406530" y="173386"/>
                </a:lnTo>
                <a:lnTo>
                  <a:pt x="1407917" y="154733"/>
                </a:lnTo>
                <a:lnTo>
                  <a:pt x="1428713" y="109835"/>
                </a:lnTo>
                <a:lnTo>
                  <a:pt x="1469493" y="86767"/>
                </a:lnTo>
                <a:lnTo>
                  <a:pt x="1469849" y="86767"/>
                </a:lnTo>
                <a:lnTo>
                  <a:pt x="1486158" y="85279"/>
                </a:lnTo>
                <a:lnTo>
                  <a:pt x="1529492" y="98673"/>
                </a:lnTo>
                <a:lnTo>
                  <a:pt x="1544358" y="114750"/>
                </a:lnTo>
                <a:lnTo>
                  <a:pt x="1486158" y="114750"/>
                </a:lnTo>
                <a:lnTo>
                  <a:pt x="1477479" y="115438"/>
                </a:lnTo>
                <a:lnTo>
                  <a:pt x="1446682" y="139004"/>
                </a:lnTo>
                <a:lnTo>
                  <a:pt x="1441210" y="157012"/>
                </a:lnTo>
                <a:lnTo>
                  <a:pt x="1559660" y="157012"/>
                </a:lnTo>
                <a:lnTo>
                  <a:pt x="1560720" y="172938"/>
                </a:lnTo>
                <a:lnTo>
                  <a:pt x="1560720" y="177253"/>
                </a:lnTo>
                <a:lnTo>
                  <a:pt x="1440467" y="177253"/>
                </a:lnTo>
                <a:lnTo>
                  <a:pt x="1441935" y="188909"/>
                </a:lnTo>
                <a:lnTo>
                  <a:pt x="1464977" y="222710"/>
                </a:lnTo>
                <a:lnTo>
                  <a:pt x="1495979" y="230831"/>
                </a:lnTo>
                <a:lnTo>
                  <a:pt x="1557739" y="230831"/>
                </a:lnTo>
                <a:lnTo>
                  <a:pt x="1557739" y="243032"/>
                </a:lnTo>
                <a:lnTo>
                  <a:pt x="1518787" y="260018"/>
                </a:lnTo>
                <a:lnTo>
                  <a:pt x="1500778" y="262251"/>
                </a:lnTo>
                <a:lnTo>
                  <a:pt x="1490769" y="262530"/>
                </a:lnTo>
                <a:close/>
              </a:path>
              <a:path w="1560830" h="262889">
                <a:moveTo>
                  <a:pt x="1559660" y="157012"/>
                </a:moveTo>
                <a:lnTo>
                  <a:pt x="1527230" y="157012"/>
                </a:lnTo>
                <a:lnTo>
                  <a:pt x="1526032" y="147413"/>
                </a:lnTo>
                <a:lnTo>
                  <a:pt x="1523624" y="139004"/>
                </a:lnTo>
                <a:lnTo>
                  <a:pt x="1486158" y="114750"/>
                </a:lnTo>
                <a:lnTo>
                  <a:pt x="1544358" y="114750"/>
                </a:lnTo>
                <a:lnTo>
                  <a:pt x="1549336" y="122013"/>
                </a:lnTo>
                <a:lnTo>
                  <a:pt x="1555661" y="136961"/>
                </a:lnTo>
                <a:lnTo>
                  <a:pt x="1559455" y="153935"/>
                </a:lnTo>
                <a:lnTo>
                  <a:pt x="1559660" y="157012"/>
                </a:lnTo>
                <a:close/>
              </a:path>
              <a:path w="1560830" h="262889">
                <a:moveTo>
                  <a:pt x="1557739" y="230831"/>
                </a:moveTo>
                <a:lnTo>
                  <a:pt x="1495979" y="230831"/>
                </a:lnTo>
                <a:lnTo>
                  <a:pt x="1512397" y="229529"/>
                </a:lnTo>
                <a:lnTo>
                  <a:pt x="1528162" y="225623"/>
                </a:lnTo>
                <a:lnTo>
                  <a:pt x="1543276" y="219113"/>
                </a:lnTo>
                <a:lnTo>
                  <a:pt x="1557739" y="210000"/>
                </a:lnTo>
                <a:lnTo>
                  <a:pt x="1557739" y="23083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6574" y="3444004"/>
            <a:ext cx="3228178" cy="3475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1710406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4128765"/>
            <a:ext cx="4510602" cy="348547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069429"/>
            <a:ext cx="3151388" cy="3504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652" y="2755228"/>
            <a:ext cx="2890050" cy="3504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574" y="3441023"/>
            <a:ext cx="5636436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449" y="4126821"/>
            <a:ext cx="4445341" cy="3504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1710406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4812620"/>
            <a:ext cx="5016617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5" y="3054618"/>
            <a:ext cx="11237402" cy="3644342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1425" y="2069429"/>
            <a:ext cx="4835412" cy="3504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2755228"/>
            <a:ext cx="9149024" cy="3504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1710406"/>
            <a:ext cx="7853680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housing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strat_train_set.copy()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3000">
              <a:latin typeface="Consolas"/>
              <a:cs typeface="Consolas"/>
            </a:endParaRPr>
          </a:p>
          <a:p>
            <a:pPr marL="4075429">
              <a:lnSpc>
                <a:spcPct val="10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on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623" y="2069429"/>
            <a:ext cx="534667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441023"/>
            <a:ext cx="9814439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425" y="4126821"/>
            <a:ext cx="8055942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3082004"/>
            <a:ext cx="9858375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75"/>
              </a:spcBef>
            </a:pPr>
            <a:endParaRPr sz="3000">
              <a:latin typeface="Tahoma"/>
              <a:cs typeface="Tahoma"/>
            </a:endParaRPr>
          </a:p>
          <a:p>
            <a:pPr marL="13970" marR="5080">
              <a:lnSpc>
                <a:spcPct val="15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housing.plot(kind="scatter",</a:t>
            </a:r>
            <a:r>
              <a:rPr sz="3000" spc="-1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x="longitude", y="latitude")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3000">
              <a:latin typeface="Consolas"/>
              <a:cs typeface="Consolas"/>
            </a:endParaRPr>
          </a:p>
          <a:p>
            <a:pPr marL="4075429">
              <a:lnSpc>
                <a:spcPct val="10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on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623" y="2069429"/>
            <a:ext cx="534667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1895" y="3001093"/>
            <a:ext cx="8921081" cy="5811113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323" y="2069429"/>
            <a:ext cx="1642745" cy="266700"/>
          </a:xfrm>
          <a:custGeom>
            <a:avLst/>
            <a:gdLst/>
            <a:ahLst/>
            <a:cxnLst/>
            <a:rect l="l" t="t" r="r" b="b"/>
            <a:pathLst>
              <a:path w="1642745" h="266700">
                <a:moveTo>
                  <a:pt x="64740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115788" y="3422"/>
                </a:lnTo>
                <a:lnTo>
                  <a:pt x="134494" y="4854"/>
                </a:lnTo>
                <a:lnTo>
                  <a:pt x="178444" y="26342"/>
                </a:lnTo>
                <a:lnTo>
                  <a:pt x="195863" y="51047"/>
                </a:lnTo>
                <a:lnTo>
                  <a:pt x="64740" y="51047"/>
                </a:lnTo>
                <a:lnTo>
                  <a:pt x="64740" y="111323"/>
                </a:lnTo>
                <a:lnTo>
                  <a:pt x="195578" y="111323"/>
                </a:lnTo>
                <a:lnTo>
                  <a:pt x="188834" y="123759"/>
                </a:lnTo>
                <a:lnTo>
                  <a:pt x="151655" y="153180"/>
                </a:lnTo>
                <a:lnTo>
                  <a:pt x="116235" y="158948"/>
                </a:lnTo>
                <a:lnTo>
                  <a:pt x="64740" y="158948"/>
                </a:lnTo>
                <a:lnTo>
                  <a:pt x="64740" y="263276"/>
                </a:lnTo>
                <a:close/>
              </a:path>
              <a:path w="1642745" h="266700">
                <a:moveTo>
                  <a:pt x="195578" y="111323"/>
                </a:moveTo>
                <a:lnTo>
                  <a:pt x="94802" y="111323"/>
                </a:lnTo>
                <a:lnTo>
                  <a:pt x="112448" y="109434"/>
                </a:lnTo>
                <a:lnTo>
                  <a:pt x="125052" y="103770"/>
                </a:lnTo>
                <a:lnTo>
                  <a:pt x="132614" y="94328"/>
                </a:lnTo>
                <a:lnTo>
                  <a:pt x="135135" y="81110"/>
                </a:lnTo>
                <a:lnTo>
                  <a:pt x="134456" y="73278"/>
                </a:lnTo>
                <a:lnTo>
                  <a:pt x="99574" y="51456"/>
                </a:lnTo>
                <a:lnTo>
                  <a:pt x="87510" y="51047"/>
                </a:lnTo>
                <a:lnTo>
                  <a:pt x="195863" y="51047"/>
                </a:lnTo>
                <a:lnTo>
                  <a:pt x="195968" y="51233"/>
                </a:lnTo>
                <a:lnTo>
                  <a:pt x="200349" y="65270"/>
                </a:lnTo>
                <a:lnTo>
                  <a:pt x="201810" y="80367"/>
                </a:lnTo>
                <a:lnTo>
                  <a:pt x="200368" y="96003"/>
                </a:lnTo>
                <a:lnTo>
                  <a:pt x="196043" y="110467"/>
                </a:lnTo>
                <a:lnTo>
                  <a:pt x="195578" y="111323"/>
                </a:lnTo>
                <a:close/>
              </a:path>
              <a:path w="1642745" h="266700">
                <a:moveTo>
                  <a:pt x="333378" y="137814"/>
                </a:moveTo>
                <a:lnTo>
                  <a:pt x="298511" y="137814"/>
                </a:lnTo>
                <a:lnTo>
                  <a:pt x="310994" y="114308"/>
                </a:lnTo>
                <a:lnTo>
                  <a:pt x="324481" y="97519"/>
                </a:lnTo>
                <a:lnTo>
                  <a:pt x="338974" y="87445"/>
                </a:lnTo>
                <a:lnTo>
                  <a:pt x="354471" y="84087"/>
                </a:lnTo>
                <a:lnTo>
                  <a:pt x="362516" y="85092"/>
                </a:lnTo>
                <a:lnTo>
                  <a:pt x="371325" y="88105"/>
                </a:lnTo>
                <a:lnTo>
                  <a:pt x="380896" y="93128"/>
                </a:lnTo>
                <a:lnTo>
                  <a:pt x="391230" y="100160"/>
                </a:lnTo>
                <a:lnTo>
                  <a:pt x="379968" y="136028"/>
                </a:lnTo>
                <a:lnTo>
                  <a:pt x="343160" y="136028"/>
                </a:lnTo>
                <a:lnTo>
                  <a:pt x="333941" y="137516"/>
                </a:lnTo>
                <a:lnTo>
                  <a:pt x="333378" y="137814"/>
                </a:lnTo>
                <a:close/>
              </a:path>
              <a:path w="1642745" h="266700">
                <a:moveTo>
                  <a:pt x="297766" y="263276"/>
                </a:moveTo>
                <a:lnTo>
                  <a:pt x="242552" y="263276"/>
                </a:lnTo>
                <a:lnTo>
                  <a:pt x="242552" y="87659"/>
                </a:lnTo>
                <a:lnTo>
                  <a:pt x="297766" y="87659"/>
                </a:lnTo>
                <a:lnTo>
                  <a:pt x="297766" y="137814"/>
                </a:lnTo>
                <a:lnTo>
                  <a:pt x="333378" y="137814"/>
                </a:lnTo>
                <a:lnTo>
                  <a:pt x="305134" y="170435"/>
                </a:lnTo>
                <a:lnTo>
                  <a:pt x="297766" y="187373"/>
                </a:lnTo>
                <a:lnTo>
                  <a:pt x="297766" y="263276"/>
                </a:lnTo>
                <a:close/>
              </a:path>
              <a:path w="1642745" h="266700">
                <a:moveTo>
                  <a:pt x="375902" y="148976"/>
                </a:moveTo>
                <a:lnTo>
                  <a:pt x="366209" y="143311"/>
                </a:lnTo>
                <a:lnTo>
                  <a:pt x="357522" y="139265"/>
                </a:lnTo>
                <a:lnTo>
                  <a:pt x="349838" y="136837"/>
                </a:lnTo>
                <a:lnTo>
                  <a:pt x="343160" y="136028"/>
                </a:lnTo>
                <a:lnTo>
                  <a:pt x="379968" y="136028"/>
                </a:lnTo>
                <a:lnTo>
                  <a:pt x="375902" y="148976"/>
                </a:lnTo>
                <a:close/>
              </a:path>
              <a:path w="1642745" h="266700">
                <a:moveTo>
                  <a:pt x="502479" y="266699"/>
                </a:moveTo>
                <a:lnTo>
                  <a:pt x="462705" y="260336"/>
                </a:lnTo>
                <a:lnTo>
                  <a:pt x="418717" y="227585"/>
                </a:lnTo>
                <a:lnTo>
                  <a:pt x="403089" y="175616"/>
                </a:lnTo>
                <a:lnTo>
                  <a:pt x="403169" y="174128"/>
                </a:lnTo>
                <a:lnTo>
                  <a:pt x="418968" y="122550"/>
                </a:lnTo>
                <a:lnTo>
                  <a:pt x="463338" y="90338"/>
                </a:lnTo>
                <a:lnTo>
                  <a:pt x="482200" y="85603"/>
                </a:lnTo>
                <a:lnTo>
                  <a:pt x="482624" y="85603"/>
                </a:lnTo>
                <a:lnTo>
                  <a:pt x="502479" y="84087"/>
                </a:lnTo>
                <a:lnTo>
                  <a:pt x="540579" y="90152"/>
                </a:lnTo>
                <a:lnTo>
                  <a:pt x="580618" y="116978"/>
                </a:lnTo>
                <a:lnTo>
                  <a:pt x="502479" y="116978"/>
                </a:lnTo>
                <a:lnTo>
                  <a:pt x="493475" y="117927"/>
                </a:lnTo>
                <a:lnTo>
                  <a:pt x="464677" y="150464"/>
                </a:lnTo>
                <a:lnTo>
                  <a:pt x="462028" y="175616"/>
                </a:lnTo>
                <a:lnTo>
                  <a:pt x="464462" y="200238"/>
                </a:lnTo>
                <a:lnTo>
                  <a:pt x="464528" y="200907"/>
                </a:lnTo>
                <a:lnTo>
                  <a:pt x="471995" y="218887"/>
                </a:lnTo>
                <a:lnTo>
                  <a:pt x="472118" y="219185"/>
                </a:lnTo>
                <a:lnTo>
                  <a:pt x="484683" y="230077"/>
                </a:lnTo>
                <a:lnTo>
                  <a:pt x="484408" y="230077"/>
                </a:lnTo>
                <a:lnTo>
                  <a:pt x="502479" y="233807"/>
                </a:lnTo>
                <a:lnTo>
                  <a:pt x="580767" y="233807"/>
                </a:lnTo>
                <a:lnTo>
                  <a:pt x="571982" y="242887"/>
                </a:lnTo>
                <a:lnTo>
                  <a:pt x="556699" y="253304"/>
                </a:lnTo>
                <a:lnTo>
                  <a:pt x="540021" y="260746"/>
                </a:lnTo>
                <a:lnTo>
                  <a:pt x="522362" y="265108"/>
                </a:lnTo>
                <a:lnTo>
                  <a:pt x="523286" y="265108"/>
                </a:lnTo>
                <a:lnTo>
                  <a:pt x="502479" y="266699"/>
                </a:lnTo>
                <a:close/>
              </a:path>
              <a:path w="1642745" h="266700">
                <a:moveTo>
                  <a:pt x="580767" y="233807"/>
                </a:moveTo>
                <a:lnTo>
                  <a:pt x="502479" y="233807"/>
                </a:lnTo>
                <a:lnTo>
                  <a:pt x="519799" y="230077"/>
                </a:lnTo>
                <a:lnTo>
                  <a:pt x="532171" y="218887"/>
                </a:lnTo>
                <a:lnTo>
                  <a:pt x="539594" y="200238"/>
                </a:lnTo>
                <a:lnTo>
                  <a:pt x="541927" y="175616"/>
                </a:lnTo>
                <a:lnTo>
                  <a:pt x="541955" y="175318"/>
                </a:lnTo>
                <a:lnTo>
                  <a:pt x="532171" y="131265"/>
                </a:lnTo>
                <a:lnTo>
                  <a:pt x="502479" y="116978"/>
                </a:lnTo>
                <a:lnTo>
                  <a:pt x="580618" y="116978"/>
                </a:lnTo>
                <a:lnTo>
                  <a:pt x="599357" y="155227"/>
                </a:lnTo>
                <a:lnTo>
                  <a:pt x="601126" y="175318"/>
                </a:lnTo>
                <a:lnTo>
                  <a:pt x="601152" y="175616"/>
                </a:lnTo>
                <a:lnTo>
                  <a:pt x="599329" y="196061"/>
                </a:lnTo>
                <a:lnTo>
                  <a:pt x="593860" y="214088"/>
                </a:lnTo>
                <a:lnTo>
                  <a:pt x="584744" y="229697"/>
                </a:lnTo>
                <a:lnTo>
                  <a:pt x="580767" y="233807"/>
                </a:lnTo>
                <a:close/>
              </a:path>
              <a:path w="1642745" h="266700">
                <a:moveTo>
                  <a:pt x="692719" y="263276"/>
                </a:moveTo>
                <a:lnTo>
                  <a:pt x="637503" y="263276"/>
                </a:lnTo>
                <a:lnTo>
                  <a:pt x="637503" y="3422"/>
                </a:lnTo>
                <a:lnTo>
                  <a:pt x="692719" y="3422"/>
                </a:lnTo>
                <a:lnTo>
                  <a:pt x="692719" y="97481"/>
                </a:lnTo>
                <a:lnTo>
                  <a:pt x="785394" y="97481"/>
                </a:lnTo>
                <a:lnTo>
                  <a:pt x="786936" y="98318"/>
                </a:lnTo>
                <a:lnTo>
                  <a:pt x="799726" y="109387"/>
                </a:lnTo>
                <a:lnTo>
                  <a:pt x="808802" y="121145"/>
                </a:lnTo>
                <a:lnTo>
                  <a:pt x="724717" y="121145"/>
                </a:lnTo>
                <a:lnTo>
                  <a:pt x="717080" y="121908"/>
                </a:lnTo>
                <a:lnTo>
                  <a:pt x="709202" y="124196"/>
                </a:lnTo>
                <a:lnTo>
                  <a:pt x="701081" y="128010"/>
                </a:lnTo>
                <a:lnTo>
                  <a:pt x="692719" y="133349"/>
                </a:lnTo>
                <a:lnTo>
                  <a:pt x="692719" y="214907"/>
                </a:lnTo>
                <a:lnTo>
                  <a:pt x="701072" y="221418"/>
                </a:lnTo>
                <a:lnTo>
                  <a:pt x="709313" y="226069"/>
                </a:lnTo>
                <a:lnTo>
                  <a:pt x="717443" y="228859"/>
                </a:lnTo>
                <a:lnTo>
                  <a:pt x="725461" y="229790"/>
                </a:lnTo>
                <a:lnTo>
                  <a:pt x="808791" y="229790"/>
                </a:lnTo>
                <a:lnTo>
                  <a:pt x="800619" y="240951"/>
                </a:lnTo>
                <a:lnTo>
                  <a:pt x="790893" y="249881"/>
                </a:lnTo>
                <a:lnTo>
                  <a:pt x="692719" y="249881"/>
                </a:lnTo>
                <a:lnTo>
                  <a:pt x="692719" y="263276"/>
                </a:lnTo>
                <a:close/>
              </a:path>
              <a:path w="1642745" h="266700">
                <a:moveTo>
                  <a:pt x="785394" y="97481"/>
                </a:moveTo>
                <a:lnTo>
                  <a:pt x="692719" y="97481"/>
                </a:lnTo>
                <a:lnTo>
                  <a:pt x="703695" y="91621"/>
                </a:lnTo>
                <a:lnTo>
                  <a:pt x="714894" y="87435"/>
                </a:lnTo>
                <a:lnTo>
                  <a:pt x="726317" y="84924"/>
                </a:lnTo>
                <a:lnTo>
                  <a:pt x="737962" y="84087"/>
                </a:lnTo>
                <a:lnTo>
                  <a:pt x="756054" y="85668"/>
                </a:lnTo>
                <a:lnTo>
                  <a:pt x="772379" y="90412"/>
                </a:lnTo>
                <a:lnTo>
                  <a:pt x="785394" y="97481"/>
                </a:lnTo>
                <a:close/>
              </a:path>
              <a:path w="1642745" h="266700">
                <a:moveTo>
                  <a:pt x="808791" y="229790"/>
                </a:moveTo>
                <a:lnTo>
                  <a:pt x="725461" y="229790"/>
                </a:lnTo>
                <a:lnTo>
                  <a:pt x="734846" y="228859"/>
                </a:lnTo>
                <a:lnTo>
                  <a:pt x="743155" y="226069"/>
                </a:lnTo>
                <a:lnTo>
                  <a:pt x="767021" y="186452"/>
                </a:lnTo>
                <a:lnTo>
                  <a:pt x="767728" y="174128"/>
                </a:lnTo>
                <a:lnTo>
                  <a:pt x="766984" y="162194"/>
                </a:lnTo>
                <a:lnTo>
                  <a:pt x="742167" y="124605"/>
                </a:lnTo>
                <a:lnTo>
                  <a:pt x="733591" y="121908"/>
                </a:lnTo>
                <a:lnTo>
                  <a:pt x="732828" y="121908"/>
                </a:lnTo>
                <a:lnTo>
                  <a:pt x="724717" y="121145"/>
                </a:lnTo>
                <a:lnTo>
                  <a:pt x="808802" y="121145"/>
                </a:lnTo>
                <a:lnTo>
                  <a:pt x="810209" y="122968"/>
                </a:lnTo>
                <a:lnTo>
                  <a:pt x="817697" y="138409"/>
                </a:lnTo>
                <a:lnTo>
                  <a:pt x="822190" y="155710"/>
                </a:lnTo>
                <a:lnTo>
                  <a:pt x="823629" y="174128"/>
                </a:lnTo>
                <a:lnTo>
                  <a:pt x="823687" y="174871"/>
                </a:lnTo>
                <a:lnTo>
                  <a:pt x="822246" y="194127"/>
                </a:lnTo>
                <a:lnTo>
                  <a:pt x="817920" y="211558"/>
                </a:lnTo>
                <a:lnTo>
                  <a:pt x="810711" y="227166"/>
                </a:lnTo>
                <a:lnTo>
                  <a:pt x="808791" y="229790"/>
                </a:lnTo>
                <a:close/>
              </a:path>
              <a:path w="1642745" h="266700">
                <a:moveTo>
                  <a:pt x="741832" y="266699"/>
                </a:moveTo>
                <a:lnTo>
                  <a:pt x="728995" y="265648"/>
                </a:lnTo>
                <a:lnTo>
                  <a:pt x="716531" y="262494"/>
                </a:lnTo>
                <a:lnTo>
                  <a:pt x="704439" y="257239"/>
                </a:lnTo>
                <a:lnTo>
                  <a:pt x="692719" y="249881"/>
                </a:lnTo>
                <a:lnTo>
                  <a:pt x="790893" y="249881"/>
                </a:lnTo>
                <a:lnTo>
                  <a:pt x="788350" y="252216"/>
                </a:lnTo>
                <a:lnTo>
                  <a:pt x="774462" y="260262"/>
                </a:lnTo>
                <a:lnTo>
                  <a:pt x="758956" y="265090"/>
                </a:lnTo>
                <a:lnTo>
                  <a:pt x="741832" y="266699"/>
                </a:lnTo>
                <a:close/>
              </a:path>
              <a:path w="1642745" h="266700">
                <a:moveTo>
                  <a:pt x="916778" y="263276"/>
                </a:moveTo>
                <a:lnTo>
                  <a:pt x="861415" y="263276"/>
                </a:lnTo>
                <a:lnTo>
                  <a:pt x="861415" y="3422"/>
                </a:lnTo>
                <a:lnTo>
                  <a:pt x="916778" y="3422"/>
                </a:lnTo>
                <a:lnTo>
                  <a:pt x="916778" y="263276"/>
                </a:lnTo>
                <a:close/>
              </a:path>
              <a:path w="1642745" h="266700">
                <a:moveTo>
                  <a:pt x="1056643" y="266699"/>
                </a:moveTo>
                <a:lnTo>
                  <a:pt x="1014966" y="260485"/>
                </a:lnTo>
                <a:lnTo>
                  <a:pt x="970411" y="228413"/>
                </a:lnTo>
                <a:lnTo>
                  <a:pt x="954840" y="176062"/>
                </a:lnTo>
                <a:lnTo>
                  <a:pt x="956468" y="156863"/>
                </a:lnTo>
                <a:lnTo>
                  <a:pt x="980890" y="109983"/>
                </a:lnTo>
                <a:lnTo>
                  <a:pt x="1027988" y="85705"/>
                </a:lnTo>
                <a:lnTo>
                  <a:pt x="1047261" y="84087"/>
                </a:lnTo>
                <a:lnTo>
                  <a:pt x="1065702" y="85705"/>
                </a:lnTo>
                <a:lnTo>
                  <a:pt x="1066368" y="85705"/>
                </a:lnTo>
                <a:lnTo>
                  <a:pt x="1084209" y="90896"/>
                </a:lnTo>
                <a:lnTo>
                  <a:pt x="1099921" y="99407"/>
                </a:lnTo>
                <a:lnTo>
                  <a:pt x="1113793" y="111323"/>
                </a:lnTo>
                <a:lnTo>
                  <a:pt x="1118110" y="116978"/>
                </a:lnTo>
                <a:lnTo>
                  <a:pt x="1051280" y="116978"/>
                </a:lnTo>
                <a:lnTo>
                  <a:pt x="1036111" y="119378"/>
                </a:lnTo>
                <a:lnTo>
                  <a:pt x="1024679" y="126577"/>
                </a:lnTo>
                <a:lnTo>
                  <a:pt x="1016987" y="138577"/>
                </a:lnTo>
                <a:lnTo>
                  <a:pt x="1013037" y="155376"/>
                </a:lnTo>
                <a:lnTo>
                  <a:pt x="1135589" y="155376"/>
                </a:lnTo>
                <a:lnTo>
                  <a:pt x="1137206" y="162640"/>
                </a:lnTo>
                <a:lnTo>
                  <a:pt x="1138053" y="184396"/>
                </a:lnTo>
                <a:lnTo>
                  <a:pt x="1011990" y="184396"/>
                </a:lnTo>
                <a:lnTo>
                  <a:pt x="1013642" y="195521"/>
                </a:lnTo>
                <a:lnTo>
                  <a:pt x="1037126" y="226608"/>
                </a:lnTo>
                <a:lnTo>
                  <a:pt x="1069882" y="233807"/>
                </a:lnTo>
                <a:lnTo>
                  <a:pt x="1134919" y="233807"/>
                </a:lnTo>
                <a:lnTo>
                  <a:pt x="1134919" y="243482"/>
                </a:lnTo>
                <a:lnTo>
                  <a:pt x="1118197" y="253639"/>
                </a:lnTo>
                <a:lnTo>
                  <a:pt x="1099578" y="260895"/>
                </a:lnTo>
                <a:lnTo>
                  <a:pt x="1079542" y="265146"/>
                </a:lnTo>
                <a:lnTo>
                  <a:pt x="1080641" y="265146"/>
                </a:lnTo>
                <a:lnTo>
                  <a:pt x="1056643" y="266699"/>
                </a:lnTo>
                <a:close/>
              </a:path>
              <a:path w="1642745" h="266700">
                <a:moveTo>
                  <a:pt x="1135589" y="155376"/>
                </a:moveTo>
                <a:lnTo>
                  <a:pt x="1089380" y="155376"/>
                </a:lnTo>
                <a:lnTo>
                  <a:pt x="1085326" y="138577"/>
                </a:lnTo>
                <a:lnTo>
                  <a:pt x="1077624" y="126577"/>
                </a:lnTo>
                <a:lnTo>
                  <a:pt x="1066274" y="119378"/>
                </a:lnTo>
                <a:lnTo>
                  <a:pt x="1051280" y="116978"/>
                </a:lnTo>
                <a:lnTo>
                  <a:pt x="1118110" y="116978"/>
                </a:lnTo>
                <a:lnTo>
                  <a:pt x="1125076" y="126103"/>
                </a:lnTo>
                <a:lnTo>
                  <a:pt x="1132881" y="143209"/>
                </a:lnTo>
                <a:lnTo>
                  <a:pt x="1135589" y="155376"/>
                </a:lnTo>
                <a:close/>
              </a:path>
              <a:path w="1642745" h="266700">
                <a:moveTo>
                  <a:pt x="1134919" y="233807"/>
                </a:moveTo>
                <a:lnTo>
                  <a:pt x="1069882" y="233807"/>
                </a:lnTo>
                <a:lnTo>
                  <a:pt x="1085557" y="232245"/>
                </a:lnTo>
                <a:lnTo>
                  <a:pt x="1101622" y="227557"/>
                </a:lnTo>
                <a:lnTo>
                  <a:pt x="1118076" y="219743"/>
                </a:lnTo>
                <a:lnTo>
                  <a:pt x="1134919" y="208804"/>
                </a:lnTo>
                <a:lnTo>
                  <a:pt x="1134919" y="233807"/>
                </a:lnTo>
                <a:close/>
              </a:path>
              <a:path w="1642745" h="266700">
                <a:moveTo>
                  <a:pt x="1347069" y="110132"/>
                </a:moveTo>
                <a:lnTo>
                  <a:pt x="1230245" y="110132"/>
                </a:lnTo>
                <a:lnTo>
                  <a:pt x="1244554" y="98737"/>
                </a:lnTo>
                <a:lnTo>
                  <a:pt x="1259494" y="90598"/>
                </a:lnTo>
                <a:lnTo>
                  <a:pt x="1275066" y="85715"/>
                </a:lnTo>
                <a:lnTo>
                  <a:pt x="1291271" y="84087"/>
                </a:lnTo>
                <a:lnTo>
                  <a:pt x="1312133" y="86422"/>
                </a:lnTo>
                <a:lnTo>
                  <a:pt x="1329627" y="93426"/>
                </a:lnTo>
                <a:lnTo>
                  <a:pt x="1343755" y="105100"/>
                </a:lnTo>
                <a:lnTo>
                  <a:pt x="1347069" y="110132"/>
                </a:lnTo>
                <a:close/>
              </a:path>
              <a:path w="1642745" h="266700">
                <a:moveTo>
                  <a:pt x="1402791" y="121443"/>
                </a:moveTo>
                <a:lnTo>
                  <a:pt x="1354517" y="121443"/>
                </a:lnTo>
                <a:lnTo>
                  <a:pt x="1370732" y="105100"/>
                </a:lnTo>
                <a:lnTo>
                  <a:pt x="1387671" y="93426"/>
                </a:lnTo>
                <a:lnTo>
                  <a:pt x="1405336" y="86422"/>
                </a:lnTo>
                <a:lnTo>
                  <a:pt x="1423726" y="84087"/>
                </a:lnTo>
                <a:lnTo>
                  <a:pt x="1438141" y="85240"/>
                </a:lnTo>
                <a:lnTo>
                  <a:pt x="1473132" y="102542"/>
                </a:lnTo>
                <a:lnTo>
                  <a:pt x="1486150" y="121145"/>
                </a:lnTo>
                <a:lnTo>
                  <a:pt x="1404676" y="121145"/>
                </a:lnTo>
                <a:lnTo>
                  <a:pt x="1402791" y="121443"/>
                </a:lnTo>
                <a:close/>
              </a:path>
              <a:path w="1642745" h="266700">
                <a:moveTo>
                  <a:pt x="1230245" y="263276"/>
                </a:moveTo>
                <a:lnTo>
                  <a:pt x="1174886" y="263276"/>
                </a:lnTo>
                <a:lnTo>
                  <a:pt x="1174886" y="87659"/>
                </a:lnTo>
                <a:lnTo>
                  <a:pt x="1230245" y="87659"/>
                </a:lnTo>
                <a:lnTo>
                  <a:pt x="1230245" y="110132"/>
                </a:lnTo>
                <a:lnTo>
                  <a:pt x="1347069" y="110132"/>
                </a:lnTo>
                <a:lnTo>
                  <a:pt x="1354321" y="121145"/>
                </a:lnTo>
                <a:lnTo>
                  <a:pt x="1272364" y="121145"/>
                </a:lnTo>
                <a:lnTo>
                  <a:pt x="1261583" y="122670"/>
                </a:lnTo>
                <a:lnTo>
                  <a:pt x="1250969" y="127247"/>
                </a:lnTo>
                <a:lnTo>
                  <a:pt x="1240523" y="134874"/>
                </a:lnTo>
                <a:lnTo>
                  <a:pt x="1230245" y="145553"/>
                </a:lnTo>
                <a:lnTo>
                  <a:pt x="1230245" y="263276"/>
                </a:lnTo>
                <a:close/>
              </a:path>
              <a:path w="1642745" h="266700">
                <a:moveTo>
                  <a:pt x="1361213" y="263276"/>
                </a:moveTo>
                <a:lnTo>
                  <a:pt x="1306149" y="263276"/>
                </a:lnTo>
                <a:lnTo>
                  <a:pt x="1306149" y="159245"/>
                </a:lnTo>
                <a:lnTo>
                  <a:pt x="1305645" y="151655"/>
                </a:lnTo>
                <a:lnTo>
                  <a:pt x="1279648" y="121759"/>
                </a:lnTo>
                <a:lnTo>
                  <a:pt x="1272364" y="121145"/>
                </a:lnTo>
                <a:lnTo>
                  <a:pt x="1354321" y="121145"/>
                </a:lnTo>
                <a:lnTo>
                  <a:pt x="1354517" y="121443"/>
                </a:lnTo>
                <a:lnTo>
                  <a:pt x="1402791" y="121443"/>
                </a:lnTo>
                <a:lnTo>
                  <a:pt x="1392916" y="123005"/>
                </a:lnTo>
                <a:lnTo>
                  <a:pt x="1381752" y="128586"/>
                </a:lnTo>
                <a:lnTo>
                  <a:pt x="1371184" y="137888"/>
                </a:lnTo>
                <a:lnTo>
                  <a:pt x="1361213" y="150910"/>
                </a:lnTo>
                <a:lnTo>
                  <a:pt x="1361213" y="263276"/>
                </a:lnTo>
                <a:close/>
              </a:path>
              <a:path w="1642745" h="266700">
                <a:moveTo>
                  <a:pt x="1492334" y="263276"/>
                </a:moveTo>
                <a:lnTo>
                  <a:pt x="1437118" y="263276"/>
                </a:lnTo>
                <a:lnTo>
                  <a:pt x="1437045" y="159245"/>
                </a:lnTo>
                <a:lnTo>
                  <a:pt x="1436579" y="151655"/>
                </a:lnTo>
                <a:lnTo>
                  <a:pt x="1411791" y="121759"/>
                </a:lnTo>
                <a:lnTo>
                  <a:pt x="1411500" y="121759"/>
                </a:lnTo>
                <a:lnTo>
                  <a:pt x="1404676" y="121145"/>
                </a:lnTo>
                <a:lnTo>
                  <a:pt x="1486150" y="121145"/>
                </a:lnTo>
                <a:lnTo>
                  <a:pt x="1487455" y="123601"/>
                </a:lnTo>
                <a:lnTo>
                  <a:pt x="1487534" y="123749"/>
                </a:lnTo>
                <a:lnTo>
                  <a:pt x="1491134" y="136418"/>
                </a:lnTo>
                <a:lnTo>
                  <a:pt x="1492334" y="150464"/>
                </a:lnTo>
                <a:lnTo>
                  <a:pt x="1492334" y="263276"/>
                </a:lnTo>
                <a:close/>
              </a:path>
              <a:path w="1642745" h="266700">
                <a:moveTo>
                  <a:pt x="1529015" y="54470"/>
                </a:moveTo>
                <a:lnTo>
                  <a:pt x="1525443" y="54470"/>
                </a:lnTo>
                <a:lnTo>
                  <a:pt x="1534843" y="8203"/>
                </a:lnTo>
                <a:lnTo>
                  <a:pt x="1579174" y="0"/>
                </a:lnTo>
                <a:lnTo>
                  <a:pt x="1592930" y="911"/>
                </a:lnTo>
                <a:lnTo>
                  <a:pt x="1632585" y="22425"/>
                </a:lnTo>
                <a:lnTo>
                  <a:pt x="1640827" y="41076"/>
                </a:lnTo>
                <a:lnTo>
                  <a:pt x="1561762" y="41076"/>
                </a:lnTo>
                <a:lnTo>
                  <a:pt x="1554011" y="41847"/>
                </a:lnTo>
                <a:lnTo>
                  <a:pt x="1553567" y="41847"/>
                </a:lnTo>
                <a:lnTo>
                  <a:pt x="1545092" y="44424"/>
                </a:lnTo>
                <a:lnTo>
                  <a:pt x="1536981" y="48610"/>
                </a:lnTo>
                <a:lnTo>
                  <a:pt x="1529015" y="54470"/>
                </a:lnTo>
                <a:close/>
              </a:path>
              <a:path w="1642745" h="266700">
                <a:moveTo>
                  <a:pt x="1579716" y="185141"/>
                </a:moveTo>
                <a:lnTo>
                  <a:pt x="1570296" y="185141"/>
                </a:lnTo>
                <a:lnTo>
                  <a:pt x="1566970" y="184099"/>
                </a:lnTo>
                <a:lnTo>
                  <a:pt x="1554466" y="149324"/>
                </a:lnTo>
                <a:lnTo>
                  <a:pt x="1554466" y="142576"/>
                </a:lnTo>
                <a:lnTo>
                  <a:pt x="1571877" y="91677"/>
                </a:lnTo>
                <a:lnTo>
                  <a:pt x="1577284" y="81910"/>
                </a:lnTo>
                <a:lnTo>
                  <a:pt x="1581144" y="73446"/>
                </a:lnTo>
                <a:lnTo>
                  <a:pt x="1583460" y="66283"/>
                </a:lnTo>
                <a:lnTo>
                  <a:pt x="1584231" y="60423"/>
                </a:lnTo>
                <a:lnTo>
                  <a:pt x="1582827" y="51959"/>
                </a:lnTo>
                <a:lnTo>
                  <a:pt x="1578615" y="45913"/>
                </a:lnTo>
                <a:lnTo>
                  <a:pt x="1571594" y="42285"/>
                </a:lnTo>
                <a:lnTo>
                  <a:pt x="1561762" y="41076"/>
                </a:lnTo>
                <a:lnTo>
                  <a:pt x="1640827" y="41076"/>
                </a:lnTo>
                <a:lnTo>
                  <a:pt x="1641065" y="41847"/>
                </a:lnTo>
                <a:lnTo>
                  <a:pt x="1642124" y="53428"/>
                </a:lnTo>
                <a:lnTo>
                  <a:pt x="1641802" y="60423"/>
                </a:lnTo>
                <a:lnTo>
                  <a:pt x="1628437" y="99305"/>
                </a:lnTo>
                <a:lnTo>
                  <a:pt x="1605193" y="130744"/>
                </a:lnTo>
                <a:lnTo>
                  <a:pt x="1598709" y="139897"/>
                </a:lnTo>
                <a:lnTo>
                  <a:pt x="1593955" y="147562"/>
                </a:lnTo>
                <a:lnTo>
                  <a:pt x="1590927" y="153738"/>
                </a:lnTo>
                <a:lnTo>
                  <a:pt x="1588156" y="160981"/>
                </a:lnTo>
                <a:lnTo>
                  <a:pt x="1586765" y="167927"/>
                </a:lnTo>
                <a:lnTo>
                  <a:pt x="1586765" y="181718"/>
                </a:lnTo>
                <a:lnTo>
                  <a:pt x="1585974" y="183405"/>
                </a:lnTo>
                <a:lnTo>
                  <a:pt x="1584384" y="184099"/>
                </a:lnTo>
                <a:lnTo>
                  <a:pt x="1582898" y="184794"/>
                </a:lnTo>
                <a:lnTo>
                  <a:pt x="1579716" y="185141"/>
                </a:lnTo>
                <a:close/>
              </a:path>
              <a:path w="1642745" h="266700">
                <a:moveTo>
                  <a:pt x="1585231" y="266699"/>
                </a:moveTo>
                <a:lnTo>
                  <a:pt x="1576202" y="266699"/>
                </a:lnTo>
                <a:lnTo>
                  <a:pt x="1569594" y="266094"/>
                </a:lnTo>
                <a:lnTo>
                  <a:pt x="1542864" y="233510"/>
                </a:lnTo>
                <a:lnTo>
                  <a:pt x="1542864" y="224481"/>
                </a:lnTo>
                <a:lnTo>
                  <a:pt x="1576202" y="200321"/>
                </a:lnTo>
                <a:lnTo>
                  <a:pt x="1585231" y="200321"/>
                </a:lnTo>
                <a:lnTo>
                  <a:pt x="1593013" y="203596"/>
                </a:lnTo>
                <a:lnTo>
                  <a:pt x="1606110" y="216693"/>
                </a:lnTo>
                <a:lnTo>
                  <a:pt x="1609387" y="224481"/>
                </a:lnTo>
                <a:lnTo>
                  <a:pt x="1609387" y="233510"/>
                </a:lnTo>
                <a:lnTo>
                  <a:pt x="1585231" y="2666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3444452"/>
            <a:ext cx="5230885" cy="3470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308200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4130250"/>
            <a:ext cx="8597076" cy="347061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73929" y="2069429"/>
            <a:ext cx="1447165" cy="266700"/>
          </a:xfrm>
          <a:custGeom>
            <a:avLst/>
            <a:gdLst/>
            <a:ahLst/>
            <a:cxnLst/>
            <a:rect l="l" t="t" r="r" b="b"/>
            <a:pathLst>
              <a:path w="1447164" h="266700">
                <a:moveTo>
                  <a:pt x="192364" y="218925"/>
                </a:moveTo>
                <a:lnTo>
                  <a:pt x="94059" y="218925"/>
                </a:lnTo>
                <a:lnTo>
                  <a:pt x="110727" y="217427"/>
                </a:lnTo>
                <a:lnTo>
                  <a:pt x="122634" y="212934"/>
                </a:lnTo>
                <a:lnTo>
                  <a:pt x="129778" y="205447"/>
                </a:lnTo>
                <a:lnTo>
                  <a:pt x="132159" y="194963"/>
                </a:lnTo>
                <a:lnTo>
                  <a:pt x="132159" y="189507"/>
                </a:lnTo>
                <a:lnTo>
                  <a:pt x="101044" y="166937"/>
                </a:lnTo>
                <a:lnTo>
                  <a:pt x="74041" y="156808"/>
                </a:lnTo>
                <a:lnTo>
                  <a:pt x="61763" y="151878"/>
                </a:lnTo>
                <a:lnTo>
                  <a:pt x="25858" y="131749"/>
                </a:lnTo>
                <a:lnTo>
                  <a:pt x="3088" y="98151"/>
                </a:lnTo>
                <a:lnTo>
                  <a:pt x="0" y="74562"/>
                </a:lnTo>
                <a:lnTo>
                  <a:pt x="1683" y="58628"/>
                </a:lnTo>
                <a:lnTo>
                  <a:pt x="26937" y="20537"/>
                </a:lnTo>
                <a:lnTo>
                  <a:pt x="58746" y="5022"/>
                </a:lnTo>
                <a:lnTo>
                  <a:pt x="59008" y="5022"/>
                </a:lnTo>
                <a:lnTo>
                  <a:pt x="77780" y="1255"/>
                </a:lnTo>
                <a:lnTo>
                  <a:pt x="78108" y="1255"/>
                </a:lnTo>
                <a:lnTo>
                  <a:pt x="99119" y="0"/>
                </a:lnTo>
                <a:lnTo>
                  <a:pt x="120243" y="1255"/>
                </a:lnTo>
                <a:lnTo>
                  <a:pt x="141944" y="5022"/>
                </a:lnTo>
                <a:lnTo>
                  <a:pt x="164222" y="11301"/>
                </a:lnTo>
                <a:lnTo>
                  <a:pt x="187076" y="20091"/>
                </a:lnTo>
                <a:lnTo>
                  <a:pt x="187076" y="47624"/>
                </a:lnTo>
                <a:lnTo>
                  <a:pt x="104625" y="47624"/>
                </a:lnTo>
                <a:lnTo>
                  <a:pt x="96356" y="47996"/>
                </a:lnTo>
                <a:lnTo>
                  <a:pt x="66526" y="62606"/>
                </a:lnTo>
                <a:lnTo>
                  <a:pt x="66526" y="74016"/>
                </a:lnTo>
                <a:lnTo>
                  <a:pt x="123992" y="105657"/>
                </a:lnTo>
                <a:lnTo>
                  <a:pt x="136251" y="110690"/>
                </a:lnTo>
                <a:lnTo>
                  <a:pt x="172491" y="131191"/>
                </a:lnTo>
                <a:lnTo>
                  <a:pt x="195671" y="164566"/>
                </a:lnTo>
                <a:lnTo>
                  <a:pt x="198834" y="187671"/>
                </a:lnTo>
                <a:lnTo>
                  <a:pt x="197113" y="204833"/>
                </a:lnTo>
                <a:lnTo>
                  <a:pt x="192364" y="218925"/>
                </a:lnTo>
                <a:close/>
              </a:path>
              <a:path w="1447164" h="266700">
                <a:moveTo>
                  <a:pt x="187076" y="70842"/>
                </a:moveTo>
                <a:lnTo>
                  <a:pt x="162557" y="60684"/>
                </a:lnTo>
                <a:lnTo>
                  <a:pt x="140642" y="53429"/>
                </a:lnTo>
                <a:lnTo>
                  <a:pt x="121331" y="49075"/>
                </a:lnTo>
                <a:lnTo>
                  <a:pt x="104625" y="47624"/>
                </a:lnTo>
                <a:lnTo>
                  <a:pt x="187076" y="47624"/>
                </a:lnTo>
                <a:lnTo>
                  <a:pt x="187076" y="70842"/>
                </a:lnTo>
                <a:close/>
              </a:path>
              <a:path w="1447164" h="266700">
                <a:moveTo>
                  <a:pt x="99119" y="266699"/>
                </a:moveTo>
                <a:lnTo>
                  <a:pt x="75120" y="265127"/>
                </a:lnTo>
                <a:lnTo>
                  <a:pt x="51494" y="260411"/>
                </a:lnTo>
                <a:lnTo>
                  <a:pt x="28240" y="252551"/>
                </a:lnTo>
                <a:lnTo>
                  <a:pt x="5357" y="241546"/>
                </a:lnTo>
                <a:lnTo>
                  <a:pt x="5357" y="185439"/>
                </a:lnTo>
                <a:lnTo>
                  <a:pt x="18008" y="193624"/>
                </a:lnTo>
                <a:lnTo>
                  <a:pt x="29914" y="200619"/>
                </a:lnTo>
                <a:lnTo>
                  <a:pt x="72181" y="216953"/>
                </a:lnTo>
                <a:lnTo>
                  <a:pt x="94059" y="218925"/>
                </a:lnTo>
                <a:lnTo>
                  <a:pt x="192364" y="218925"/>
                </a:lnTo>
                <a:lnTo>
                  <a:pt x="191950" y="220153"/>
                </a:lnTo>
                <a:lnTo>
                  <a:pt x="156520" y="254644"/>
                </a:lnTo>
                <a:lnTo>
                  <a:pt x="120429" y="265360"/>
                </a:lnTo>
                <a:lnTo>
                  <a:pt x="99119" y="266699"/>
                </a:lnTo>
                <a:close/>
              </a:path>
              <a:path w="1447164" h="266700">
                <a:moveTo>
                  <a:pt x="325374" y="266699"/>
                </a:moveTo>
                <a:lnTo>
                  <a:pt x="285600" y="260336"/>
                </a:lnTo>
                <a:lnTo>
                  <a:pt x="241612" y="227585"/>
                </a:lnTo>
                <a:lnTo>
                  <a:pt x="225984" y="175616"/>
                </a:lnTo>
                <a:lnTo>
                  <a:pt x="226064" y="174128"/>
                </a:lnTo>
                <a:lnTo>
                  <a:pt x="241863" y="122550"/>
                </a:lnTo>
                <a:lnTo>
                  <a:pt x="286233" y="90338"/>
                </a:lnTo>
                <a:lnTo>
                  <a:pt x="305095" y="85603"/>
                </a:lnTo>
                <a:lnTo>
                  <a:pt x="305519" y="85603"/>
                </a:lnTo>
                <a:lnTo>
                  <a:pt x="325374" y="84087"/>
                </a:lnTo>
                <a:lnTo>
                  <a:pt x="363474" y="90152"/>
                </a:lnTo>
                <a:lnTo>
                  <a:pt x="403513" y="116978"/>
                </a:lnTo>
                <a:lnTo>
                  <a:pt x="325374" y="116978"/>
                </a:lnTo>
                <a:lnTo>
                  <a:pt x="316370" y="117927"/>
                </a:lnTo>
                <a:lnTo>
                  <a:pt x="287572" y="150464"/>
                </a:lnTo>
                <a:lnTo>
                  <a:pt x="284922" y="175616"/>
                </a:lnTo>
                <a:lnTo>
                  <a:pt x="287357" y="200238"/>
                </a:lnTo>
                <a:lnTo>
                  <a:pt x="287423" y="200907"/>
                </a:lnTo>
                <a:lnTo>
                  <a:pt x="294890" y="218887"/>
                </a:lnTo>
                <a:lnTo>
                  <a:pt x="295013" y="219185"/>
                </a:lnTo>
                <a:lnTo>
                  <a:pt x="307578" y="230077"/>
                </a:lnTo>
                <a:lnTo>
                  <a:pt x="307303" y="230077"/>
                </a:lnTo>
                <a:lnTo>
                  <a:pt x="325374" y="233807"/>
                </a:lnTo>
                <a:lnTo>
                  <a:pt x="403662" y="233807"/>
                </a:lnTo>
                <a:lnTo>
                  <a:pt x="394877" y="242887"/>
                </a:lnTo>
                <a:lnTo>
                  <a:pt x="379594" y="253304"/>
                </a:lnTo>
                <a:lnTo>
                  <a:pt x="362916" y="260746"/>
                </a:lnTo>
                <a:lnTo>
                  <a:pt x="345257" y="265108"/>
                </a:lnTo>
                <a:lnTo>
                  <a:pt x="346181" y="265108"/>
                </a:lnTo>
                <a:lnTo>
                  <a:pt x="325374" y="266699"/>
                </a:lnTo>
                <a:close/>
              </a:path>
              <a:path w="1447164" h="266700">
                <a:moveTo>
                  <a:pt x="403662" y="233807"/>
                </a:moveTo>
                <a:lnTo>
                  <a:pt x="325374" y="233807"/>
                </a:lnTo>
                <a:lnTo>
                  <a:pt x="342694" y="230077"/>
                </a:lnTo>
                <a:lnTo>
                  <a:pt x="355066" y="218887"/>
                </a:lnTo>
                <a:lnTo>
                  <a:pt x="362489" y="200238"/>
                </a:lnTo>
                <a:lnTo>
                  <a:pt x="364822" y="175616"/>
                </a:lnTo>
                <a:lnTo>
                  <a:pt x="364850" y="175318"/>
                </a:lnTo>
                <a:lnTo>
                  <a:pt x="364963" y="174128"/>
                </a:lnTo>
                <a:lnTo>
                  <a:pt x="362489" y="149125"/>
                </a:lnTo>
                <a:lnTo>
                  <a:pt x="355066" y="131265"/>
                </a:lnTo>
                <a:lnTo>
                  <a:pt x="342694" y="120550"/>
                </a:lnTo>
                <a:lnTo>
                  <a:pt x="325374" y="116978"/>
                </a:lnTo>
                <a:lnTo>
                  <a:pt x="403513" y="116978"/>
                </a:lnTo>
                <a:lnTo>
                  <a:pt x="422252" y="155227"/>
                </a:lnTo>
                <a:lnTo>
                  <a:pt x="424047" y="175616"/>
                </a:lnTo>
                <a:lnTo>
                  <a:pt x="422224" y="196061"/>
                </a:lnTo>
                <a:lnTo>
                  <a:pt x="416755" y="214088"/>
                </a:lnTo>
                <a:lnTo>
                  <a:pt x="407639" y="229697"/>
                </a:lnTo>
                <a:lnTo>
                  <a:pt x="403662" y="233807"/>
                </a:lnTo>
                <a:close/>
              </a:path>
              <a:path w="1447164" h="266700">
                <a:moveTo>
                  <a:pt x="517548" y="263276"/>
                </a:moveTo>
                <a:lnTo>
                  <a:pt x="462184" y="263276"/>
                </a:lnTo>
                <a:lnTo>
                  <a:pt x="462184" y="3422"/>
                </a:lnTo>
                <a:lnTo>
                  <a:pt x="517548" y="3422"/>
                </a:lnTo>
                <a:lnTo>
                  <a:pt x="517548" y="263276"/>
                </a:lnTo>
                <a:close/>
              </a:path>
              <a:path w="1447164" h="266700">
                <a:moveTo>
                  <a:pt x="628686" y="266699"/>
                </a:moveTo>
                <a:lnTo>
                  <a:pt x="591851" y="256737"/>
                </a:lnTo>
                <a:lnTo>
                  <a:pt x="565508" y="214805"/>
                </a:lnTo>
                <a:lnTo>
                  <a:pt x="564392" y="200024"/>
                </a:lnTo>
                <a:lnTo>
                  <a:pt x="564392" y="87659"/>
                </a:lnTo>
                <a:lnTo>
                  <a:pt x="619607" y="87659"/>
                </a:lnTo>
                <a:lnTo>
                  <a:pt x="619607" y="196303"/>
                </a:lnTo>
                <a:lnTo>
                  <a:pt x="621337" y="210953"/>
                </a:lnTo>
                <a:lnTo>
                  <a:pt x="626528" y="221418"/>
                </a:lnTo>
                <a:lnTo>
                  <a:pt x="635178" y="227697"/>
                </a:lnTo>
                <a:lnTo>
                  <a:pt x="647289" y="229790"/>
                </a:lnTo>
                <a:lnTo>
                  <a:pt x="740753" y="229790"/>
                </a:lnTo>
                <a:lnTo>
                  <a:pt x="740753" y="238124"/>
                </a:lnTo>
                <a:lnTo>
                  <a:pt x="685537" y="238124"/>
                </a:lnTo>
                <a:lnTo>
                  <a:pt x="672831" y="250626"/>
                </a:lnTo>
                <a:lnTo>
                  <a:pt x="659121" y="259555"/>
                </a:lnTo>
                <a:lnTo>
                  <a:pt x="644405" y="264913"/>
                </a:lnTo>
                <a:lnTo>
                  <a:pt x="628686" y="266699"/>
                </a:lnTo>
                <a:close/>
              </a:path>
              <a:path w="1447164" h="266700">
                <a:moveTo>
                  <a:pt x="740753" y="229790"/>
                </a:moveTo>
                <a:lnTo>
                  <a:pt x="647289" y="229790"/>
                </a:lnTo>
                <a:lnTo>
                  <a:pt x="654814" y="229027"/>
                </a:lnTo>
                <a:lnTo>
                  <a:pt x="661762" y="226739"/>
                </a:lnTo>
                <a:lnTo>
                  <a:pt x="668134" y="222925"/>
                </a:lnTo>
                <a:lnTo>
                  <a:pt x="673929" y="217585"/>
                </a:lnTo>
                <a:lnTo>
                  <a:pt x="681370" y="209450"/>
                </a:lnTo>
                <a:lnTo>
                  <a:pt x="685092" y="203446"/>
                </a:lnTo>
                <a:lnTo>
                  <a:pt x="685092" y="87659"/>
                </a:lnTo>
                <a:lnTo>
                  <a:pt x="740753" y="87659"/>
                </a:lnTo>
                <a:lnTo>
                  <a:pt x="740753" y="229790"/>
                </a:lnTo>
                <a:close/>
              </a:path>
              <a:path w="1447164" h="266700">
                <a:moveTo>
                  <a:pt x="740753" y="263276"/>
                </a:moveTo>
                <a:lnTo>
                  <a:pt x="685537" y="263276"/>
                </a:lnTo>
                <a:lnTo>
                  <a:pt x="685537" y="238124"/>
                </a:lnTo>
                <a:lnTo>
                  <a:pt x="740753" y="238124"/>
                </a:lnTo>
                <a:lnTo>
                  <a:pt x="740753" y="263276"/>
                </a:lnTo>
                <a:close/>
              </a:path>
              <a:path w="1447164" h="266700">
                <a:moveTo>
                  <a:pt x="912570" y="125461"/>
                </a:moveTo>
                <a:lnTo>
                  <a:pt x="768211" y="125461"/>
                </a:lnTo>
                <a:lnTo>
                  <a:pt x="768211" y="114596"/>
                </a:lnTo>
                <a:lnTo>
                  <a:pt x="841733" y="32443"/>
                </a:lnTo>
                <a:lnTo>
                  <a:pt x="848578" y="32443"/>
                </a:lnTo>
                <a:lnTo>
                  <a:pt x="848578" y="87659"/>
                </a:lnTo>
                <a:lnTo>
                  <a:pt x="912570" y="87659"/>
                </a:lnTo>
                <a:lnTo>
                  <a:pt x="912570" y="125461"/>
                </a:lnTo>
                <a:close/>
              </a:path>
              <a:path w="1447164" h="266700">
                <a:moveTo>
                  <a:pt x="861527" y="266699"/>
                </a:moveTo>
                <a:lnTo>
                  <a:pt x="821064" y="257239"/>
                </a:lnTo>
                <a:lnTo>
                  <a:pt x="794479" y="215948"/>
                </a:lnTo>
                <a:lnTo>
                  <a:pt x="793363" y="200768"/>
                </a:lnTo>
                <a:lnTo>
                  <a:pt x="793363" y="125461"/>
                </a:lnTo>
                <a:lnTo>
                  <a:pt x="848578" y="125461"/>
                </a:lnTo>
                <a:lnTo>
                  <a:pt x="848578" y="206423"/>
                </a:lnTo>
                <a:lnTo>
                  <a:pt x="850960" y="213270"/>
                </a:lnTo>
                <a:lnTo>
                  <a:pt x="855722" y="218329"/>
                </a:lnTo>
                <a:lnTo>
                  <a:pt x="860548" y="223352"/>
                </a:lnTo>
                <a:lnTo>
                  <a:pt x="867232" y="225920"/>
                </a:lnTo>
                <a:lnTo>
                  <a:pt x="912570" y="225920"/>
                </a:lnTo>
                <a:lnTo>
                  <a:pt x="912570" y="255685"/>
                </a:lnTo>
                <a:lnTo>
                  <a:pt x="899505" y="260504"/>
                </a:lnTo>
                <a:lnTo>
                  <a:pt x="886642" y="263946"/>
                </a:lnTo>
                <a:lnTo>
                  <a:pt x="873982" y="266011"/>
                </a:lnTo>
                <a:lnTo>
                  <a:pt x="861527" y="266699"/>
                </a:lnTo>
                <a:close/>
              </a:path>
              <a:path w="1447164" h="266700">
                <a:moveTo>
                  <a:pt x="912570" y="225920"/>
                </a:moveTo>
                <a:lnTo>
                  <a:pt x="875666" y="225920"/>
                </a:lnTo>
                <a:lnTo>
                  <a:pt x="884389" y="225278"/>
                </a:lnTo>
                <a:lnTo>
                  <a:pt x="893448" y="223352"/>
                </a:lnTo>
                <a:lnTo>
                  <a:pt x="902842" y="220143"/>
                </a:lnTo>
                <a:lnTo>
                  <a:pt x="912570" y="215651"/>
                </a:lnTo>
                <a:lnTo>
                  <a:pt x="912570" y="225920"/>
                </a:lnTo>
                <a:close/>
              </a:path>
              <a:path w="1447164" h="266700">
                <a:moveTo>
                  <a:pt x="977969" y="61018"/>
                </a:moveTo>
                <a:lnTo>
                  <a:pt x="961205" y="61018"/>
                </a:lnTo>
                <a:lnTo>
                  <a:pt x="954061" y="58042"/>
                </a:lnTo>
                <a:lnTo>
                  <a:pt x="948108" y="52089"/>
                </a:lnTo>
                <a:lnTo>
                  <a:pt x="942155" y="46037"/>
                </a:lnTo>
                <a:lnTo>
                  <a:pt x="939173" y="38843"/>
                </a:lnTo>
                <a:lnTo>
                  <a:pt x="939173" y="22076"/>
                </a:lnTo>
                <a:lnTo>
                  <a:pt x="942155" y="14882"/>
                </a:lnTo>
                <a:lnTo>
                  <a:pt x="954061" y="2976"/>
                </a:lnTo>
                <a:lnTo>
                  <a:pt x="961205" y="0"/>
                </a:lnTo>
                <a:lnTo>
                  <a:pt x="977969" y="0"/>
                </a:lnTo>
                <a:lnTo>
                  <a:pt x="985170" y="2976"/>
                </a:lnTo>
                <a:lnTo>
                  <a:pt x="997076" y="14882"/>
                </a:lnTo>
                <a:lnTo>
                  <a:pt x="1000048" y="22076"/>
                </a:lnTo>
                <a:lnTo>
                  <a:pt x="1000048" y="38843"/>
                </a:lnTo>
                <a:lnTo>
                  <a:pt x="997076" y="46037"/>
                </a:lnTo>
                <a:lnTo>
                  <a:pt x="991123" y="52089"/>
                </a:lnTo>
                <a:lnTo>
                  <a:pt x="985170" y="58042"/>
                </a:lnTo>
                <a:lnTo>
                  <a:pt x="977969" y="61018"/>
                </a:lnTo>
                <a:close/>
              </a:path>
              <a:path w="1447164" h="266700">
                <a:moveTo>
                  <a:pt x="997514" y="263276"/>
                </a:moveTo>
                <a:lnTo>
                  <a:pt x="942155" y="263276"/>
                </a:lnTo>
                <a:lnTo>
                  <a:pt x="942155" y="87659"/>
                </a:lnTo>
                <a:lnTo>
                  <a:pt x="997514" y="87659"/>
                </a:lnTo>
                <a:lnTo>
                  <a:pt x="997514" y="263276"/>
                </a:lnTo>
                <a:close/>
              </a:path>
              <a:path w="1447164" h="266700">
                <a:moveTo>
                  <a:pt x="1134997" y="266699"/>
                </a:moveTo>
                <a:lnTo>
                  <a:pt x="1095224" y="260336"/>
                </a:lnTo>
                <a:lnTo>
                  <a:pt x="1051233" y="227585"/>
                </a:lnTo>
                <a:lnTo>
                  <a:pt x="1035612" y="175616"/>
                </a:lnTo>
                <a:lnTo>
                  <a:pt x="1035692" y="174128"/>
                </a:lnTo>
                <a:lnTo>
                  <a:pt x="1051486" y="122550"/>
                </a:lnTo>
                <a:lnTo>
                  <a:pt x="1095855" y="90338"/>
                </a:lnTo>
                <a:lnTo>
                  <a:pt x="1114717" y="85603"/>
                </a:lnTo>
                <a:lnTo>
                  <a:pt x="1115140" y="85603"/>
                </a:lnTo>
                <a:lnTo>
                  <a:pt x="1134997" y="84087"/>
                </a:lnTo>
                <a:lnTo>
                  <a:pt x="1173095" y="90152"/>
                </a:lnTo>
                <a:lnTo>
                  <a:pt x="1213136" y="116978"/>
                </a:lnTo>
                <a:lnTo>
                  <a:pt x="1134997" y="116978"/>
                </a:lnTo>
                <a:lnTo>
                  <a:pt x="1125995" y="117927"/>
                </a:lnTo>
                <a:lnTo>
                  <a:pt x="1097195" y="150464"/>
                </a:lnTo>
                <a:lnTo>
                  <a:pt x="1094546" y="175616"/>
                </a:lnTo>
                <a:lnTo>
                  <a:pt x="1096981" y="200238"/>
                </a:lnTo>
                <a:lnTo>
                  <a:pt x="1097047" y="200907"/>
                </a:lnTo>
                <a:lnTo>
                  <a:pt x="1104514" y="218887"/>
                </a:lnTo>
                <a:lnTo>
                  <a:pt x="1104638" y="219185"/>
                </a:lnTo>
                <a:lnTo>
                  <a:pt x="1117202" y="230077"/>
                </a:lnTo>
                <a:lnTo>
                  <a:pt x="1116928" y="230077"/>
                </a:lnTo>
                <a:lnTo>
                  <a:pt x="1134997" y="233807"/>
                </a:lnTo>
                <a:lnTo>
                  <a:pt x="1213286" y="233807"/>
                </a:lnTo>
                <a:lnTo>
                  <a:pt x="1204501" y="242887"/>
                </a:lnTo>
                <a:lnTo>
                  <a:pt x="1189217" y="253304"/>
                </a:lnTo>
                <a:lnTo>
                  <a:pt x="1172539" y="260746"/>
                </a:lnTo>
                <a:lnTo>
                  <a:pt x="1154880" y="265108"/>
                </a:lnTo>
                <a:lnTo>
                  <a:pt x="1155805" y="265108"/>
                </a:lnTo>
                <a:lnTo>
                  <a:pt x="1134997" y="266699"/>
                </a:lnTo>
                <a:close/>
              </a:path>
              <a:path w="1447164" h="266700">
                <a:moveTo>
                  <a:pt x="1213286" y="233807"/>
                </a:moveTo>
                <a:lnTo>
                  <a:pt x="1134997" y="233807"/>
                </a:lnTo>
                <a:lnTo>
                  <a:pt x="1152318" y="230077"/>
                </a:lnTo>
                <a:lnTo>
                  <a:pt x="1164688" y="218887"/>
                </a:lnTo>
                <a:lnTo>
                  <a:pt x="1172110" y="200238"/>
                </a:lnTo>
                <a:lnTo>
                  <a:pt x="1174442" y="175616"/>
                </a:lnTo>
                <a:lnTo>
                  <a:pt x="1174471" y="175318"/>
                </a:lnTo>
                <a:lnTo>
                  <a:pt x="1164688" y="131265"/>
                </a:lnTo>
                <a:lnTo>
                  <a:pt x="1134997" y="116978"/>
                </a:lnTo>
                <a:lnTo>
                  <a:pt x="1213136" y="116978"/>
                </a:lnTo>
                <a:lnTo>
                  <a:pt x="1231872" y="155227"/>
                </a:lnTo>
                <a:lnTo>
                  <a:pt x="1233641" y="175318"/>
                </a:lnTo>
                <a:lnTo>
                  <a:pt x="1233667" y="175616"/>
                </a:lnTo>
                <a:lnTo>
                  <a:pt x="1231845" y="196061"/>
                </a:lnTo>
                <a:lnTo>
                  <a:pt x="1226378" y="214088"/>
                </a:lnTo>
                <a:lnTo>
                  <a:pt x="1217264" y="229697"/>
                </a:lnTo>
                <a:lnTo>
                  <a:pt x="1213286" y="233807"/>
                </a:lnTo>
                <a:close/>
              </a:path>
              <a:path w="1447164" h="266700">
                <a:moveTo>
                  <a:pt x="1437578" y="112811"/>
                </a:moveTo>
                <a:lnTo>
                  <a:pt x="1325983" y="112811"/>
                </a:lnTo>
                <a:lnTo>
                  <a:pt x="1338706" y="100244"/>
                </a:lnTo>
                <a:lnTo>
                  <a:pt x="1352472" y="91268"/>
                </a:lnTo>
                <a:lnTo>
                  <a:pt x="1367281" y="85882"/>
                </a:lnTo>
                <a:lnTo>
                  <a:pt x="1383133" y="84087"/>
                </a:lnTo>
                <a:lnTo>
                  <a:pt x="1396254" y="85185"/>
                </a:lnTo>
                <a:lnTo>
                  <a:pt x="1436832" y="111304"/>
                </a:lnTo>
                <a:lnTo>
                  <a:pt x="1437578" y="112811"/>
                </a:lnTo>
                <a:close/>
              </a:path>
              <a:path w="1447164" h="266700">
                <a:moveTo>
                  <a:pt x="1325983" y="263276"/>
                </a:moveTo>
                <a:lnTo>
                  <a:pt x="1270767" y="263276"/>
                </a:lnTo>
                <a:lnTo>
                  <a:pt x="1270767" y="87659"/>
                </a:lnTo>
                <a:lnTo>
                  <a:pt x="1325983" y="87659"/>
                </a:lnTo>
                <a:lnTo>
                  <a:pt x="1325983" y="112811"/>
                </a:lnTo>
                <a:lnTo>
                  <a:pt x="1437578" y="112811"/>
                </a:lnTo>
                <a:lnTo>
                  <a:pt x="1441706" y="121145"/>
                </a:lnTo>
                <a:lnTo>
                  <a:pt x="1364530" y="121145"/>
                </a:lnTo>
                <a:lnTo>
                  <a:pt x="1355356" y="122857"/>
                </a:lnTo>
                <a:lnTo>
                  <a:pt x="1354989" y="122857"/>
                </a:lnTo>
                <a:lnTo>
                  <a:pt x="1345142" y="128400"/>
                </a:lnTo>
                <a:lnTo>
                  <a:pt x="1335534" y="137469"/>
                </a:lnTo>
                <a:lnTo>
                  <a:pt x="1325983" y="150167"/>
                </a:lnTo>
                <a:lnTo>
                  <a:pt x="1325983" y="263276"/>
                </a:lnTo>
                <a:close/>
              </a:path>
              <a:path w="1447164" h="266700">
                <a:moveTo>
                  <a:pt x="1447131" y="263276"/>
                </a:moveTo>
                <a:lnTo>
                  <a:pt x="1391915" y="263276"/>
                </a:lnTo>
                <a:lnTo>
                  <a:pt x="1391915" y="156268"/>
                </a:lnTo>
                <a:lnTo>
                  <a:pt x="1390202" y="140902"/>
                </a:lnTo>
                <a:lnTo>
                  <a:pt x="1385066" y="129926"/>
                </a:lnTo>
                <a:lnTo>
                  <a:pt x="1376508" y="123340"/>
                </a:lnTo>
                <a:lnTo>
                  <a:pt x="1364530" y="121145"/>
                </a:lnTo>
                <a:lnTo>
                  <a:pt x="1441706" y="121145"/>
                </a:lnTo>
                <a:lnTo>
                  <a:pt x="1442553" y="122857"/>
                </a:lnTo>
                <a:lnTo>
                  <a:pt x="1445986" y="136307"/>
                </a:lnTo>
                <a:lnTo>
                  <a:pt x="1447020" y="150167"/>
                </a:lnTo>
                <a:lnTo>
                  <a:pt x="1447131" y="263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449" y="3441023"/>
            <a:ext cx="4587882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802" y="4130250"/>
            <a:ext cx="4198244" cy="3470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3082004"/>
            <a:ext cx="985837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75"/>
              </a:spcBef>
            </a:pPr>
            <a:endParaRPr sz="3000">
              <a:latin typeface="Tahoma"/>
              <a:cs typeface="Tahoma"/>
            </a:endParaRPr>
          </a:p>
          <a:p>
            <a:pPr marL="13970" marR="5080">
              <a:lnSpc>
                <a:spcPct val="15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housing.plot(kind="scatter",</a:t>
            </a:r>
            <a:r>
              <a:rPr sz="3000" spc="-1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x="longitude",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y="latitude",</a:t>
            </a:r>
            <a:r>
              <a:rPr sz="3000" spc="-2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alpha=0.1)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9427" y="7555814"/>
            <a:ext cx="3500763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71673" y="1657971"/>
            <a:ext cx="11461750" cy="7466330"/>
            <a:chOff x="771673" y="1657971"/>
            <a:chExt cx="11461750" cy="74663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673" y="1657971"/>
              <a:ext cx="11461501" cy="74659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6794" y="7390199"/>
              <a:ext cx="1808035" cy="3485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23790" y="7318210"/>
              <a:ext cx="2180590" cy="237490"/>
            </a:xfrm>
            <a:custGeom>
              <a:avLst/>
              <a:gdLst/>
              <a:ahLst/>
              <a:cxnLst/>
              <a:rect l="l" t="t" r="r" b="b"/>
              <a:pathLst>
                <a:path w="2180590" h="237490">
                  <a:moveTo>
                    <a:pt x="0" y="236899"/>
                  </a:moveTo>
                  <a:lnTo>
                    <a:pt x="2180520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8486" y="7236585"/>
              <a:ext cx="216774" cy="1632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6637" y="6319266"/>
              <a:ext cx="1528801" cy="3504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27057" y="6752486"/>
              <a:ext cx="1784985" cy="793115"/>
            </a:xfrm>
            <a:custGeom>
              <a:avLst/>
              <a:gdLst/>
              <a:ahLst/>
              <a:cxnLst/>
              <a:rect l="l" t="t" r="r" b="b"/>
              <a:pathLst>
                <a:path w="1784984" h="793115">
                  <a:moveTo>
                    <a:pt x="1784871" y="0"/>
                  </a:moveTo>
                  <a:lnTo>
                    <a:pt x="0" y="792798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9982" y="7468734"/>
              <a:ext cx="221674" cy="1657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2947" y="6319266"/>
              <a:ext cx="2061038" cy="2662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04469" y="5537363"/>
              <a:ext cx="1346835" cy="639445"/>
            </a:xfrm>
            <a:custGeom>
              <a:avLst/>
              <a:gdLst/>
              <a:ahLst/>
              <a:cxnLst/>
              <a:rect l="l" t="t" r="r" b="b"/>
              <a:pathLst>
                <a:path w="1346835" h="639445">
                  <a:moveTo>
                    <a:pt x="0" y="639323"/>
                  </a:moveTo>
                  <a:lnTo>
                    <a:pt x="1346297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04716" y="5444139"/>
              <a:ext cx="221274" cy="1690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714176" y="4182201"/>
              <a:ext cx="2668905" cy="2283460"/>
            </a:xfrm>
            <a:custGeom>
              <a:avLst/>
              <a:gdLst/>
              <a:ahLst/>
              <a:cxnLst/>
              <a:rect l="l" t="t" r="r" b="b"/>
              <a:pathLst>
                <a:path w="2668904" h="2283460">
                  <a:moveTo>
                    <a:pt x="84088" y="267114"/>
                  </a:moveTo>
                  <a:lnTo>
                    <a:pt x="82434" y="312391"/>
                  </a:lnTo>
                  <a:lnTo>
                    <a:pt x="77859" y="358878"/>
                  </a:lnTo>
                  <a:lnTo>
                    <a:pt x="70949" y="406333"/>
                  </a:lnTo>
                  <a:lnTo>
                    <a:pt x="62287" y="454514"/>
                  </a:lnTo>
                  <a:lnTo>
                    <a:pt x="52458" y="503178"/>
                  </a:lnTo>
                  <a:lnTo>
                    <a:pt x="42044" y="552084"/>
                  </a:lnTo>
                  <a:lnTo>
                    <a:pt x="31630" y="600991"/>
                  </a:lnTo>
                  <a:lnTo>
                    <a:pt x="21800" y="649655"/>
                  </a:lnTo>
                  <a:lnTo>
                    <a:pt x="13138" y="697835"/>
                  </a:lnTo>
                  <a:lnTo>
                    <a:pt x="6228" y="745289"/>
                  </a:lnTo>
                  <a:lnTo>
                    <a:pt x="1654" y="791774"/>
                  </a:lnTo>
                  <a:lnTo>
                    <a:pt x="0" y="837050"/>
                  </a:lnTo>
                  <a:lnTo>
                    <a:pt x="1849" y="880873"/>
                  </a:lnTo>
                  <a:lnTo>
                    <a:pt x="7785" y="923002"/>
                  </a:lnTo>
                  <a:lnTo>
                    <a:pt x="18394" y="963195"/>
                  </a:lnTo>
                  <a:lnTo>
                    <a:pt x="34258" y="1001210"/>
                  </a:lnTo>
                  <a:lnTo>
                    <a:pt x="55961" y="1036805"/>
                  </a:lnTo>
                  <a:lnTo>
                    <a:pt x="84088" y="1069737"/>
                  </a:lnTo>
                  <a:lnTo>
                    <a:pt x="120395" y="1101397"/>
                  </a:lnTo>
                  <a:lnTo>
                    <a:pt x="160188" y="1128097"/>
                  </a:lnTo>
                  <a:lnTo>
                    <a:pt x="202914" y="1150512"/>
                  </a:lnTo>
                  <a:lnTo>
                    <a:pt x="248022" y="1169319"/>
                  </a:lnTo>
                  <a:lnTo>
                    <a:pt x="294960" y="1185193"/>
                  </a:lnTo>
                  <a:lnTo>
                    <a:pt x="343174" y="1198809"/>
                  </a:lnTo>
                  <a:lnTo>
                    <a:pt x="392114" y="1210844"/>
                  </a:lnTo>
                  <a:lnTo>
                    <a:pt x="441227" y="1221972"/>
                  </a:lnTo>
                  <a:lnTo>
                    <a:pt x="489960" y="1232869"/>
                  </a:lnTo>
                  <a:lnTo>
                    <a:pt x="537762" y="1244212"/>
                  </a:lnTo>
                  <a:lnTo>
                    <a:pt x="587389" y="1260225"/>
                  </a:lnTo>
                  <a:lnTo>
                    <a:pt x="635068" y="1281559"/>
                  </a:lnTo>
                  <a:lnTo>
                    <a:pt x="681513" y="1306303"/>
                  </a:lnTo>
                  <a:lnTo>
                    <a:pt x="727440" y="1332551"/>
                  </a:lnTo>
                  <a:lnTo>
                    <a:pt x="773564" y="1358395"/>
                  </a:lnTo>
                  <a:lnTo>
                    <a:pt x="820599" y="1381926"/>
                  </a:lnTo>
                  <a:lnTo>
                    <a:pt x="869262" y="1401236"/>
                  </a:lnTo>
                  <a:lnTo>
                    <a:pt x="933658" y="1419337"/>
                  </a:lnTo>
                  <a:lnTo>
                    <a:pt x="975130" y="1424898"/>
                  </a:lnTo>
                  <a:lnTo>
                    <a:pt x="1000036" y="1422821"/>
                  </a:lnTo>
                  <a:lnTo>
                    <a:pt x="1014736" y="1418005"/>
                  </a:lnTo>
                  <a:lnTo>
                    <a:pt x="1025588" y="1415352"/>
                  </a:lnTo>
                  <a:lnTo>
                    <a:pt x="1061186" y="1436136"/>
                  </a:lnTo>
                  <a:lnTo>
                    <a:pt x="1100569" y="1474711"/>
                  </a:lnTo>
                  <a:lnTo>
                    <a:pt x="1123123" y="1507340"/>
                  </a:lnTo>
                  <a:lnTo>
                    <a:pt x="1139947" y="1538130"/>
                  </a:lnTo>
                  <a:lnTo>
                    <a:pt x="1162136" y="1571185"/>
                  </a:lnTo>
                  <a:lnTo>
                    <a:pt x="1200786" y="1610611"/>
                  </a:lnTo>
                  <a:lnTo>
                    <a:pt x="1239785" y="1642425"/>
                  </a:lnTo>
                  <a:lnTo>
                    <a:pt x="1280474" y="1672002"/>
                  </a:lnTo>
                  <a:lnTo>
                    <a:pt x="1322517" y="1699783"/>
                  </a:lnTo>
                  <a:lnTo>
                    <a:pt x="1365582" y="1726212"/>
                  </a:lnTo>
                  <a:lnTo>
                    <a:pt x="1409334" y="1751732"/>
                  </a:lnTo>
                  <a:lnTo>
                    <a:pt x="1453439" y="1776786"/>
                  </a:lnTo>
                  <a:lnTo>
                    <a:pt x="1497563" y="1801817"/>
                  </a:lnTo>
                  <a:lnTo>
                    <a:pt x="1541372" y="1827268"/>
                  </a:lnTo>
                  <a:lnTo>
                    <a:pt x="1584533" y="1853582"/>
                  </a:lnTo>
                  <a:lnTo>
                    <a:pt x="1626712" y="1881203"/>
                  </a:lnTo>
                  <a:lnTo>
                    <a:pt x="1667573" y="1910573"/>
                  </a:lnTo>
                  <a:lnTo>
                    <a:pt x="1706785" y="1942135"/>
                  </a:lnTo>
                  <a:lnTo>
                    <a:pt x="1736023" y="1974551"/>
                  </a:lnTo>
                  <a:lnTo>
                    <a:pt x="1758947" y="2013522"/>
                  </a:lnTo>
                  <a:lnTo>
                    <a:pt x="1777623" y="2056714"/>
                  </a:lnTo>
                  <a:lnTo>
                    <a:pt x="1794117" y="2101790"/>
                  </a:lnTo>
                  <a:lnTo>
                    <a:pt x="1810494" y="2146413"/>
                  </a:lnTo>
                  <a:lnTo>
                    <a:pt x="1828822" y="2188248"/>
                  </a:lnTo>
                  <a:lnTo>
                    <a:pt x="1851164" y="2224958"/>
                  </a:lnTo>
                  <a:lnTo>
                    <a:pt x="1879588" y="2254207"/>
                  </a:lnTo>
                  <a:lnTo>
                    <a:pt x="1916160" y="2273660"/>
                  </a:lnTo>
                  <a:lnTo>
                    <a:pt x="1960795" y="2282969"/>
                  </a:lnTo>
                  <a:lnTo>
                    <a:pt x="2005562" y="2282446"/>
                  </a:lnTo>
                  <a:lnTo>
                    <a:pt x="2050473" y="2273983"/>
                  </a:lnTo>
                  <a:lnTo>
                    <a:pt x="2095540" y="2259474"/>
                  </a:lnTo>
                  <a:lnTo>
                    <a:pt x="2140772" y="2240813"/>
                  </a:lnTo>
                  <a:lnTo>
                    <a:pt x="2186181" y="2219894"/>
                  </a:lnTo>
                  <a:lnTo>
                    <a:pt x="2231778" y="2198610"/>
                  </a:lnTo>
                  <a:lnTo>
                    <a:pt x="2277574" y="2178856"/>
                  </a:lnTo>
                  <a:lnTo>
                    <a:pt x="2323581" y="2162525"/>
                  </a:lnTo>
                  <a:lnTo>
                    <a:pt x="2369809" y="2151510"/>
                  </a:lnTo>
                  <a:lnTo>
                    <a:pt x="2410101" y="2149244"/>
                  </a:lnTo>
                  <a:lnTo>
                    <a:pt x="2451380" y="2150501"/>
                  </a:lnTo>
                  <a:lnTo>
                    <a:pt x="2491136" y="2147899"/>
                  </a:lnTo>
                  <a:lnTo>
                    <a:pt x="2526858" y="2134060"/>
                  </a:lnTo>
                  <a:lnTo>
                    <a:pt x="2559789" y="2107723"/>
                  </a:lnTo>
                  <a:lnTo>
                    <a:pt x="2588129" y="2076190"/>
                  </a:lnTo>
                  <a:lnTo>
                    <a:pt x="2611998" y="2040183"/>
                  </a:lnTo>
                  <a:lnTo>
                    <a:pt x="2631518" y="2000426"/>
                  </a:lnTo>
                  <a:lnTo>
                    <a:pt x="2646811" y="1957643"/>
                  </a:lnTo>
                  <a:lnTo>
                    <a:pt x="2657998" y="1912555"/>
                  </a:lnTo>
                  <a:lnTo>
                    <a:pt x="2665200" y="1865886"/>
                  </a:lnTo>
                  <a:lnTo>
                    <a:pt x="2668539" y="1818359"/>
                  </a:lnTo>
                  <a:lnTo>
                    <a:pt x="2668136" y="1770698"/>
                  </a:lnTo>
                  <a:lnTo>
                    <a:pt x="2664112" y="1723624"/>
                  </a:lnTo>
                  <a:lnTo>
                    <a:pt x="2656590" y="1677861"/>
                  </a:lnTo>
                  <a:lnTo>
                    <a:pt x="2645690" y="1634133"/>
                  </a:lnTo>
                  <a:lnTo>
                    <a:pt x="2631533" y="1593161"/>
                  </a:lnTo>
                  <a:lnTo>
                    <a:pt x="2609896" y="1548158"/>
                  </a:lnTo>
                  <a:lnTo>
                    <a:pt x="2582994" y="1506576"/>
                  </a:lnTo>
                  <a:lnTo>
                    <a:pt x="2551593" y="1467947"/>
                  </a:lnTo>
                  <a:lnTo>
                    <a:pt x="2516458" y="1431806"/>
                  </a:lnTo>
                  <a:lnTo>
                    <a:pt x="2478353" y="1397687"/>
                  </a:lnTo>
                  <a:lnTo>
                    <a:pt x="2438046" y="1365123"/>
                  </a:lnTo>
                  <a:lnTo>
                    <a:pt x="2396299" y="1333648"/>
                  </a:lnTo>
                  <a:lnTo>
                    <a:pt x="2353880" y="1302795"/>
                  </a:lnTo>
                  <a:lnTo>
                    <a:pt x="2311552" y="1272099"/>
                  </a:lnTo>
                  <a:lnTo>
                    <a:pt x="2270082" y="1241093"/>
                  </a:lnTo>
                  <a:lnTo>
                    <a:pt x="2230234" y="1209312"/>
                  </a:lnTo>
                  <a:lnTo>
                    <a:pt x="2191212" y="1176642"/>
                  </a:lnTo>
                  <a:lnTo>
                    <a:pt x="2152294" y="1143781"/>
                  </a:lnTo>
                  <a:lnTo>
                    <a:pt x="2113462" y="1110756"/>
                  </a:lnTo>
                  <a:lnTo>
                    <a:pt x="2074700" y="1077596"/>
                  </a:lnTo>
                  <a:lnTo>
                    <a:pt x="2035991" y="1044327"/>
                  </a:lnTo>
                  <a:lnTo>
                    <a:pt x="1997317" y="1010977"/>
                  </a:lnTo>
                  <a:lnTo>
                    <a:pt x="1958662" y="977574"/>
                  </a:lnTo>
                  <a:lnTo>
                    <a:pt x="1920007" y="944144"/>
                  </a:lnTo>
                  <a:lnTo>
                    <a:pt x="1881337" y="910714"/>
                  </a:lnTo>
                  <a:lnTo>
                    <a:pt x="1842635" y="877313"/>
                  </a:lnTo>
                  <a:lnTo>
                    <a:pt x="1803882" y="843968"/>
                  </a:lnTo>
                  <a:lnTo>
                    <a:pt x="1765062" y="810706"/>
                  </a:lnTo>
                  <a:lnTo>
                    <a:pt x="1726159" y="777554"/>
                  </a:lnTo>
                  <a:lnTo>
                    <a:pt x="1687154" y="744540"/>
                  </a:lnTo>
                  <a:lnTo>
                    <a:pt x="1648031" y="711692"/>
                  </a:lnTo>
                  <a:lnTo>
                    <a:pt x="1608773" y="679035"/>
                  </a:lnTo>
                  <a:lnTo>
                    <a:pt x="1569363" y="646599"/>
                  </a:lnTo>
                  <a:lnTo>
                    <a:pt x="1529783" y="614410"/>
                  </a:lnTo>
                  <a:lnTo>
                    <a:pt x="1490017" y="582496"/>
                  </a:lnTo>
                  <a:lnTo>
                    <a:pt x="1450048" y="550883"/>
                  </a:lnTo>
                  <a:lnTo>
                    <a:pt x="1409858" y="519601"/>
                  </a:lnTo>
                  <a:lnTo>
                    <a:pt x="1369430" y="488674"/>
                  </a:lnTo>
                  <a:lnTo>
                    <a:pt x="1328748" y="458132"/>
                  </a:lnTo>
                  <a:lnTo>
                    <a:pt x="1287794" y="428002"/>
                  </a:lnTo>
                  <a:lnTo>
                    <a:pt x="1246551" y="398311"/>
                  </a:lnTo>
                  <a:lnTo>
                    <a:pt x="1205002" y="369085"/>
                  </a:lnTo>
                  <a:lnTo>
                    <a:pt x="1163130" y="340354"/>
                  </a:lnTo>
                  <a:lnTo>
                    <a:pt x="1120918" y="312143"/>
                  </a:lnTo>
                  <a:lnTo>
                    <a:pt x="1078349" y="284481"/>
                  </a:lnTo>
                  <a:lnTo>
                    <a:pt x="1035406" y="257395"/>
                  </a:lnTo>
                  <a:lnTo>
                    <a:pt x="992072" y="230911"/>
                  </a:lnTo>
                  <a:lnTo>
                    <a:pt x="948329" y="205059"/>
                  </a:lnTo>
                  <a:lnTo>
                    <a:pt x="904162" y="179864"/>
                  </a:lnTo>
                  <a:lnTo>
                    <a:pt x="862856" y="157134"/>
                  </a:lnTo>
                  <a:lnTo>
                    <a:pt x="820284" y="134665"/>
                  </a:lnTo>
                  <a:lnTo>
                    <a:pt x="776604" y="112800"/>
                  </a:lnTo>
                  <a:lnTo>
                    <a:pt x="731974" y="91883"/>
                  </a:lnTo>
                  <a:lnTo>
                    <a:pt x="686554" y="72260"/>
                  </a:lnTo>
                  <a:lnTo>
                    <a:pt x="640500" y="54273"/>
                  </a:lnTo>
                  <a:lnTo>
                    <a:pt x="593973" y="38267"/>
                  </a:lnTo>
                  <a:lnTo>
                    <a:pt x="547130" y="24586"/>
                  </a:lnTo>
                  <a:lnTo>
                    <a:pt x="500129" y="13575"/>
                  </a:lnTo>
                  <a:lnTo>
                    <a:pt x="453129" y="5577"/>
                  </a:lnTo>
                  <a:lnTo>
                    <a:pt x="406289" y="937"/>
                  </a:lnTo>
                  <a:lnTo>
                    <a:pt x="359766" y="0"/>
                  </a:lnTo>
                  <a:lnTo>
                    <a:pt x="313719" y="3108"/>
                  </a:lnTo>
                  <a:lnTo>
                    <a:pt x="268307" y="10606"/>
                  </a:lnTo>
                  <a:lnTo>
                    <a:pt x="223688" y="22839"/>
                  </a:lnTo>
                  <a:lnTo>
                    <a:pt x="185366" y="45404"/>
                  </a:lnTo>
                  <a:lnTo>
                    <a:pt x="157273" y="80709"/>
                  </a:lnTo>
                  <a:lnTo>
                    <a:pt x="136254" y="124642"/>
                  </a:lnTo>
                  <a:lnTo>
                    <a:pt x="119153" y="173095"/>
                  </a:lnTo>
                  <a:lnTo>
                    <a:pt x="102816" y="221955"/>
                  </a:lnTo>
                  <a:lnTo>
                    <a:pt x="84088" y="267114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4565" y="2910123"/>
              <a:ext cx="3876663" cy="350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6364022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396206"/>
            <a:ext cx="11111865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59840">
              <a:lnSpc>
                <a:spcPct val="150000"/>
              </a:lnSpc>
              <a:spcBef>
                <a:spcPts val="1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housing.plot(kind="scatter",</a:t>
            </a:r>
            <a:r>
              <a:rPr sz="3000" spc="-1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x="longitude",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y="latitude",</a:t>
            </a:r>
            <a:r>
              <a:rPr sz="3000" spc="-2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alpha=0.4,</a:t>
            </a:r>
            <a:endParaRPr sz="3000">
              <a:latin typeface="Consolas"/>
              <a:cs typeface="Consolas"/>
            </a:endParaRPr>
          </a:p>
          <a:p>
            <a:pPr marL="12700" marR="213995" indent="836294">
              <a:lnSpc>
                <a:spcPct val="150000"/>
              </a:lnSpc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s=housing["population"]/100,</a:t>
            </a:r>
            <a:r>
              <a:rPr sz="3000" spc="-3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label="population", figsize=(10,7),</a:t>
            </a:r>
            <a:endParaRPr sz="3000">
              <a:latin typeface="Consolas"/>
              <a:cs typeface="Consolas"/>
            </a:endParaRPr>
          </a:p>
          <a:p>
            <a:pPr marL="12700" marR="5080" indent="836294">
              <a:lnSpc>
                <a:spcPct val="150000"/>
              </a:lnSpc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c="median_house_value",</a:t>
            </a:r>
            <a:r>
              <a:rPr sz="3000" spc="-2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cmap=plt.get_cmap("jet"), colorbar=True,</a:t>
            </a:r>
            <a:endParaRPr sz="3000">
              <a:latin typeface="Consolas"/>
              <a:cs typeface="Consolas"/>
            </a:endParaRPr>
          </a:p>
          <a:p>
            <a:pPr marL="848994">
              <a:lnSpc>
                <a:spcPct val="100000"/>
              </a:lnSpc>
              <a:spcBef>
                <a:spcPts val="1800"/>
              </a:spcBef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sharex=False)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plt.legend()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427" y="8241613"/>
            <a:ext cx="3500763" cy="26669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636402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441023"/>
            <a:ext cx="11063479" cy="3509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371" y="4126821"/>
            <a:ext cx="6634039" cy="3509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2822" y="4812620"/>
            <a:ext cx="8330338" cy="35093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488624" y="5498419"/>
            <a:ext cx="935990" cy="266700"/>
          </a:xfrm>
          <a:custGeom>
            <a:avLst/>
            <a:gdLst/>
            <a:ahLst/>
            <a:cxnLst/>
            <a:rect l="l" t="t" r="r" b="b"/>
            <a:pathLst>
              <a:path w="935989" h="266700">
                <a:moveTo>
                  <a:pt x="139598" y="266251"/>
                </a:moveTo>
                <a:lnTo>
                  <a:pt x="99306" y="261900"/>
                </a:lnTo>
                <a:lnTo>
                  <a:pt x="51309" y="239242"/>
                </a:lnTo>
                <a:lnTo>
                  <a:pt x="17716" y="200624"/>
                </a:lnTo>
                <a:lnTo>
                  <a:pt x="1107" y="151646"/>
                </a:lnTo>
                <a:lnTo>
                  <a:pt x="0" y="134092"/>
                </a:lnTo>
                <a:lnTo>
                  <a:pt x="2530" y="106869"/>
                </a:lnTo>
                <a:lnTo>
                  <a:pt x="22771" y="59171"/>
                </a:lnTo>
                <a:lnTo>
                  <a:pt x="61901" y="21771"/>
                </a:lnTo>
                <a:lnTo>
                  <a:pt x="111832" y="2419"/>
                </a:lnTo>
                <a:lnTo>
                  <a:pt x="140341" y="0"/>
                </a:lnTo>
                <a:lnTo>
                  <a:pt x="161374" y="1339"/>
                </a:lnTo>
                <a:lnTo>
                  <a:pt x="183540" y="5357"/>
                </a:lnTo>
                <a:lnTo>
                  <a:pt x="206840" y="12055"/>
                </a:lnTo>
                <a:lnTo>
                  <a:pt x="231276" y="21431"/>
                </a:lnTo>
                <a:lnTo>
                  <a:pt x="231276" y="35423"/>
                </a:lnTo>
                <a:lnTo>
                  <a:pt x="142131" y="35423"/>
                </a:lnTo>
                <a:lnTo>
                  <a:pt x="120756" y="37180"/>
                </a:lnTo>
                <a:lnTo>
                  <a:pt x="83698" y="51243"/>
                </a:lnTo>
                <a:lnTo>
                  <a:pt x="55123" y="78509"/>
                </a:lnTo>
                <a:lnTo>
                  <a:pt x="40389" y="113781"/>
                </a:lnTo>
                <a:lnTo>
                  <a:pt x="38547" y="134092"/>
                </a:lnTo>
                <a:lnTo>
                  <a:pt x="40361" y="154566"/>
                </a:lnTo>
                <a:lnTo>
                  <a:pt x="67570" y="204491"/>
                </a:lnTo>
                <a:lnTo>
                  <a:pt x="100645" y="225143"/>
                </a:lnTo>
                <a:lnTo>
                  <a:pt x="119874" y="230214"/>
                </a:lnTo>
                <a:lnTo>
                  <a:pt x="119060" y="230214"/>
                </a:lnTo>
                <a:lnTo>
                  <a:pt x="141836" y="232028"/>
                </a:lnTo>
                <a:lnTo>
                  <a:pt x="234104" y="232028"/>
                </a:lnTo>
                <a:lnTo>
                  <a:pt x="234104" y="243934"/>
                </a:lnTo>
                <a:lnTo>
                  <a:pt x="212852" y="253698"/>
                </a:lnTo>
                <a:lnTo>
                  <a:pt x="190016" y="260672"/>
                </a:lnTo>
                <a:lnTo>
                  <a:pt x="165597" y="264856"/>
                </a:lnTo>
                <a:lnTo>
                  <a:pt x="139598" y="266251"/>
                </a:lnTo>
                <a:close/>
              </a:path>
              <a:path w="935989" h="266700">
                <a:moveTo>
                  <a:pt x="231276" y="61464"/>
                </a:moveTo>
                <a:lnTo>
                  <a:pt x="208628" y="50074"/>
                </a:lnTo>
                <a:lnTo>
                  <a:pt x="186221" y="41936"/>
                </a:lnTo>
                <a:lnTo>
                  <a:pt x="164055" y="37051"/>
                </a:lnTo>
                <a:lnTo>
                  <a:pt x="142131" y="35423"/>
                </a:lnTo>
                <a:lnTo>
                  <a:pt x="231276" y="35423"/>
                </a:lnTo>
                <a:lnTo>
                  <a:pt x="231276" y="61464"/>
                </a:lnTo>
                <a:close/>
              </a:path>
              <a:path w="935989" h="266700">
                <a:moveTo>
                  <a:pt x="234104" y="232028"/>
                </a:moveTo>
                <a:lnTo>
                  <a:pt x="141836" y="232028"/>
                </a:lnTo>
                <a:lnTo>
                  <a:pt x="165294" y="230214"/>
                </a:lnTo>
                <a:lnTo>
                  <a:pt x="188492" y="224771"/>
                </a:lnTo>
                <a:lnTo>
                  <a:pt x="211428" y="215701"/>
                </a:lnTo>
                <a:lnTo>
                  <a:pt x="234104" y="203005"/>
                </a:lnTo>
                <a:lnTo>
                  <a:pt x="234104" y="232028"/>
                </a:lnTo>
                <a:close/>
              </a:path>
              <a:path w="935989" h="266700">
                <a:moveTo>
                  <a:pt x="264546" y="148980"/>
                </a:moveTo>
                <a:lnTo>
                  <a:pt x="264546" y="112070"/>
                </a:lnTo>
                <a:lnTo>
                  <a:pt x="275510" y="101850"/>
                </a:lnTo>
                <a:lnTo>
                  <a:pt x="288615" y="94548"/>
                </a:lnTo>
                <a:lnTo>
                  <a:pt x="303861" y="90166"/>
                </a:lnTo>
                <a:lnTo>
                  <a:pt x="321249" y="88706"/>
                </a:lnTo>
                <a:lnTo>
                  <a:pt x="334466" y="89617"/>
                </a:lnTo>
                <a:lnTo>
                  <a:pt x="369512" y="106365"/>
                </a:lnTo>
                <a:lnTo>
                  <a:pt x="378615" y="120405"/>
                </a:lnTo>
                <a:lnTo>
                  <a:pt x="318562" y="120405"/>
                </a:lnTo>
                <a:lnTo>
                  <a:pt x="304754" y="122191"/>
                </a:lnTo>
                <a:lnTo>
                  <a:pt x="291147" y="127549"/>
                </a:lnTo>
                <a:lnTo>
                  <a:pt x="277744" y="136478"/>
                </a:lnTo>
                <a:lnTo>
                  <a:pt x="264546" y="148980"/>
                </a:lnTo>
                <a:close/>
              </a:path>
              <a:path w="935989" h="266700">
                <a:moveTo>
                  <a:pt x="303084" y="265956"/>
                </a:moveTo>
                <a:lnTo>
                  <a:pt x="294075" y="265183"/>
                </a:lnTo>
                <a:lnTo>
                  <a:pt x="294390" y="265183"/>
                </a:lnTo>
                <a:lnTo>
                  <a:pt x="286716" y="263019"/>
                </a:lnTo>
                <a:lnTo>
                  <a:pt x="262157" y="232995"/>
                </a:lnTo>
                <a:lnTo>
                  <a:pt x="261520" y="225675"/>
                </a:lnTo>
                <a:lnTo>
                  <a:pt x="261413" y="224437"/>
                </a:lnTo>
                <a:lnTo>
                  <a:pt x="279444" y="189500"/>
                </a:lnTo>
                <a:lnTo>
                  <a:pt x="349376" y="160438"/>
                </a:lnTo>
                <a:lnTo>
                  <a:pt x="349277" y="150516"/>
                </a:lnTo>
                <a:lnTo>
                  <a:pt x="347450" y="137732"/>
                </a:lnTo>
                <a:lnTo>
                  <a:pt x="341674" y="128106"/>
                </a:lnTo>
                <a:lnTo>
                  <a:pt x="332045" y="122330"/>
                </a:lnTo>
                <a:lnTo>
                  <a:pt x="318562" y="120405"/>
                </a:lnTo>
                <a:lnTo>
                  <a:pt x="378615" y="120405"/>
                </a:lnTo>
                <a:lnTo>
                  <a:pt x="382713" y="178593"/>
                </a:lnTo>
                <a:lnTo>
                  <a:pt x="349376" y="178593"/>
                </a:lnTo>
                <a:lnTo>
                  <a:pt x="326754" y="187375"/>
                </a:lnTo>
                <a:lnTo>
                  <a:pt x="295055" y="211683"/>
                </a:lnTo>
                <a:lnTo>
                  <a:pt x="295055" y="225675"/>
                </a:lnTo>
                <a:lnTo>
                  <a:pt x="297284" y="231428"/>
                </a:lnTo>
                <a:lnTo>
                  <a:pt x="301751" y="235895"/>
                </a:lnTo>
                <a:lnTo>
                  <a:pt x="306313" y="240362"/>
                </a:lnTo>
                <a:lnTo>
                  <a:pt x="312219" y="242591"/>
                </a:lnTo>
                <a:lnTo>
                  <a:pt x="407859" y="242591"/>
                </a:lnTo>
                <a:lnTo>
                  <a:pt x="407859" y="249144"/>
                </a:lnTo>
                <a:lnTo>
                  <a:pt x="349081" y="249144"/>
                </a:lnTo>
                <a:lnTo>
                  <a:pt x="338111" y="256501"/>
                </a:lnTo>
                <a:lnTo>
                  <a:pt x="326790" y="261754"/>
                </a:lnTo>
                <a:lnTo>
                  <a:pt x="315115" y="264906"/>
                </a:lnTo>
                <a:lnTo>
                  <a:pt x="303084" y="265956"/>
                </a:lnTo>
                <a:close/>
              </a:path>
              <a:path w="935989" h="266700">
                <a:moveTo>
                  <a:pt x="407859" y="242591"/>
                </a:moveTo>
                <a:lnTo>
                  <a:pt x="319458" y="242591"/>
                </a:lnTo>
                <a:lnTo>
                  <a:pt x="327413" y="241764"/>
                </a:lnTo>
                <a:lnTo>
                  <a:pt x="335049" y="239281"/>
                </a:lnTo>
                <a:lnTo>
                  <a:pt x="342369" y="235141"/>
                </a:lnTo>
                <a:lnTo>
                  <a:pt x="349376" y="229342"/>
                </a:lnTo>
                <a:lnTo>
                  <a:pt x="349376" y="178593"/>
                </a:lnTo>
                <a:lnTo>
                  <a:pt x="382713" y="178593"/>
                </a:lnTo>
                <a:lnTo>
                  <a:pt x="382713" y="238819"/>
                </a:lnTo>
                <a:lnTo>
                  <a:pt x="382955" y="239281"/>
                </a:lnTo>
                <a:lnTo>
                  <a:pt x="384637" y="241764"/>
                </a:lnTo>
                <a:lnTo>
                  <a:pt x="407859" y="241764"/>
                </a:lnTo>
                <a:lnTo>
                  <a:pt x="407859" y="242591"/>
                </a:lnTo>
                <a:close/>
              </a:path>
              <a:path w="935989" h="266700">
                <a:moveTo>
                  <a:pt x="407859" y="241764"/>
                </a:moveTo>
                <a:lnTo>
                  <a:pt x="392912" y="241764"/>
                </a:lnTo>
                <a:lnTo>
                  <a:pt x="399134" y="238819"/>
                </a:lnTo>
                <a:lnTo>
                  <a:pt x="407859" y="232771"/>
                </a:lnTo>
                <a:lnTo>
                  <a:pt x="407859" y="241764"/>
                </a:lnTo>
                <a:close/>
              </a:path>
              <a:path w="935989" h="266700">
                <a:moveTo>
                  <a:pt x="379732" y="266251"/>
                </a:moveTo>
                <a:lnTo>
                  <a:pt x="374674" y="266251"/>
                </a:lnTo>
                <a:lnTo>
                  <a:pt x="364925" y="265183"/>
                </a:lnTo>
                <a:lnTo>
                  <a:pt x="357409" y="261977"/>
                </a:lnTo>
                <a:lnTo>
                  <a:pt x="352127" y="256631"/>
                </a:lnTo>
                <a:lnTo>
                  <a:pt x="349081" y="249144"/>
                </a:lnTo>
                <a:lnTo>
                  <a:pt x="407859" y="249144"/>
                </a:lnTo>
                <a:lnTo>
                  <a:pt x="407859" y="253459"/>
                </a:lnTo>
                <a:lnTo>
                  <a:pt x="400125" y="258422"/>
                </a:lnTo>
                <a:lnTo>
                  <a:pt x="393996" y="261754"/>
                </a:lnTo>
                <a:lnTo>
                  <a:pt x="384599" y="265365"/>
                </a:lnTo>
                <a:lnTo>
                  <a:pt x="379732" y="266251"/>
                </a:lnTo>
                <a:close/>
              </a:path>
              <a:path w="935989" h="266700">
                <a:moveTo>
                  <a:pt x="472381" y="263280"/>
                </a:moveTo>
                <a:lnTo>
                  <a:pt x="438444" y="263280"/>
                </a:lnTo>
                <a:lnTo>
                  <a:pt x="438444" y="3428"/>
                </a:lnTo>
                <a:lnTo>
                  <a:pt x="472381" y="3428"/>
                </a:lnTo>
                <a:lnTo>
                  <a:pt x="472381" y="263280"/>
                </a:lnTo>
                <a:close/>
              </a:path>
              <a:path w="935989" h="266700">
                <a:moveTo>
                  <a:pt x="555906" y="263280"/>
                </a:moveTo>
                <a:lnTo>
                  <a:pt x="521978" y="263280"/>
                </a:lnTo>
                <a:lnTo>
                  <a:pt x="521978" y="3428"/>
                </a:lnTo>
                <a:lnTo>
                  <a:pt x="555906" y="3428"/>
                </a:lnTo>
                <a:lnTo>
                  <a:pt x="555906" y="263280"/>
                </a:lnTo>
                <a:close/>
              </a:path>
              <a:path w="935989" h="266700">
                <a:moveTo>
                  <a:pt x="680664" y="265956"/>
                </a:moveTo>
                <a:lnTo>
                  <a:pt x="634830" y="254202"/>
                </a:lnTo>
                <a:lnTo>
                  <a:pt x="606798" y="222539"/>
                </a:lnTo>
                <a:lnTo>
                  <a:pt x="596425" y="176812"/>
                </a:lnTo>
                <a:lnTo>
                  <a:pt x="597811" y="158159"/>
                </a:lnTo>
                <a:lnTo>
                  <a:pt x="618599" y="113261"/>
                </a:lnTo>
                <a:lnTo>
                  <a:pt x="659389" y="90193"/>
                </a:lnTo>
                <a:lnTo>
                  <a:pt x="659745" y="90193"/>
                </a:lnTo>
                <a:lnTo>
                  <a:pt x="676054" y="88706"/>
                </a:lnTo>
                <a:lnTo>
                  <a:pt x="719388" y="102099"/>
                </a:lnTo>
                <a:lnTo>
                  <a:pt x="734251" y="118176"/>
                </a:lnTo>
                <a:lnTo>
                  <a:pt x="676054" y="118176"/>
                </a:lnTo>
                <a:lnTo>
                  <a:pt x="667374" y="118864"/>
                </a:lnTo>
                <a:lnTo>
                  <a:pt x="636578" y="142430"/>
                </a:lnTo>
                <a:lnTo>
                  <a:pt x="631106" y="160438"/>
                </a:lnTo>
                <a:lnTo>
                  <a:pt x="749555" y="160438"/>
                </a:lnTo>
                <a:lnTo>
                  <a:pt x="750616" y="176364"/>
                </a:lnTo>
                <a:lnTo>
                  <a:pt x="750616" y="180679"/>
                </a:lnTo>
                <a:lnTo>
                  <a:pt x="630363" y="180679"/>
                </a:lnTo>
                <a:lnTo>
                  <a:pt x="631831" y="192336"/>
                </a:lnTo>
                <a:lnTo>
                  <a:pt x="654873" y="226136"/>
                </a:lnTo>
                <a:lnTo>
                  <a:pt x="685874" y="234257"/>
                </a:lnTo>
                <a:lnTo>
                  <a:pt x="747634" y="234257"/>
                </a:lnTo>
                <a:lnTo>
                  <a:pt x="747634" y="246458"/>
                </a:lnTo>
                <a:lnTo>
                  <a:pt x="708679" y="263445"/>
                </a:lnTo>
                <a:lnTo>
                  <a:pt x="690673" y="265677"/>
                </a:lnTo>
                <a:lnTo>
                  <a:pt x="680664" y="265956"/>
                </a:lnTo>
                <a:close/>
              </a:path>
              <a:path w="935989" h="266700">
                <a:moveTo>
                  <a:pt x="749555" y="160438"/>
                </a:moveTo>
                <a:lnTo>
                  <a:pt x="717126" y="160438"/>
                </a:lnTo>
                <a:lnTo>
                  <a:pt x="715928" y="150839"/>
                </a:lnTo>
                <a:lnTo>
                  <a:pt x="713519" y="142430"/>
                </a:lnTo>
                <a:lnTo>
                  <a:pt x="676054" y="118176"/>
                </a:lnTo>
                <a:lnTo>
                  <a:pt x="734251" y="118176"/>
                </a:lnTo>
                <a:lnTo>
                  <a:pt x="739228" y="125439"/>
                </a:lnTo>
                <a:lnTo>
                  <a:pt x="745553" y="140387"/>
                </a:lnTo>
                <a:lnTo>
                  <a:pt x="749350" y="157362"/>
                </a:lnTo>
                <a:lnTo>
                  <a:pt x="749555" y="160438"/>
                </a:lnTo>
                <a:close/>
              </a:path>
              <a:path w="935989" h="266700">
                <a:moveTo>
                  <a:pt x="747634" y="234257"/>
                </a:moveTo>
                <a:lnTo>
                  <a:pt x="685874" y="234257"/>
                </a:lnTo>
                <a:lnTo>
                  <a:pt x="702293" y="232955"/>
                </a:lnTo>
                <a:lnTo>
                  <a:pt x="718058" y="229049"/>
                </a:lnTo>
                <a:lnTo>
                  <a:pt x="733172" y="222539"/>
                </a:lnTo>
                <a:lnTo>
                  <a:pt x="747634" y="213426"/>
                </a:lnTo>
                <a:lnTo>
                  <a:pt x="747634" y="234257"/>
                </a:lnTo>
                <a:close/>
              </a:path>
              <a:path w="935989" h="266700">
                <a:moveTo>
                  <a:pt x="935648" y="95697"/>
                </a:moveTo>
                <a:lnTo>
                  <a:pt x="901558" y="95697"/>
                </a:lnTo>
                <a:lnTo>
                  <a:pt x="901558" y="3428"/>
                </a:lnTo>
                <a:lnTo>
                  <a:pt x="935648" y="3428"/>
                </a:lnTo>
                <a:lnTo>
                  <a:pt x="935648" y="95697"/>
                </a:lnTo>
                <a:close/>
              </a:path>
              <a:path w="935989" h="266700">
                <a:moveTo>
                  <a:pt x="935648" y="263280"/>
                </a:moveTo>
                <a:lnTo>
                  <a:pt x="863163" y="263280"/>
                </a:lnTo>
                <a:lnTo>
                  <a:pt x="845146" y="261781"/>
                </a:lnTo>
                <a:lnTo>
                  <a:pt x="802593" y="239315"/>
                </a:lnTo>
                <a:lnTo>
                  <a:pt x="781520" y="194031"/>
                </a:lnTo>
                <a:lnTo>
                  <a:pt x="780115" y="174878"/>
                </a:lnTo>
                <a:lnTo>
                  <a:pt x="781595" y="156822"/>
                </a:lnTo>
                <a:lnTo>
                  <a:pt x="803784" y="112813"/>
                </a:lnTo>
                <a:lnTo>
                  <a:pt x="846728" y="89936"/>
                </a:lnTo>
                <a:lnTo>
                  <a:pt x="864353" y="88410"/>
                </a:lnTo>
                <a:lnTo>
                  <a:pt x="873097" y="88866"/>
                </a:lnTo>
                <a:lnTo>
                  <a:pt x="882213" y="90232"/>
                </a:lnTo>
                <a:lnTo>
                  <a:pt x="891700" y="92509"/>
                </a:lnTo>
                <a:lnTo>
                  <a:pt x="901558" y="95697"/>
                </a:lnTo>
                <a:lnTo>
                  <a:pt x="935648" y="95697"/>
                </a:lnTo>
                <a:lnTo>
                  <a:pt x="935648" y="117728"/>
                </a:lnTo>
                <a:lnTo>
                  <a:pt x="869564" y="117728"/>
                </a:lnTo>
                <a:lnTo>
                  <a:pt x="857555" y="118770"/>
                </a:lnTo>
                <a:lnTo>
                  <a:pt x="822722" y="143380"/>
                </a:lnTo>
                <a:lnTo>
                  <a:pt x="814347" y="179041"/>
                </a:lnTo>
                <a:lnTo>
                  <a:pt x="815156" y="191460"/>
                </a:lnTo>
                <a:lnTo>
                  <a:pt x="832559" y="225427"/>
                </a:lnTo>
                <a:lnTo>
                  <a:pt x="875364" y="234257"/>
                </a:lnTo>
                <a:lnTo>
                  <a:pt x="935648" y="234257"/>
                </a:lnTo>
                <a:lnTo>
                  <a:pt x="935648" y="263280"/>
                </a:lnTo>
                <a:close/>
              </a:path>
              <a:path w="935989" h="266700">
                <a:moveTo>
                  <a:pt x="935648" y="234257"/>
                </a:moveTo>
                <a:lnTo>
                  <a:pt x="901558" y="234257"/>
                </a:lnTo>
                <a:lnTo>
                  <a:pt x="901558" y="125758"/>
                </a:lnTo>
                <a:lnTo>
                  <a:pt x="893644" y="122245"/>
                </a:lnTo>
                <a:lnTo>
                  <a:pt x="885675" y="119736"/>
                </a:lnTo>
                <a:lnTo>
                  <a:pt x="877649" y="118230"/>
                </a:lnTo>
                <a:lnTo>
                  <a:pt x="869564" y="117728"/>
                </a:lnTo>
                <a:lnTo>
                  <a:pt x="935648" y="117728"/>
                </a:lnTo>
                <a:lnTo>
                  <a:pt x="935648" y="23425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8573" y="5498419"/>
            <a:ext cx="466090" cy="351155"/>
          </a:xfrm>
          <a:custGeom>
            <a:avLst/>
            <a:gdLst/>
            <a:ahLst/>
            <a:cxnLst/>
            <a:rect l="l" t="t" r="r" b="b"/>
            <a:pathLst>
              <a:path w="466089" h="351154">
                <a:moveTo>
                  <a:pt x="64446" y="61026"/>
                </a:moveTo>
                <a:lnTo>
                  <a:pt x="47682" y="61026"/>
                </a:lnTo>
                <a:lnTo>
                  <a:pt x="40481" y="58045"/>
                </a:lnTo>
                <a:lnTo>
                  <a:pt x="34528" y="52092"/>
                </a:lnTo>
                <a:lnTo>
                  <a:pt x="28574" y="46043"/>
                </a:lnTo>
                <a:lnTo>
                  <a:pt x="25603" y="38842"/>
                </a:lnTo>
                <a:lnTo>
                  <a:pt x="25603" y="22078"/>
                </a:lnTo>
                <a:lnTo>
                  <a:pt x="28574" y="14887"/>
                </a:lnTo>
                <a:lnTo>
                  <a:pt x="40481" y="2981"/>
                </a:lnTo>
                <a:lnTo>
                  <a:pt x="47682" y="0"/>
                </a:lnTo>
                <a:lnTo>
                  <a:pt x="64446" y="0"/>
                </a:lnTo>
                <a:lnTo>
                  <a:pt x="71589" y="2981"/>
                </a:lnTo>
                <a:lnTo>
                  <a:pt x="83495" y="14887"/>
                </a:lnTo>
                <a:lnTo>
                  <a:pt x="86467" y="22078"/>
                </a:lnTo>
                <a:lnTo>
                  <a:pt x="86467" y="38842"/>
                </a:lnTo>
                <a:lnTo>
                  <a:pt x="83495" y="46043"/>
                </a:lnTo>
                <a:lnTo>
                  <a:pt x="77542" y="52092"/>
                </a:lnTo>
                <a:lnTo>
                  <a:pt x="71589" y="58045"/>
                </a:lnTo>
                <a:lnTo>
                  <a:pt x="64446" y="61026"/>
                </a:lnTo>
                <a:close/>
              </a:path>
              <a:path w="466089" h="351154">
                <a:moveTo>
                  <a:pt x="17564" y="350938"/>
                </a:moveTo>
                <a:lnTo>
                  <a:pt x="0" y="301084"/>
                </a:lnTo>
                <a:lnTo>
                  <a:pt x="12501" y="296582"/>
                </a:lnTo>
                <a:lnTo>
                  <a:pt x="21431" y="287391"/>
                </a:lnTo>
                <a:lnTo>
                  <a:pt x="26789" y="273512"/>
                </a:lnTo>
                <a:lnTo>
                  <a:pt x="28574" y="254945"/>
                </a:lnTo>
                <a:lnTo>
                  <a:pt x="28574" y="87658"/>
                </a:lnTo>
                <a:lnTo>
                  <a:pt x="83791" y="87658"/>
                </a:lnTo>
                <a:lnTo>
                  <a:pt x="83791" y="268337"/>
                </a:lnTo>
                <a:lnTo>
                  <a:pt x="82666" y="285445"/>
                </a:lnTo>
                <a:lnTo>
                  <a:pt x="65789" y="325935"/>
                </a:lnTo>
                <a:lnTo>
                  <a:pt x="31963" y="348095"/>
                </a:lnTo>
                <a:lnTo>
                  <a:pt x="17564" y="350938"/>
                </a:lnTo>
                <a:close/>
              </a:path>
              <a:path w="466089" h="351154">
                <a:moveTo>
                  <a:pt x="222608" y="266699"/>
                </a:moveTo>
                <a:lnTo>
                  <a:pt x="180940" y="260489"/>
                </a:lnTo>
                <a:lnTo>
                  <a:pt x="136385" y="228415"/>
                </a:lnTo>
                <a:lnTo>
                  <a:pt x="120814" y="176069"/>
                </a:lnTo>
                <a:lnTo>
                  <a:pt x="122441" y="156868"/>
                </a:lnTo>
                <a:lnTo>
                  <a:pt x="146856" y="109984"/>
                </a:lnTo>
                <a:lnTo>
                  <a:pt x="193961" y="85706"/>
                </a:lnTo>
                <a:lnTo>
                  <a:pt x="213235" y="84086"/>
                </a:lnTo>
                <a:lnTo>
                  <a:pt x="231675" y="85706"/>
                </a:lnTo>
                <a:lnTo>
                  <a:pt x="232342" y="85706"/>
                </a:lnTo>
                <a:lnTo>
                  <a:pt x="250183" y="90899"/>
                </a:lnTo>
                <a:lnTo>
                  <a:pt x="265892" y="99412"/>
                </a:lnTo>
                <a:lnTo>
                  <a:pt x="279758" y="111327"/>
                </a:lnTo>
                <a:lnTo>
                  <a:pt x="284077" y="116985"/>
                </a:lnTo>
                <a:lnTo>
                  <a:pt x="217255" y="116985"/>
                </a:lnTo>
                <a:lnTo>
                  <a:pt x="202085" y="119384"/>
                </a:lnTo>
                <a:lnTo>
                  <a:pt x="190653" y="126582"/>
                </a:lnTo>
                <a:lnTo>
                  <a:pt x="182958" y="138580"/>
                </a:lnTo>
                <a:lnTo>
                  <a:pt x="179002" y="155381"/>
                </a:lnTo>
                <a:lnTo>
                  <a:pt x="301555" y="155381"/>
                </a:lnTo>
                <a:lnTo>
                  <a:pt x="303171" y="162643"/>
                </a:lnTo>
                <a:lnTo>
                  <a:pt x="304018" y="184403"/>
                </a:lnTo>
                <a:lnTo>
                  <a:pt x="177964" y="184403"/>
                </a:lnTo>
                <a:lnTo>
                  <a:pt x="179617" y="195525"/>
                </a:lnTo>
                <a:lnTo>
                  <a:pt x="203101" y="226608"/>
                </a:lnTo>
                <a:lnTo>
                  <a:pt x="235857" y="233809"/>
                </a:lnTo>
                <a:lnTo>
                  <a:pt x="300894" y="233809"/>
                </a:lnTo>
                <a:lnTo>
                  <a:pt x="300894" y="243487"/>
                </a:lnTo>
                <a:lnTo>
                  <a:pt x="284170" y="253643"/>
                </a:lnTo>
                <a:lnTo>
                  <a:pt x="265548" y="260897"/>
                </a:lnTo>
                <a:lnTo>
                  <a:pt x="245507" y="265147"/>
                </a:lnTo>
                <a:lnTo>
                  <a:pt x="246602" y="265147"/>
                </a:lnTo>
                <a:lnTo>
                  <a:pt x="222608" y="266699"/>
                </a:lnTo>
                <a:close/>
              </a:path>
              <a:path w="466089" h="351154">
                <a:moveTo>
                  <a:pt x="301555" y="155381"/>
                </a:moveTo>
                <a:lnTo>
                  <a:pt x="255355" y="155381"/>
                </a:lnTo>
                <a:lnTo>
                  <a:pt x="251297" y="138580"/>
                </a:lnTo>
                <a:lnTo>
                  <a:pt x="243595" y="126582"/>
                </a:lnTo>
                <a:lnTo>
                  <a:pt x="232248" y="119384"/>
                </a:lnTo>
                <a:lnTo>
                  <a:pt x="217255" y="116985"/>
                </a:lnTo>
                <a:lnTo>
                  <a:pt x="284077" y="116985"/>
                </a:lnTo>
                <a:lnTo>
                  <a:pt x="291041" y="126106"/>
                </a:lnTo>
                <a:lnTo>
                  <a:pt x="298846" y="143211"/>
                </a:lnTo>
                <a:lnTo>
                  <a:pt x="301555" y="155381"/>
                </a:lnTo>
                <a:close/>
              </a:path>
              <a:path w="466089" h="351154">
                <a:moveTo>
                  <a:pt x="300894" y="233809"/>
                </a:moveTo>
                <a:lnTo>
                  <a:pt x="235857" y="233809"/>
                </a:lnTo>
                <a:lnTo>
                  <a:pt x="251532" y="232247"/>
                </a:lnTo>
                <a:lnTo>
                  <a:pt x="267597" y="227558"/>
                </a:lnTo>
                <a:lnTo>
                  <a:pt x="284051" y="219745"/>
                </a:lnTo>
                <a:lnTo>
                  <a:pt x="300894" y="208806"/>
                </a:lnTo>
                <a:lnTo>
                  <a:pt x="300894" y="233809"/>
                </a:lnTo>
                <a:close/>
              </a:path>
              <a:path w="466089" h="351154">
                <a:moveTo>
                  <a:pt x="465876" y="125463"/>
                </a:moveTo>
                <a:lnTo>
                  <a:pt x="321506" y="125463"/>
                </a:lnTo>
                <a:lnTo>
                  <a:pt x="321506" y="114604"/>
                </a:lnTo>
                <a:lnTo>
                  <a:pt x="395029" y="32451"/>
                </a:lnTo>
                <a:lnTo>
                  <a:pt x="401878" y="32451"/>
                </a:lnTo>
                <a:lnTo>
                  <a:pt x="401878" y="87658"/>
                </a:lnTo>
                <a:lnTo>
                  <a:pt x="465876" y="87658"/>
                </a:lnTo>
                <a:lnTo>
                  <a:pt x="465876" y="125463"/>
                </a:lnTo>
                <a:close/>
              </a:path>
              <a:path w="466089" h="351154">
                <a:moveTo>
                  <a:pt x="414822" y="266699"/>
                </a:moveTo>
                <a:lnTo>
                  <a:pt x="374361" y="257244"/>
                </a:lnTo>
                <a:lnTo>
                  <a:pt x="347777" y="215951"/>
                </a:lnTo>
                <a:lnTo>
                  <a:pt x="346661" y="200767"/>
                </a:lnTo>
                <a:lnTo>
                  <a:pt x="346661" y="125463"/>
                </a:lnTo>
                <a:lnTo>
                  <a:pt x="401878" y="125463"/>
                </a:lnTo>
                <a:lnTo>
                  <a:pt x="401878" y="206425"/>
                </a:lnTo>
                <a:lnTo>
                  <a:pt x="404259" y="213273"/>
                </a:lnTo>
                <a:lnTo>
                  <a:pt x="409021" y="218331"/>
                </a:lnTo>
                <a:lnTo>
                  <a:pt x="413848" y="223357"/>
                </a:lnTo>
                <a:lnTo>
                  <a:pt x="420527" y="225923"/>
                </a:lnTo>
                <a:lnTo>
                  <a:pt x="465876" y="225923"/>
                </a:lnTo>
                <a:lnTo>
                  <a:pt x="465876" y="255688"/>
                </a:lnTo>
                <a:lnTo>
                  <a:pt x="452805" y="260507"/>
                </a:lnTo>
                <a:lnTo>
                  <a:pt x="439938" y="263947"/>
                </a:lnTo>
                <a:lnTo>
                  <a:pt x="427277" y="266011"/>
                </a:lnTo>
                <a:lnTo>
                  <a:pt x="414822" y="266699"/>
                </a:lnTo>
                <a:close/>
              </a:path>
              <a:path w="466089" h="351154">
                <a:moveTo>
                  <a:pt x="465876" y="225923"/>
                </a:moveTo>
                <a:lnTo>
                  <a:pt x="428967" y="225923"/>
                </a:lnTo>
                <a:lnTo>
                  <a:pt x="437687" y="225281"/>
                </a:lnTo>
                <a:lnTo>
                  <a:pt x="446746" y="223357"/>
                </a:lnTo>
                <a:lnTo>
                  <a:pt x="456143" y="220148"/>
                </a:lnTo>
                <a:lnTo>
                  <a:pt x="465876" y="215655"/>
                </a:lnTo>
                <a:lnTo>
                  <a:pt x="465876" y="22592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6184217"/>
            <a:ext cx="2963421" cy="35049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83909" y="6187646"/>
            <a:ext cx="723265" cy="263525"/>
          </a:xfrm>
          <a:custGeom>
            <a:avLst/>
            <a:gdLst/>
            <a:ahLst/>
            <a:cxnLst/>
            <a:rect l="l" t="t" r="r" b="b"/>
            <a:pathLst>
              <a:path w="723264" h="263525">
                <a:moveTo>
                  <a:pt x="55216" y="259851"/>
                </a:moveTo>
                <a:lnTo>
                  <a:pt x="0" y="259851"/>
                </a:lnTo>
                <a:lnTo>
                  <a:pt x="0" y="0"/>
                </a:lnTo>
                <a:lnTo>
                  <a:pt x="55216" y="0"/>
                </a:lnTo>
                <a:lnTo>
                  <a:pt x="55216" y="94059"/>
                </a:lnTo>
                <a:lnTo>
                  <a:pt x="147895" y="94059"/>
                </a:lnTo>
                <a:lnTo>
                  <a:pt x="149432" y="94894"/>
                </a:lnTo>
                <a:lnTo>
                  <a:pt x="162219" y="105965"/>
                </a:lnTo>
                <a:lnTo>
                  <a:pt x="171293" y="117719"/>
                </a:lnTo>
                <a:lnTo>
                  <a:pt x="87210" y="117719"/>
                </a:lnTo>
                <a:lnTo>
                  <a:pt x="79574" y="118481"/>
                </a:lnTo>
                <a:lnTo>
                  <a:pt x="71695" y="120769"/>
                </a:lnTo>
                <a:lnTo>
                  <a:pt x="63576" y="124582"/>
                </a:lnTo>
                <a:lnTo>
                  <a:pt x="55216" y="129920"/>
                </a:lnTo>
                <a:lnTo>
                  <a:pt x="55216" y="211483"/>
                </a:lnTo>
                <a:lnTo>
                  <a:pt x="63568" y="217994"/>
                </a:lnTo>
                <a:lnTo>
                  <a:pt x="71810" y="222644"/>
                </a:lnTo>
                <a:lnTo>
                  <a:pt x="79938" y="225432"/>
                </a:lnTo>
                <a:lnTo>
                  <a:pt x="87953" y="226361"/>
                </a:lnTo>
                <a:lnTo>
                  <a:pt x="171290" y="226361"/>
                </a:lnTo>
                <a:lnTo>
                  <a:pt x="163115" y="237524"/>
                </a:lnTo>
                <a:lnTo>
                  <a:pt x="153384" y="246458"/>
                </a:lnTo>
                <a:lnTo>
                  <a:pt x="55216" y="246458"/>
                </a:lnTo>
                <a:lnTo>
                  <a:pt x="55216" y="259851"/>
                </a:lnTo>
                <a:close/>
              </a:path>
              <a:path w="723264" h="263525">
                <a:moveTo>
                  <a:pt x="147895" y="94059"/>
                </a:moveTo>
                <a:lnTo>
                  <a:pt x="55216" y="94059"/>
                </a:lnTo>
                <a:lnTo>
                  <a:pt x="66192" y="88195"/>
                </a:lnTo>
                <a:lnTo>
                  <a:pt x="77391" y="84007"/>
                </a:lnTo>
                <a:lnTo>
                  <a:pt x="88813" y="81495"/>
                </a:lnTo>
                <a:lnTo>
                  <a:pt x="100459" y="80657"/>
                </a:lnTo>
                <a:lnTo>
                  <a:pt x="118551" y="82239"/>
                </a:lnTo>
                <a:lnTo>
                  <a:pt x="134876" y="86985"/>
                </a:lnTo>
                <a:lnTo>
                  <a:pt x="147895" y="94059"/>
                </a:lnTo>
                <a:close/>
              </a:path>
              <a:path w="723264" h="263525">
                <a:moveTo>
                  <a:pt x="171290" y="226361"/>
                </a:moveTo>
                <a:lnTo>
                  <a:pt x="87953" y="226361"/>
                </a:lnTo>
                <a:lnTo>
                  <a:pt x="97340" y="225432"/>
                </a:lnTo>
                <a:lnTo>
                  <a:pt x="105648" y="222644"/>
                </a:lnTo>
                <a:lnTo>
                  <a:pt x="129518" y="183031"/>
                </a:lnTo>
                <a:lnTo>
                  <a:pt x="130225" y="170706"/>
                </a:lnTo>
                <a:lnTo>
                  <a:pt x="129480" y="158771"/>
                </a:lnTo>
                <a:lnTo>
                  <a:pt x="104661" y="121178"/>
                </a:lnTo>
                <a:lnTo>
                  <a:pt x="96085" y="118481"/>
                </a:lnTo>
                <a:lnTo>
                  <a:pt x="95325" y="118481"/>
                </a:lnTo>
                <a:lnTo>
                  <a:pt x="87210" y="117719"/>
                </a:lnTo>
                <a:lnTo>
                  <a:pt x="171293" y="117719"/>
                </a:lnTo>
                <a:lnTo>
                  <a:pt x="172703" y="119545"/>
                </a:lnTo>
                <a:lnTo>
                  <a:pt x="180192" y="134985"/>
                </a:lnTo>
                <a:lnTo>
                  <a:pt x="184686" y="152286"/>
                </a:lnTo>
                <a:lnTo>
                  <a:pt x="186126" y="170706"/>
                </a:lnTo>
                <a:lnTo>
                  <a:pt x="186184" y="171449"/>
                </a:lnTo>
                <a:lnTo>
                  <a:pt x="184743" y="190703"/>
                </a:lnTo>
                <a:lnTo>
                  <a:pt x="180418" y="208133"/>
                </a:lnTo>
                <a:lnTo>
                  <a:pt x="173209" y="223740"/>
                </a:lnTo>
                <a:lnTo>
                  <a:pt x="171290" y="226361"/>
                </a:lnTo>
                <a:close/>
              </a:path>
              <a:path w="723264" h="263525">
                <a:moveTo>
                  <a:pt x="104327" y="263270"/>
                </a:moveTo>
                <a:lnTo>
                  <a:pt x="91489" y="262220"/>
                </a:lnTo>
                <a:lnTo>
                  <a:pt x="79025" y="259068"/>
                </a:lnTo>
                <a:lnTo>
                  <a:pt x="66933" y="253815"/>
                </a:lnTo>
                <a:lnTo>
                  <a:pt x="55216" y="246458"/>
                </a:lnTo>
                <a:lnTo>
                  <a:pt x="153384" y="246458"/>
                </a:lnTo>
                <a:lnTo>
                  <a:pt x="150847" y="248788"/>
                </a:lnTo>
                <a:lnTo>
                  <a:pt x="136960" y="256833"/>
                </a:lnTo>
                <a:lnTo>
                  <a:pt x="121454" y="261661"/>
                </a:lnTo>
                <a:lnTo>
                  <a:pt x="104327" y="263270"/>
                </a:lnTo>
                <a:close/>
              </a:path>
              <a:path w="723264" h="263525">
                <a:moveTo>
                  <a:pt x="279272" y="259851"/>
                </a:moveTo>
                <a:lnTo>
                  <a:pt x="223913" y="259851"/>
                </a:lnTo>
                <a:lnTo>
                  <a:pt x="223913" y="0"/>
                </a:lnTo>
                <a:lnTo>
                  <a:pt x="279272" y="0"/>
                </a:lnTo>
                <a:lnTo>
                  <a:pt x="279272" y="259851"/>
                </a:lnTo>
                <a:close/>
              </a:path>
              <a:path w="723264" h="263525">
                <a:moveTo>
                  <a:pt x="390409" y="263270"/>
                </a:moveTo>
                <a:lnTo>
                  <a:pt x="353575" y="253313"/>
                </a:lnTo>
                <a:lnTo>
                  <a:pt x="327232" y="211378"/>
                </a:lnTo>
                <a:lnTo>
                  <a:pt x="326116" y="196595"/>
                </a:lnTo>
                <a:lnTo>
                  <a:pt x="326116" y="84229"/>
                </a:lnTo>
                <a:lnTo>
                  <a:pt x="381332" y="84229"/>
                </a:lnTo>
                <a:lnTo>
                  <a:pt x="381332" y="192880"/>
                </a:lnTo>
                <a:lnTo>
                  <a:pt x="383063" y="207527"/>
                </a:lnTo>
                <a:lnTo>
                  <a:pt x="388253" y="217989"/>
                </a:lnTo>
                <a:lnTo>
                  <a:pt x="396903" y="224268"/>
                </a:lnTo>
                <a:lnTo>
                  <a:pt x="409012" y="226361"/>
                </a:lnTo>
                <a:lnTo>
                  <a:pt x="502480" y="226361"/>
                </a:lnTo>
                <a:lnTo>
                  <a:pt x="502480" y="234695"/>
                </a:lnTo>
                <a:lnTo>
                  <a:pt x="447264" y="234695"/>
                </a:lnTo>
                <a:lnTo>
                  <a:pt x="434559" y="247197"/>
                </a:lnTo>
                <a:lnTo>
                  <a:pt x="420848" y="256126"/>
                </a:lnTo>
                <a:lnTo>
                  <a:pt x="406131" y="261484"/>
                </a:lnTo>
                <a:lnTo>
                  <a:pt x="390409" y="263270"/>
                </a:lnTo>
                <a:close/>
              </a:path>
              <a:path w="723264" h="263525">
                <a:moveTo>
                  <a:pt x="502480" y="226361"/>
                </a:moveTo>
                <a:lnTo>
                  <a:pt x="409012" y="226361"/>
                </a:lnTo>
                <a:lnTo>
                  <a:pt x="416538" y="225598"/>
                </a:lnTo>
                <a:lnTo>
                  <a:pt x="423486" y="223310"/>
                </a:lnTo>
                <a:lnTo>
                  <a:pt x="429858" y="219497"/>
                </a:lnTo>
                <a:lnTo>
                  <a:pt x="435653" y="214159"/>
                </a:lnTo>
                <a:lnTo>
                  <a:pt x="443092" y="206025"/>
                </a:lnTo>
                <a:lnTo>
                  <a:pt x="446816" y="200024"/>
                </a:lnTo>
                <a:lnTo>
                  <a:pt x="446816" y="84229"/>
                </a:lnTo>
                <a:lnTo>
                  <a:pt x="502480" y="84229"/>
                </a:lnTo>
                <a:lnTo>
                  <a:pt x="502480" y="226361"/>
                </a:lnTo>
                <a:close/>
              </a:path>
              <a:path w="723264" h="263525">
                <a:moveTo>
                  <a:pt x="502480" y="259851"/>
                </a:moveTo>
                <a:lnTo>
                  <a:pt x="447264" y="259851"/>
                </a:lnTo>
                <a:lnTo>
                  <a:pt x="447264" y="234695"/>
                </a:lnTo>
                <a:lnTo>
                  <a:pt x="502480" y="234695"/>
                </a:lnTo>
                <a:lnTo>
                  <a:pt x="502480" y="259851"/>
                </a:lnTo>
                <a:close/>
              </a:path>
              <a:path w="723264" h="263525">
                <a:moveTo>
                  <a:pt x="641259" y="263270"/>
                </a:moveTo>
                <a:lnTo>
                  <a:pt x="599591" y="257060"/>
                </a:lnTo>
                <a:lnTo>
                  <a:pt x="555033" y="224986"/>
                </a:lnTo>
                <a:lnTo>
                  <a:pt x="539466" y="172640"/>
                </a:lnTo>
                <a:lnTo>
                  <a:pt x="541093" y="153439"/>
                </a:lnTo>
                <a:lnTo>
                  <a:pt x="565507" y="106555"/>
                </a:lnTo>
                <a:lnTo>
                  <a:pt x="612613" y="82277"/>
                </a:lnTo>
                <a:lnTo>
                  <a:pt x="631887" y="80657"/>
                </a:lnTo>
                <a:lnTo>
                  <a:pt x="650326" y="82277"/>
                </a:lnTo>
                <a:lnTo>
                  <a:pt x="650994" y="82277"/>
                </a:lnTo>
                <a:lnTo>
                  <a:pt x="668834" y="87470"/>
                </a:lnTo>
                <a:lnTo>
                  <a:pt x="684543" y="95983"/>
                </a:lnTo>
                <a:lnTo>
                  <a:pt x="698409" y="107898"/>
                </a:lnTo>
                <a:lnTo>
                  <a:pt x="702729" y="113556"/>
                </a:lnTo>
                <a:lnTo>
                  <a:pt x="635906" y="113556"/>
                </a:lnTo>
                <a:lnTo>
                  <a:pt x="620733" y="115955"/>
                </a:lnTo>
                <a:lnTo>
                  <a:pt x="609301" y="123153"/>
                </a:lnTo>
                <a:lnTo>
                  <a:pt x="601608" y="135151"/>
                </a:lnTo>
                <a:lnTo>
                  <a:pt x="597654" y="151952"/>
                </a:lnTo>
                <a:lnTo>
                  <a:pt x="720206" y="151952"/>
                </a:lnTo>
                <a:lnTo>
                  <a:pt x="721823" y="159214"/>
                </a:lnTo>
                <a:lnTo>
                  <a:pt x="722669" y="180974"/>
                </a:lnTo>
                <a:lnTo>
                  <a:pt x="596616" y="180974"/>
                </a:lnTo>
                <a:lnTo>
                  <a:pt x="598264" y="192096"/>
                </a:lnTo>
                <a:lnTo>
                  <a:pt x="621744" y="223179"/>
                </a:lnTo>
                <a:lnTo>
                  <a:pt x="654509" y="230380"/>
                </a:lnTo>
                <a:lnTo>
                  <a:pt x="719545" y="230380"/>
                </a:lnTo>
                <a:lnTo>
                  <a:pt x="719545" y="240058"/>
                </a:lnTo>
                <a:lnTo>
                  <a:pt x="702822" y="250214"/>
                </a:lnTo>
                <a:lnTo>
                  <a:pt x="684199" y="257468"/>
                </a:lnTo>
                <a:lnTo>
                  <a:pt x="664159" y="261718"/>
                </a:lnTo>
                <a:lnTo>
                  <a:pt x="665254" y="261718"/>
                </a:lnTo>
                <a:lnTo>
                  <a:pt x="641259" y="263270"/>
                </a:lnTo>
                <a:close/>
              </a:path>
              <a:path w="723264" h="263525">
                <a:moveTo>
                  <a:pt x="720206" y="151952"/>
                </a:moveTo>
                <a:lnTo>
                  <a:pt x="674006" y="151952"/>
                </a:lnTo>
                <a:lnTo>
                  <a:pt x="669948" y="135151"/>
                </a:lnTo>
                <a:lnTo>
                  <a:pt x="662246" y="123153"/>
                </a:lnTo>
                <a:lnTo>
                  <a:pt x="650899" y="115955"/>
                </a:lnTo>
                <a:lnTo>
                  <a:pt x="635906" y="113556"/>
                </a:lnTo>
                <a:lnTo>
                  <a:pt x="702729" y="113556"/>
                </a:lnTo>
                <a:lnTo>
                  <a:pt x="709693" y="122677"/>
                </a:lnTo>
                <a:lnTo>
                  <a:pt x="717497" y="139782"/>
                </a:lnTo>
                <a:lnTo>
                  <a:pt x="720206" y="151952"/>
                </a:lnTo>
                <a:close/>
              </a:path>
              <a:path w="723264" h="263525">
                <a:moveTo>
                  <a:pt x="719545" y="230380"/>
                </a:moveTo>
                <a:lnTo>
                  <a:pt x="654509" y="230380"/>
                </a:lnTo>
                <a:lnTo>
                  <a:pt x="670178" y="228818"/>
                </a:lnTo>
                <a:lnTo>
                  <a:pt x="686241" y="224129"/>
                </a:lnTo>
                <a:lnTo>
                  <a:pt x="702697" y="216316"/>
                </a:lnTo>
                <a:lnTo>
                  <a:pt x="719545" y="205377"/>
                </a:lnTo>
                <a:lnTo>
                  <a:pt x="719545" y="2303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49711" y="6184217"/>
            <a:ext cx="1804035" cy="350520"/>
          </a:xfrm>
          <a:custGeom>
            <a:avLst/>
            <a:gdLst/>
            <a:ahLst/>
            <a:cxnLst/>
            <a:rect l="l" t="t" r="r" b="b"/>
            <a:pathLst>
              <a:path w="1804034" h="350520">
                <a:moveTo>
                  <a:pt x="94059" y="350490"/>
                </a:moveTo>
                <a:lnTo>
                  <a:pt x="73075" y="350490"/>
                </a:lnTo>
                <a:lnTo>
                  <a:pt x="67570" y="343642"/>
                </a:lnTo>
                <a:lnTo>
                  <a:pt x="57692" y="331563"/>
                </a:lnTo>
                <a:lnTo>
                  <a:pt x="31268" y="293471"/>
                </a:lnTo>
                <a:lnTo>
                  <a:pt x="9129" y="239356"/>
                </a:lnTo>
                <a:lnTo>
                  <a:pt x="1014" y="197090"/>
                </a:lnTo>
                <a:lnTo>
                  <a:pt x="0" y="175621"/>
                </a:lnTo>
                <a:lnTo>
                  <a:pt x="1005" y="153863"/>
                </a:lnTo>
                <a:lnTo>
                  <a:pt x="9045" y="111519"/>
                </a:lnTo>
                <a:lnTo>
                  <a:pt x="25722" y="69905"/>
                </a:lnTo>
                <a:lnTo>
                  <a:pt x="54221" y="24436"/>
                </a:lnTo>
                <a:lnTo>
                  <a:pt x="73075" y="0"/>
                </a:lnTo>
                <a:lnTo>
                  <a:pt x="94059" y="0"/>
                </a:lnTo>
                <a:lnTo>
                  <a:pt x="83241" y="16705"/>
                </a:lnTo>
                <a:lnTo>
                  <a:pt x="74006" y="32146"/>
                </a:lnTo>
                <a:lnTo>
                  <a:pt x="55386" y="71962"/>
                </a:lnTo>
                <a:lnTo>
                  <a:pt x="44500" y="115490"/>
                </a:lnTo>
                <a:lnTo>
                  <a:pt x="39617" y="161872"/>
                </a:lnTo>
                <a:lnTo>
                  <a:pt x="39316" y="175621"/>
                </a:lnTo>
                <a:lnTo>
                  <a:pt x="39290" y="176812"/>
                </a:lnTo>
                <a:lnTo>
                  <a:pt x="42714" y="225728"/>
                </a:lnTo>
                <a:lnTo>
                  <a:pt x="52983" y="270980"/>
                </a:lnTo>
                <a:lnTo>
                  <a:pt x="70099" y="312568"/>
                </a:lnTo>
                <a:lnTo>
                  <a:pt x="94059" y="350490"/>
                </a:lnTo>
                <a:close/>
              </a:path>
              <a:path w="1804034" h="350520">
                <a:moveTo>
                  <a:pt x="157390" y="263280"/>
                </a:moveTo>
                <a:lnTo>
                  <a:pt x="123453" y="263280"/>
                </a:lnTo>
                <a:lnTo>
                  <a:pt x="123453" y="3428"/>
                </a:lnTo>
                <a:lnTo>
                  <a:pt x="157390" y="3428"/>
                </a:lnTo>
                <a:lnTo>
                  <a:pt x="157390" y="263280"/>
                </a:lnTo>
                <a:close/>
              </a:path>
              <a:path w="1804034" h="350520">
                <a:moveTo>
                  <a:pt x="286606" y="266251"/>
                </a:moveTo>
                <a:lnTo>
                  <a:pt x="236045" y="252275"/>
                </a:lnTo>
                <a:lnTo>
                  <a:pt x="202891" y="213461"/>
                </a:lnTo>
                <a:lnTo>
                  <a:pt x="196481" y="178593"/>
                </a:lnTo>
                <a:lnTo>
                  <a:pt x="197986" y="161994"/>
                </a:lnTo>
                <a:lnTo>
                  <a:pt x="198043" y="161366"/>
                </a:lnTo>
                <a:lnTo>
                  <a:pt x="202805" y="145372"/>
                </a:lnTo>
                <a:lnTo>
                  <a:pt x="202928" y="144959"/>
                </a:lnTo>
                <a:lnTo>
                  <a:pt x="211069" y="130115"/>
                </a:lnTo>
                <a:lnTo>
                  <a:pt x="251967" y="97969"/>
                </a:lnTo>
                <a:lnTo>
                  <a:pt x="288092" y="91677"/>
                </a:lnTo>
                <a:lnTo>
                  <a:pt x="306721" y="93251"/>
                </a:lnTo>
                <a:lnTo>
                  <a:pt x="323757" y="97969"/>
                </a:lnTo>
                <a:lnTo>
                  <a:pt x="339111" y="105830"/>
                </a:lnTo>
                <a:lnTo>
                  <a:pt x="352986" y="116985"/>
                </a:lnTo>
                <a:lnTo>
                  <a:pt x="357389" y="122186"/>
                </a:lnTo>
                <a:lnTo>
                  <a:pt x="286311" y="122186"/>
                </a:lnTo>
                <a:lnTo>
                  <a:pt x="274658" y="123191"/>
                </a:lnTo>
                <a:lnTo>
                  <a:pt x="239462" y="146758"/>
                </a:lnTo>
                <a:lnTo>
                  <a:pt x="230684" y="178593"/>
                </a:lnTo>
                <a:lnTo>
                  <a:pt x="230748" y="180231"/>
                </a:lnTo>
                <a:lnTo>
                  <a:pt x="231607" y="190325"/>
                </a:lnTo>
                <a:lnTo>
                  <a:pt x="231643" y="190753"/>
                </a:lnTo>
                <a:lnTo>
                  <a:pt x="255070" y="225764"/>
                </a:lnTo>
                <a:lnTo>
                  <a:pt x="287797" y="234552"/>
                </a:lnTo>
                <a:lnTo>
                  <a:pt x="359092" y="234552"/>
                </a:lnTo>
                <a:lnTo>
                  <a:pt x="352691" y="241848"/>
                </a:lnTo>
                <a:lnTo>
                  <a:pt x="338735" y="252525"/>
                </a:lnTo>
                <a:lnTo>
                  <a:pt x="323295" y="260041"/>
                </a:lnTo>
                <a:lnTo>
                  <a:pt x="323486" y="260041"/>
                </a:lnTo>
                <a:lnTo>
                  <a:pt x="305797" y="264699"/>
                </a:lnTo>
                <a:lnTo>
                  <a:pt x="306034" y="264699"/>
                </a:lnTo>
                <a:lnTo>
                  <a:pt x="286606" y="266251"/>
                </a:lnTo>
                <a:close/>
              </a:path>
              <a:path w="1804034" h="350520">
                <a:moveTo>
                  <a:pt x="359092" y="234552"/>
                </a:moveTo>
                <a:lnTo>
                  <a:pt x="287797" y="234552"/>
                </a:lnTo>
                <a:lnTo>
                  <a:pt x="299668" y="233575"/>
                </a:lnTo>
                <a:lnTo>
                  <a:pt x="310421" y="230646"/>
                </a:lnTo>
                <a:lnTo>
                  <a:pt x="340519" y="200959"/>
                </a:lnTo>
                <a:lnTo>
                  <a:pt x="343384" y="190753"/>
                </a:lnTo>
                <a:lnTo>
                  <a:pt x="343504" y="190325"/>
                </a:lnTo>
                <a:lnTo>
                  <a:pt x="344360" y="180231"/>
                </a:lnTo>
                <a:lnTo>
                  <a:pt x="344436" y="179336"/>
                </a:lnTo>
                <a:lnTo>
                  <a:pt x="344499" y="178593"/>
                </a:lnTo>
                <a:lnTo>
                  <a:pt x="343489" y="167175"/>
                </a:lnTo>
                <a:lnTo>
                  <a:pt x="343467" y="166922"/>
                </a:lnTo>
                <a:lnTo>
                  <a:pt x="319184" y="131231"/>
                </a:lnTo>
                <a:lnTo>
                  <a:pt x="286311" y="122186"/>
                </a:lnTo>
                <a:lnTo>
                  <a:pt x="357389" y="122186"/>
                </a:lnTo>
                <a:lnTo>
                  <a:pt x="377266" y="161994"/>
                </a:lnTo>
                <a:lnTo>
                  <a:pt x="378805" y="179336"/>
                </a:lnTo>
                <a:lnTo>
                  <a:pt x="378884" y="180231"/>
                </a:lnTo>
                <a:lnTo>
                  <a:pt x="377321" y="197172"/>
                </a:lnTo>
                <a:lnTo>
                  <a:pt x="377247" y="197980"/>
                </a:lnTo>
                <a:lnTo>
                  <a:pt x="372335" y="214165"/>
                </a:lnTo>
                <a:lnTo>
                  <a:pt x="364149" y="228788"/>
                </a:lnTo>
                <a:lnTo>
                  <a:pt x="359092" y="234552"/>
                </a:lnTo>
                <a:close/>
              </a:path>
              <a:path w="1804034" h="350520">
                <a:moveTo>
                  <a:pt x="479716" y="266251"/>
                </a:moveTo>
                <a:lnTo>
                  <a:pt x="468848" y="266251"/>
                </a:lnTo>
                <a:lnTo>
                  <a:pt x="392495" y="92125"/>
                </a:lnTo>
                <a:lnTo>
                  <a:pt x="428814" y="92125"/>
                </a:lnTo>
                <a:lnTo>
                  <a:pt x="473610" y="195862"/>
                </a:lnTo>
                <a:lnTo>
                  <a:pt x="509154" y="195862"/>
                </a:lnTo>
                <a:lnTo>
                  <a:pt x="479716" y="266251"/>
                </a:lnTo>
                <a:close/>
              </a:path>
              <a:path w="1804034" h="350520">
                <a:moveTo>
                  <a:pt x="509154" y="195862"/>
                </a:moveTo>
                <a:lnTo>
                  <a:pt x="473610" y="195862"/>
                </a:lnTo>
                <a:lnTo>
                  <a:pt x="517216" y="92125"/>
                </a:lnTo>
                <a:lnTo>
                  <a:pt x="542219" y="92125"/>
                </a:lnTo>
                <a:lnTo>
                  <a:pt x="565229" y="147046"/>
                </a:lnTo>
                <a:lnTo>
                  <a:pt x="529569" y="147046"/>
                </a:lnTo>
                <a:lnTo>
                  <a:pt x="509154" y="195862"/>
                </a:lnTo>
                <a:close/>
              </a:path>
              <a:path w="1804034" h="350520">
                <a:moveTo>
                  <a:pt x="621537" y="195862"/>
                </a:moveTo>
                <a:lnTo>
                  <a:pt x="585681" y="195862"/>
                </a:lnTo>
                <a:lnTo>
                  <a:pt x="630325" y="92125"/>
                </a:lnTo>
                <a:lnTo>
                  <a:pt x="666491" y="92125"/>
                </a:lnTo>
                <a:lnTo>
                  <a:pt x="621537" y="195862"/>
                </a:lnTo>
                <a:close/>
              </a:path>
              <a:path w="1804034" h="350520">
                <a:moveTo>
                  <a:pt x="591034" y="266251"/>
                </a:moveTo>
                <a:lnTo>
                  <a:pt x="580471" y="266251"/>
                </a:lnTo>
                <a:lnTo>
                  <a:pt x="529569" y="147046"/>
                </a:lnTo>
                <a:lnTo>
                  <a:pt x="565229" y="147046"/>
                </a:lnTo>
                <a:lnTo>
                  <a:pt x="585681" y="195862"/>
                </a:lnTo>
                <a:lnTo>
                  <a:pt x="621537" y="195862"/>
                </a:lnTo>
                <a:lnTo>
                  <a:pt x="591034" y="266251"/>
                </a:lnTo>
                <a:close/>
              </a:path>
              <a:path w="1804034" h="350520">
                <a:moveTo>
                  <a:pt x="862277" y="266251"/>
                </a:moveTo>
                <a:lnTo>
                  <a:pt x="850961" y="266251"/>
                </a:lnTo>
                <a:lnTo>
                  <a:pt x="773571" y="92125"/>
                </a:lnTo>
                <a:lnTo>
                  <a:pt x="810480" y="92125"/>
                </a:lnTo>
                <a:lnTo>
                  <a:pt x="856619" y="197348"/>
                </a:lnTo>
                <a:lnTo>
                  <a:pt x="892136" y="197348"/>
                </a:lnTo>
                <a:lnTo>
                  <a:pt x="862277" y="266251"/>
                </a:lnTo>
                <a:close/>
              </a:path>
              <a:path w="1804034" h="350520">
                <a:moveTo>
                  <a:pt x="892136" y="197348"/>
                </a:moveTo>
                <a:lnTo>
                  <a:pt x="856619" y="197348"/>
                </a:lnTo>
                <a:lnTo>
                  <a:pt x="901120" y="92125"/>
                </a:lnTo>
                <a:lnTo>
                  <a:pt x="937734" y="92125"/>
                </a:lnTo>
                <a:lnTo>
                  <a:pt x="892136" y="197348"/>
                </a:lnTo>
                <a:close/>
              </a:path>
              <a:path w="1804034" h="350520">
                <a:moveTo>
                  <a:pt x="952650" y="148980"/>
                </a:moveTo>
                <a:lnTo>
                  <a:pt x="952650" y="112070"/>
                </a:lnTo>
                <a:lnTo>
                  <a:pt x="963615" y="101850"/>
                </a:lnTo>
                <a:lnTo>
                  <a:pt x="976722" y="94548"/>
                </a:lnTo>
                <a:lnTo>
                  <a:pt x="991968" y="90166"/>
                </a:lnTo>
                <a:lnTo>
                  <a:pt x="1009352" y="88706"/>
                </a:lnTo>
                <a:lnTo>
                  <a:pt x="1022570" y="89617"/>
                </a:lnTo>
                <a:lnTo>
                  <a:pt x="1057625" y="106365"/>
                </a:lnTo>
                <a:lnTo>
                  <a:pt x="1066719" y="120405"/>
                </a:lnTo>
                <a:lnTo>
                  <a:pt x="1006676" y="120405"/>
                </a:lnTo>
                <a:lnTo>
                  <a:pt x="992862" y="122191"/>
                </a:lnTo>
                <a:lnTo>
                  <a:pt x="979252" y="127549"/>
                </a:lnTo>
                <a:lnTo>
                  <a:pt x="965848" y="136478"/>
                </a:lnTo>
                <a:lnTo>
                  <a:pt x="952650" y="148980"/>
                </a:lnTo>
                <a:close/>
              </a:path>
              <a:path w="1804034" h="350520">
                <a:moveTo>
                  <a:pt x="991198" y="265956"/>
                </a:moveTo>
                <a:lnTo>
                  <a:pt x="982187" y="265183"/>
                </a:lnTo>
                <a:lnTo>
                  <a:pt x="982502" y="265183"/>
                </a:lnTo>
                <a:lnTo>
                  <a:pt x="974825" y="263019"/>
                </a:lnTo>
                <a:lnTo>
                  <a:pt x="950270" y="232995"/>
                </a:lnTo>
                <a:lnTo>
                  <a:pt x="949634" y="225675"/>
                </a:lnTo>
                <a:lnTo>
                  <a:pt x="949526" y="224437"/>
                </a:lnTo>
                <a:lnTo>
                  <a:pt x="967552" y="189500"/>
                </a:lnTo>
                <a:lnTo>
                  <a:pt x="1037479" y="160438"/>
                </a:lnTo>
                <a:lnTo>
                  <a:pt x="1037381" y="150516"/>
                </a:lnTo>
                <a:lnTo>
                  <a:pt x="1035554" y="137732"/>
                </a:lnTo>
                <a:lnTo>
                  <a:pt x="1029779" y="128106"/>
                </a:lnTo>
                <a:lnTo>
                  <a:pt x="1020152" y="122330"/>
                </a:lnTo>
                <a:lnTo>
                  <a:pt x="1006676" y="120405"/>
                </a:lnTo>
                <a:lnTo>
                  <a:pt x="1066719" y="120405"/>
                </a:lnTo>
                <a:lnTo>
                  <a:pt x="1070817" y="178593"/>
                </a:lnTo>
                <a:lnTo>
                  <a:pt x="1037479" y="178593"/>
                </a:lnTo>
                <a:lnTo>
                  <a:pt x="1014858" y="187375"/>
                </a:lnTo>
                <a:lnTo>
                  <a:pt x="983159" y="211683"/>
                </a:lnTo>
                <a:lnTo>
                  <a:pt x="983159" y="225675"/>
                </a:lnTo>
                <a:lnTo>
                  <a:pt x="985397" y="231428"/>
                </a:lnTo>
                <a:lnTo>
                  <a:pt x="989855" y="235895"/>
                </a:lnTo>
                <a:lnTo>
                  <a:pt x="994417" y="240362"/>
                </a:lnTo>
                <a:lnTo>
                  <a:pt x="1000323" y="242591"/>
                </a:lnTo>
                <a:lnTo>
                  <a:pt x="1095972" y="242591"/>
                </a:lnTo>
                <a:lnTo>
                  <a:pt x="1095972" y="249144"/>
                </a:lnTo>
                <a:lnTo>
                  <a:pt x="1037184" y="249144"/>
                </a:lnTo>
                <a:lnTo>
                  <a:pt x="1026219" y="256501"/>
                </a:lnTo>
                <a:lnTo>
                  <a:pt x="1014898" y="261754"/>
                </a:lnTo>
                <a:lnTo>
                  <a:pt x="1003224" y="264906"/>
                </a:lnTo>
                <a:lnTo>
                  <a:pt x="991198" y="265956"/>
                </a:lnTo>
                <a:close/>
              </a:path>
              <a:path w="1804034" h="350520">
                <a:moveTo>
                  <a:pt x="1095972" y="242591"/>
                </a:moveTo>
                <a:lnTo>
                  <a:pt x="1007571" y="242591"/>
                </a:lnTo>
                <a:lnTo>
                  <a:pt x="1015522" y="241764"/>
                </a:lnTo>
                <a:lnTo>
                  <a:pt x="1023157" y="239281"/>
                </a:lnTo>
                <a:lnTo>
                  <a:pt x="1030477" y="235141"/>
                </a:lnTo>
                <a:lnTo>
                  <a:pt x="1037479" y="229342"/>
                </a:lnTo>
                <a:lnTo>
                  <a:pt x="1037479" y="178593"/>
                </a:lnTo>
                <a:lnTo>
                  <a:pt x="1070817" y="178593"/>
                </a:lnTo>
                <a:lnTo>
                  <a:pt x="1070817" y="238819"/>
                </a:lnTo>
                <a:lnTo>
                  <a:pt x="1071060" y="239281"/>
                </a:lnTo>
                <a:lnTo>
                  <a:pt x="1072750" y="241764"/>
                </a:lnTo>
                <a:lnTo>
                  <a:pt x="1095972" y="241764"/>
                </a:lnTo>
                <a:lnTo>
                  <a:pt x="1095972" y="242591"/>
                </a:lnTo>
                <a:close/>
              </a:path>
              <a:path w="1804034" h="350520">
                <a:moveTo>
                  <a:pt x="1095972" y="241764"/>
                </a:moveTo>
                <a:lnTo>
                  <a:pt x="1081015" y="241764"/>
                </a:lnTo>
                <a:lnTo>
                  <a:pt x="1087238" y="238819"/>
                </a:lnTo>
                <a:lnTo>
                  <a:pt x="1095972" y="232771"/>
                </a:lnTo>
                <a:lnTo>
                  <a:pt x="1095972" y="241764"/>
                </a:lnTo>
                <a:close/>
              </a:path>
              <a:path w="1804034" h="350520">
                <a:moveTo>
                  <a:pt x="1067845" y="266251"/>
                </a:moveTo>
                <a:lnTo>
                  <a:pt x="1062787" y="266251"/>
                </a:lnTo>
                <a:lnTo>
                  <a:pt x="1053038" y="265183"/>
                </a:lnTo>
                <a:lnTo>
                  <a:pt x="1045521" y="261977"/>
                </a:lnTo>
                <a:lnTo>
                  <a:pt x="1040236" y="256631"/>
                </a:lnTo>
                <a:lnTo>
                  <a:pt x="1037184" y="249144"/>
                </a:lnTo>
                <a:lnTo>
                  <a:pt x="1095972" y="249144"/>
                </a:lnTo>
                <a:lnTo>
                  <a:pt x="1095972" y="253459"/>
                </a:lnTo>
                <a:lnTo>
                  <a:pt x="1088229" y="258422"/>
                </a:lnTo>
                <a:lnTo>
                  <a:pt x="1082100" y="261754"/>
                </a:lnTo>
                <a:lnTo>
                  <a:pt x="1072703" y="265365"/>
                </a:lnTo>
                <a:lnTo>
                  <a:pt x="1067845" y="266251"/>
                </a:lnTo>
                <a:close/>
              </a:path>
              <a:path w="1804034" h="350520">
                <a:moveTo>
                  <a:pt x="1160485" y="263280"/>
                </a:moveTo>
                <a:lnTo>
                  <a:pt x="1126557" y="263280"/>
                </a:lnTo>
                <a:lnTo>
                  <a:pt x="1126557" y="3428"/>
                </a:lnTo>
                <a:lnTo>
                  <a:pt x="1160485" y="3428"/>
                </a:lnTo>
                <a:lnTo>
                  <a:pt x="1160485" y="263280"/>
                </a:lnTo>
                <a:close/>
              </a:path>
              <a:path w="1804034" h="350520">
                <a:moveTo>
                  <a:pt x="1266193" y="266251"/>
                </a:moveTo>
                <a:lnTo>
                  <a:pt x="1229850" y="253775"/>
                </a:lnTo>
                <a:lnTo>
                  <a:pt x="1210345" y="217773"/>
                </a:lnTo>
                <a:lnTo>
                  <a:pt x="1208596" y="190204"/>
                </a:lnTo>
                <a:lnTo>
                  <a:pt x="1208596" y="92125"/>
                </a:lnTo>
                <a:lnTo>
                  <a:pt x="1242533" y="92125"/>
                </a:lnTo>
                <a:lnTo>
                  <a:pt x="1242551" y="190204"/>
                </a:lnTo>
                <a:lnTo>
                  <a:pt x="1243016" y="202213"/>
                </a:lnTo>
                <a:lnTo>
                  <a:pt x="1268409" y="237454"/>
                </a:lnTo>
                <a:lnTo>
                  <a:pt x="1277357" y="238124"/>
                </a:lnTo>
                <a:lnTo>
                  <a:pt x="1352213" y="238124"/>
                </a:lnTo>
                <a:lnTo>
                  <a:pt x="1352213" y="241553"/>
                </a:lnTo>
                <a:lnTo>
                  <a:pt x="1318428" y="241553"/>
                </a:lnTo>
                <a:lnTo>
                  <a:pt x="1312812" y="247039"/>
                </a:lnTo>
                <a:lnTo>
                  <a:pt x="1306822" y="251895"/>
                </a:lnTo>
                <a:lnTo>
                  <a:pt x="1273568" y="265749"/>
                </a:lnTo>
                <a:lnTo>
                  <a:pt x="1274604" y="265749"/>
                </a:lnTo>
                <a:lnTo>
                  <a:pt x="1266193" y="266251"/>
                </a:lnTo>
                <a:close/>
              </a:path>
              <a:path w="1804034" h="350520">
                <a:moveTo>
                  <a:pt x="1352213" y="238124"/>
                </a:moveTo>
                <a:lnTo>
                  <a:pt x="1277357" y="238124"/>
                </a:lnTo>
                <a:lnTo>
                  <a:pt x="1288963" y="236645"/>
                </a:lnTo>
                <a:lnTo>
                  <a:pt x="1299828" y="232097"/>
                </a:lnTo>
                <a:lnTo>
                  <a:pt x="1309501" y="224815"/>
                </a:lnTo>
                <a:lnTo>
                  <a:pt x="1318428" y="214464"/>
                </a:lnTo>
                <a:lnTo>
                  <a:pt x="1318428" y="92125"/>
                </a:lnTo>
                <a:lnTo>
                  <a:pt x="1352213" y="92125"/>
                </a:lnTo>
                <a:lnTo>
                  <a:pt x="1352213" y="238124"/>
                </a:lnTo>
                <a:close/>
              </a:path>
              <a:path w="1804034" h="350520">
                <a:moveTo>
                  <a:pt x="1352213" y="263280"/>
                </a:moveTo>
                <a:lnTo>
                  <a:pt x="1318428" y="263280"/>
                </a:lnTo>
                <a:lnTo>
                  <a:pt x="1318428" y="241553"/>
                </a:lnTo>
                <a:lnTo>
                  <a:pt x="1352213" y="241553"/>
                </a:lnTo>
                <a:lnTo>
                  <a:pt x="1352213" y="263280"/>
                </a:lnTo>
                <a:close/>
              </a:path>
              <a:path w="1804034" h="350520">
                <a:moveTo>
                  <a:pt x="1475743" y="265956"/>
                </a:moveTo>
                <a:lnTo>
                  <a:pt x="1429899" y="254202"/>
                </a:lnTo>
                <a:lnTo>
                  <a:pt x="1401877" y="222539"/>
                </a:lnTo>
                <a:lnTo>
                  <a:pt x="1391504" y="176812"/>
                </a:lnTo>
                <a:lnTo>
                  <a:pt x="1392890" y="158159"/>
                </a:lnTo>
                <a:lnTo>
                  <a:pt x="1413678" y="113261"/>
                </a:lnTo>
                <a:lnTo>
                  <a:pt x="1454466" y="90193"/>
                </a:lnTo>
                <a:lnTo>
                  <a:pt x="1454822" y="90193"/>
                </a:lnTo>
                <a:lnTo>
                  <a:pt x="1471133" y="88706"/>
                </a:lnTo>
                <a:lnTo>
                  <a:pt x="1514467" y="102099"/>
                </a:lnTo>
                <a:lnTo>
                  <a:pt x="1529330" y="118176"/>
                </a:lnTo>
                <a:lnTo>
                  <a:pt x="1471133" y="118176"/>
                </a:lnTo>
                <a:lnTo>
                  <a:pt x="1462453" y="118864"/>
                </a:lnTo>
                <a:lnTo>
                  <a:pt x="1431649" y="142430"/>
                </a:lnTo>
                <a:lnTo>
                  <a:pt x="1426184" y="160438"/>
                </a:lnTo>
                <a:lnTo>
                  <a:pt x="1544633" y="160438"/>
                </a:lnTo>
                <a:lnTo>
                  <a:pt x="1545694" y="176364"/>
                </a:lnTo>
                <a:lnTo>
                  <a:pt x="1545694" y="180679"/>
                </a:lnTo>
                <a:lnTo>
                  <a:pt x="1425442" y="180679"/>
                </a:lnTo>
                <a:lnTo>
                  <a:pt x="1426910" y="192336"/>
                </a:lnTo>
                <a:lnTo>
                  <a:pt x="1449952" y="226140"/>
                </a:lnTo>
                <a:lnTo>
                  <a:pt x="1480953" y="234257"/>
                </a:lnTo>
                <a:lnTo>
                  <a:pt x="1542713" y="234257"/>
                </a:lnTo>
                <a:lnTo>
                  <a:pt x="1542713" y="246458"/>
                </a:lnTo>
                <a:lnTo>
                  <a:pt x="1503758" y="263445"/>
                </a:lnTo>
                <a:lnTo>
                  <a:pt x="1485751" y="265677"/>
                </a:lnTo>
                <a:lnTo>
                  <a:pt x="1475743" y="265956"/>
                </a:lnTo>
                <a:close/>
              </a:path>
              <a:path w="1804034" h="350520">
                <a:moveTo>
                  <a:pt x="1544633" y="160438"/>
                </a:moveTo>
                <a:lnTo>
                  <a:pt x="1512205" y="160438"/>
                </a:lnTo>
                <a:lnTo>
                  <a:pt x="1511006" y="150839"/>
                </a:lnTo>
                <a:lnTo>
                  <a:pt x="1508597" y="142430"/>
                </a:lnTo>
                <a:lnTo>
                  <a:pt x="1471133" y="118176"/>
                </a:lnTo>
                <a:lnTo>
                  <a:pt x="1529330" y="118176"/>
                </a:lnTo>
                <a:lnTo>
                  <a:pt x="1534306" y="125439"/>
                </a:lnTo>
                <a:lnTo>
                  <a:pt x="1540632" y="140387"/>
                </a:lnTo>
                <a:lnTo>
                  <a:pt x="1544428" y="157362"/>
                </a:lnTo>
                <a:lnTo>
                  <a:pt x="1544633" y="160438"/>
                </a:lnTo>
                <a:close/>
              </a:path>
              <a:path w="1804034" h="350520">
                <a:moveTo>
                  <a:pt x="1542713" y="234257"/>
                </a:moveTo>
                <a:lnTo>
                  <a:pt x="1480953" y="234257"/>
                </a:lnTo>
                <a:lnTo>
                  <a:pt x="1497371" y="232955"/>
                </a:lnTo>
                <a:lnTo>
                  <a:pt x="1513137" y="229049"/>
                </a:lnTo>
                <a:lnTo>
                  <a:pt x="1528250" y="222539"/>
                </a:lnTo>
                <a:lnTo>
                  <a:pt x="1542713" y="213426"/>
                </a:lnTo>
                <a:lnTo>
                  <a:pt x="1542713" y="234257"/>
                </a:lnTo>
                <a:close/>
              </a:path>
              <a:path w="1804034" h="350520">
                <a:moveTo>
                  <a:pt x="1685925" y="237086"/>
                </a:moveTo>
                <a:lnTo>
                  <a:pt x="1635620" y="237086"/>
                </a:lnTo>
                <a:lnTo>
                  <a:pt x="1641725" y="235352"/>
                </a:lnTo>
                <a:lnTo>
                  <a:pt x="1651841" y="228409"/>
                </a:lnTo>
                <a:lnTo>
                  <a:pt x="1654374" y="224237"/>
                </a:lnTo>
                <a:lnTo>
                  <a:pt x="1654374" y="214416"/>
                </a:lnTo>
                <a:lnTo>
                  <a:pt x="1613222" y="183983"/>
                </a:lnTo>
                <a:lnTo>
                  <a:pt x="1601092" y="175879"/>
                </a:lnTo>
                <a:lnTo>
                  <a:pt x="1575899" y="141141"/>
                </a:lnTo>
                <a:lnTo>
                  <a:pt x="1575193" y="133349"/>
                </a:lnTo>
                <a:lnTo>
                  <a:pt x="1576035" y="125120"/>
                </a:lnTo>
                <a:lnTo>
                  <a:pt x="1608052" y="91829"/>
                </a:lnTo>
                <a:lnTo>
                  <a:pt x="1629962" y="88706"/>
                </a:lnTo>
                <a:lnTo>
                  <a:pt x="1641145" y="89486"/>
                </a:lnTo>
                <a:lnTo>
                  <a:pt x="1642125" y="89486"/>
                </a:lnTo>
                <a:lnTo>
                  <a:pt x="1655452" y="92241"/>
                </a:lnTo>
                <a:lnTo>
                  <a:pt x="1668446" y="96658"/>
                </a:lnTo>
                <a:lnTo>
                  <a:pt x="1681606" y="102841"/>
                </a:lnTo>
                <a:lnTo>
                  <a:pt x="1681606" y="118176"/>
                </a:lnTo>
                <a:lnTo>
                  <a:pt x="1625647" y="118176"/>
                </a:lnTo>
                <a:lnTo>
                  <a:pt x="1620342" y="119557"/>
                </a:lnTo>
                <a:lnTo>
                  <a:pt x="1616275" y="122338"/>
                </a:lnTo>
                <a:lnTo>
                  <a:pt x="1612303" y="125120"/>
                </a:lnTo>
                <a:lnTo>
                  <a:pt x="1610321" y="128787"/>
                </a:lnTo>
                <a:lnTo>
                  <a:pt x="1610321" y="137321"/>
                </a:lnTo>
                <a:lnTo>
                  <a:pt x="1635029" y="157762"/>
                </a:lnTo>
                <a:lnTo>
                  <a:pt x="1647078" y="164610"/>
                </a:lnTo>
                <a:lnTo>
                  <a:pt x="1665831" y="177056"/>
                </a:lnTo>
                <a:lnTo>
                  <a:pt x="1679225" y="190135"/>
                </a:lnTo>
                <a:lnTo>
                  <a:pt x="1687262" y="203845"/>
                </a:lnTo>
                <a:lnTo>
                  <a:pt x="1689941" y="218188"/>
                </a:lnTo>
                <a:lnTo>
                  <a:pt x="1688991" y="227467"/>
                </a:lnTo>
                <a:lnTo>
                  <a:pt x="1688865" y="228409"/>
                </a:lnTo>
                <a:lnTo>
                  <a:pt x="1685925" y="237086"/>
                </a:lnTo>
                <a:close/>
              </a:path>
              <a:path w="1804034" h="350520">
                <a:moveTo>
                  <a:pt x="1681606" y="136331"/>
                </a:moveTo>
                <a:lnTo>
                  <a:pt x="1667192" y="128387"/>
                </a:lnTo>
                <a:lnTo>
                  <a:pt x="1654153" y="122713"/>
                </a:lnTo>
                <a:lnTo>
                  <a:pt x="1642489" y="119310"/>
                </a:lnTo>
                <a:lnTo>
                  <a:pt x="1632200" y="118176"/>
                </a:lnTo>
                <a:lnTo>
                  <a:pt x="1681606" y="118176"/>
                </a:lnTo>
                <a:lnTo>
                  <a:pt x="1681606" y="136331"/>
                </a:lnTo>
                <a:close/>
              </a:path>
              <a:path w="1804034" h="350520">
                <a:moveTo>
                  <a:pt x="1631153" y="266251"/>
                </a:moveTo>
                <a:lnTo>
                  <a:pt x="1590490" y="258334"/>
                </a:lnTo>
                <a:lnTo>
                  <a:pt x="1574003" y="250926"/>
                </a:lnTo>
                <a:lnTo>
                  <a:pt x="1574003" y="214416"/>
                </a:lnTo>
                <a:lnTo>
                  <a:pt x="1581193" y="219281"/>
                </a:lnTo>
                <a:lnTo>
                  <a:pt x="1588477" y="223615"/>
                </a:lnTo>
                <a:lnTo>
                  <a:pt x="1628476" y="237086"/>
                </a:lnTo>
                <a:lnTo>
                  <a:pt x="1685925" y="237086"/>
                </a:lnTo>
                <a:lnTo>
                  <a:pt x="1685812" y="237420"/>
                </a:lnTo>
                <a:lnTo>
                  <a:pt x="1654671" y="262906"/>
                </a:lnTo>
                <a:lnTo>
                  <a:pt x="1643508" y="265415"/>
                </a:lnTo>
                <a:lnTo>
                  <a:pt x="1631153" y="266251"/>
                </a:lnTo>
                <a:close/>
              </a:path>
              <a:path w="1804034" h="350520">
                <a:moveTo>
                  <a:pt x="1730422" y="350490"/>
                </a:moveTo>
                <a:lnTo>
                  <a:pt x="1709591" y="350490"/>
                </a:lnTo>
                <a:lnTo>
                  <a:pt x="1720837" y="332947"/>
                </a:lnTo>
                <a:lnTo>
                  <a:pt x="1730315" y="316780"/>
                </a:lnTo>
                <a:lnTo>
                  <a:pt x="1748803" y="275524"/>
                </a:lnTo>
                <a:lnTo>
                  <a:pt x="1759302" y="232914"/>
                </a:lnTo>
                <a:lnTo>
                  <a:pt x="1764043" y="188657"/>
                </a:lnTo>
                <a:lnTo>
                  <a:pt x="1764342" y="175326"/>
                </a:lnTo>
                <a:lnTo>
                  <a:pt x="1764359" y="174573"/>
                </a:lnTo>
                <a:lnTo>
                  <a:pt x="1761008" y="127166"/>
                </a:lnTo>
                <a:lnTo>
                  <a:pt x="1751151" y="82341"/>
                </a:lnTo>
                <a:lnTo>
                  <a:pt x="1734676" y="40660"/>
                </a:lnTo>
                <a:lnTo>
                  <a:pt x="1709591" y="0"/>
                </a:lnTo>
                <a:lnTo>
                  <a:pt x="1730422" y="0"/>
                </a:lnTo>
                <a:lnTo>
                  <a:pt x="1761455" y="39276"/>
                </a:lnTo>
                <a:lnTo>
                  <a:pt x="1782366" y="77645"/>
                </a:lnTo>
                <a:lnTo>
                  <a:pt x="1799593" y="132050"/>
                </a:lnTo>
                <a:lnTo>
                  <a:pt x="1803615" y="174573"/>
                </a:lnTo>
                <a:lnTo>
                  <a:pt x="1803650" y="175326"/>
                </a:lnTo>
                <a:lnTo>
                  <a:pt x="1802729" y="196112"/>
                </a:lnTo>
                <a:lnTo>
                  <a:pt x="1795360" y="236517"/>
                </a:lnTo>
                <a:lnTo>
                  <a:pt x="1780653" y="275524"/>
                </a:lnTo>
                <a:lnTo>
                  <a:pt x="1754946" y="318236"/>
                </a:lnTo>
                <a:lnTo>
                  <a:pt x="1743811" y="333276"/>
                </a:lnTo>
                <a:lnTo>
                  <a:pt x="1730422" y="35049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1398" y="3082004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6574" y="6872997"/>
            <a:ext cx="420370" cy="263525"/>
          </a:xfrm>
          <a:custGeom>
            <a:avLst/>
            <a:gdLst/>
            <a:ahLst/>
            <a:cxnLst/>
            <a:rect l="l" t="t" r="r" b="b"/>
            <a:pathLst>
              <a:path w="420369" h="263525">
                <a:moveTo>
                  <a:pt x="217131" y="33185"/>
                </a:moveTo>
                <a:lnTo>
                  <a:pt x="0" y="33185"/>
                </a:lnTo>
                <a:lnTo>
                  <a:pt x="0" y="0"/>
                </a:lnTo>
                <a:lnTo>
                  <a:pt x="217131" y="0"/>
                </a:lnTo>
                <a:lnTo>
                  <a:pt x="217131" y="33185"/>
                </a:lnTo>
                <a:close/>
              </a:path>
              <a:path w="420369" h="263525">
                <a:moveTo>
                  <a:pt x="126501" y="260298"/>
                </a:moveTo>
                <a:lnTo>
                  <a:pt x="89144" y="260298"/>
                </a:lnTo>
                <a:lnTo>
                  <a:pt x="89144" y="33185"/>
                </a:lnTo>
                <a:lnTo>
                  <a:pt x="126501" y="33185"/>
                </a:lnTo>
                <a:lnTo>
                  <a:pt x="126501" y="260298"/>
                </a:lnTo>
                <a:close/>
              </a:path>
              <a:path w="420369" h="263525">
                <a:moveTo>
                  <a:pt x="327897" y="263270"/>
                </a:moveTo>
                <a:lnTo>
                  <a:pt x="277335" y="249294"/>
                </a:lnTo>
                <a:lnTo>
                  <a:pt x="244187" y="210480"/>
                </a:lnTo>
                <a:lnTo>
                  <a:pt x="237782" y="175612"/>
                </a:lnTo>
                <a:lnTo>
                  <a:pt x="239285" y="159012"/>
                </a:lnTo>
                <a:lnTo>
                  <a:pt x="239342" y="158384"/>
                </a:lnTo>
                <a:lnTo>
                  <a:pt x="263756" y="113852"/>
                </a:lnTo>
                <a:lnTo>
                  <a:pt x="310497" y="90269"/>
                </a:lnTo>
                <a:lnTo>
                  <a:pt x="329392" y="88696"/>
                </a:lnTo>
                <a:lnTo>
                  <a:pt x="348016" y="90269"/>
                </a:lnTo>
                <a:lnTo>
                  <a:pt x="365049" y="94987"/>
                </a:lnTo>
                <a:lnTo>
                  <a:pt x="380402" y="102849"/>
                </a:lnTo>
                <a:lnTo>
                  <a:pt x="394277" y="114004"/>
                </a:lnTo>
                <a:lnTo>
                  <a:pt x="398680" y="119205"/>
                </a:lnTo>
                <a:lnTo>
                  <a:pt x="327602" y="119205"/>
                </a:lnTo>
                <a:lnTo>
                  <a:pt x="315948" y="120210"/>
                </a:lnTo>
                <a:lnTo>
                  <a:pt x="280753" y="143777"/>
                </a:lnTo>
                <a:lnTo>
                  <a:pt x="271975" y="175612"/>
                </a:lnTo>
                <a:lnTo>
                  <a:pt x="272039" y="177250"/>
                </a:lnTo>
                <a:lnTo>
                  <a:pt x="272898" y="187343"/>
                </a:lnTo>
                <a:lnTo>
                  <a:pt x="272934" y="187771"/>
                </a:lnTo>
                <a:lnTo>
                  <a:pt x="275817" y="197977"/>
                </a:lnTo>
                <a:lnTo>
                  <a:pt x="275922" y="198348"/>
                </a:lnTo>
                <a:lnTo>
                  <a:pt x="280899" y="207788"/>
                </a:lnTo>
                <a:lnTo>
                  <a:pt x="287744" y="215950"/>
                </a:lnTo>
                <a:lnTo>
                  <a:pt x="287863" y="216093"/>
                </a:lnTo>
                <a:lnTo>
                  <a:pt x="296361" y="222783"/>
                </a:lnTo>
                <a:lnTo>
                  <a:pt x="306128" y="227664"/>
                </a:lnTo>
                <a:lnTo>
                  <a:pt x="317042" y="230594"/>
                </a:lnTo>
                <a:lnTo>
                  <a:pt x="329088" y="231571"/>
                </a:lnTo>
                <a:lnTo>
                  <a:pt x="400382" y="231571"/>
                </a:lnTo>
                <a:lnTo>
                  <a:pt x="393981" y="238867"/>
                </a:lnTo>
                <a:lnTo>
                  <a:pt x="380026" y="249543"/>
                </a:lnTo>
                <a:lnTo>
                  <a:pt x="364586" y="257060"/>
                </a:lnTo>
                <a:lnTo>
                  <a:pt x="364777" y="257060"/>
                </a:lnTo>
                <a:lnTo>
                  <a:pt x="347088" y="261718"/>
                </a:lnTo>
                <a:lnTo>
                  <a:pt x="347324" y="261718"/>
                </a:lnTo>
                <a:lnTo>
                  <a:pt x="327897" y="263270"/>
                </a:lnTo>
                <a:close/>
              </a:path>
              <a:path w="420369" h="263525">
                <a:moveTo>
                  <a:pt x="400382" y="231571"/>
                </a:moveTo>
                <a:lnTo>
                  <a:pt x="329088" y="231571"/>
                </a:lnTo>
                <a:lnTo>
                  <a:pt x="340959" y="230594"/>
                </a:lnTo>
                <a:lnTo>
                  <a:pt x="351713" y="227664"/>
                </a:lnTo>
                <a:lnTo>
                  <a:pt x="381811" y="197977"/>
                </a:lnTo>
                <a:lnTo>
                  <a:pt x="384675" y="187771"/>
                </a:lnTo>
                <a:lnTo>
                  <a:pt x="384795" y="187343"/>
                </a:lnTo>
                <a:lnTo>
                  <a:pt x="385651" y="177250"/>
                </a:lnTo>
                <a:lnTo>
                  <a:pt x="385727" y="176355"/>
                </a:lnTo>
                <a:lnTo>
                  <a:pt x="385790" y="175612"/>
                </a:lnTo>
                <a:lnTo>
                  <a:pt x="369273" y="135283"/>
                </a:lnTo>
                <a:lnTo>
                  <a:pt x="327602" y="119205"/>
                </a:lnTo>
                <a:lnTo>
                  <a:pt x="398680" y="119205"/>
                </a:lnTo>
                <a:lnTo>
                  <a:pt x="418557" y="159012"/>
                </a:lnTo>
                <a:lnTo>
                  <a:pt x="420096" y="176355"/>
                </a:lnTo>
                <a:lnTo>
                  <a:pt x="420175" y="177250"/>
                </a:lnTo>
                <a:lnTo>
                  <a:pt x="418612" y="194191"/>
                </a:lnTo>
                <a:lnTo>
                  <a:pt x="418537" y="194999"/>
                </a:lnTo>
                <a:lnTo>
                  <a:pt x="413625" y="211184"/>
                </a:lnTo>
                <a:lnTo>
                  <a:pt x="405440" y="225806"/>
                </a:lnTo>
                <a:lnTo>
                  <a:pt x="400382" y="23157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40625" y="6873445"/>
            <a:ext cx="556260" cy="263525"/>
          </a:xfrm>
          <a:custGeom>
            <a:avLst/>
            <a:gdLst/>
            <a:ahLst/>
            <a:cxnLst/>
            <a:rect l="l" t="t" r="r" b="b"/>
            <a:pathLst>
              <a:path w="556260" h="263525">
                <a:moveTo>
                  <a:pt x="90837" y="134387"/>
                </a:moveTo>
                <a:lnTo>
                  <a:pt x="55959" y="134387"/>
                </a:lnTo>
                <a:lnTo>
                  <a:pt x="68442" y="110883"/>
                </a:lnTo>
                <a:lnTo>
                  <a:pt x="81931" y="94092"/>
                </a:lnTo>
                <a:lnTo>
                  <a:pt x="96424" y="84016"/>
                </a:lnTo>
                <a:lnTo>
                  <a:pt x="111918" y="80657"/>
                </a:lnTo>
                <a:lnTo>
                  <a:pt x="119965" y="81662"/>
                </a:lnTo>
                <a:lnTo>
                  <a:pt x="128776" y="84678"/>
                </a:lnTo>
                <a:lnTo>
                  <a:pt x="138349" y="89702"/>
                </a:lnTo>
                <a:lnTo>
                  <a:pt x="148684" y="96735"/>
                </a:lnTo>
                <a:lnTo>
                  <a:pt x="137416" y="132606"/>
                </a:lnTo>
                <a:lnTo>
                  <a:pt x="100612" y="132606"/>
                </a:lnTo>
                <a:lnTo>
                  <a:pt x="91393" y="134094"/>
                </a:lnTo>
                <a:lnTo>
                  <a:pt x="90837" y="134387"/>
                </a:lnTo>
                <a:close/>
              </a:path>
              <a:path w="556260" h="263525">
                <a:moveTo>
                  <a:pt x="55216" y="259851"/>
                </a:moveTo>
                <a:lnTo>
                  <a:pt x="0" y="259851"/>
                </a:lnTo>
                <a:lnTo>
                  <a:pt x="0" y="84229"/>
                </a:lnTo>
                <a:lnTo>
                  <a:pt x="55216" y="84229"/>
                </a:lnTo>
                <a:lnTo>
                  <a:pt x="55216" y="134387"/>
                </a:lnTo>
                <a:lnTo>
                  <a:pt x="90837" y="134387"/>
                </a:lnTo>
                <a:lnTo>
                  <a:pt x="62581" y="167011"/>
                </a:lnTo>
                <a:lnTo>
                  <a:pt x="55216" y="183946"/>
                </a:lnTo>
                <a:lnTo>
                  <a:pt x="55216" y="259851"/>
                </a:lnTo>
                <a:close/>
              </a:path>
              <a:path w="556260" h="263525">
                <a:moveTo>
                  <a:pt x="133349" y="145551"/>
                </a:moveTo>
                <a:lnTo>
                  <a:pt x="123657" y="139888"/>
                </a:lnTo>
                <a:lnTo>
                  <a:pt x="114970" y="135842"/>
                </a:lnTo>
                <a:lnTo>
                  <a:pt x="107288" y="133415"/>
                </a:lnTo>
                <a:lnTo>
                  <a:pt x="100612" y="132606"/>
                </a:lnTo>
                <a:lnTo>
                  <a:pt x="137416" y="132606"/>
                </a:lnTo>
                <a:lnTo>
                  <a:pt x="133349" y="145551"/>
                </a:lnTo>
                <a:close/>
              </a:path>
              <a:path w="556260" h="263525">
                <a:moveTo>
                  <a:pt x="262308" y="263270"/>
                </a:moveTo>
                <a:lnTo>
                  <a:pt x="220640" y="257060"/>
                </a:lnTo>
                <a:lnTo>
                  <a:pt x="176086" y="224986"/>
                </a:lnTo>
                <a:lnTo>
                  <a:pt x="160514" y="172640"/>
                </a:lnTo>
                <a:lnTo>
                  <a:pt x="162142" y="153439"/>
                </a:lnTo>
                <a:lnTo>
                  <a:pt x="186556" y="106555"/>
                </a:lnTo>
                <a:lnTo>
                  <a:pt x="233662" y="82277"/>
                </a:lnTo>
                <a:lnTo>
                  <a:pt x="252935" y="80657"/>
                </a:lnTo>
                <a:lnTo>
                  <a:pt x="271375" y="82277"/>
                </a:lnTo>
                <a:lnTo>
                  <a:pt x="272042" y="82277"/>
                </a:lnTo>
                <a:lnTo>
                  <a:pt x="289883" y="87470"/>
                </a:lnTo>
                <a:lnTo>
                  <a:pt x="305592" y="95983"/>
                </a:lnTo>
                <a:lnTo>
                  <a:pt x="319458" y="107898"/>
                </a:lnTo>
                <a:lnTo>
                  <a:pt x="323778" y="113556"/>
                </a:lnTo>
                <a:lnTo>
                  <a:pt x="256955" y="113556"/>
                </a:lnTo>
                <a:lnTo>
                  <a:pt x="241781" y="115955"/>
                </a:lnTo>
                <a:lnTo>
                  <a:pt x="230349" y="123153"/>
                </a:lnTo>
                <a:lnTo>
                  <a:pt x="222657" y="135151"/>
                </a:lnTo>
                <a:lnTo>
                  <a:pt x="218703" y="151952"/>
                </a:lnTo>
                <a:lnTo>
                  <a:pt x="341255" y="151952"/>
                </a:lnTo>
                <a:lnTo>
                  <a:pt x="342871" y="159214"/>
                </a:lnTo>
                <a:lnTo>
                  <a:pt x="343718" y="180974"/>
                </a:lnTo>
                <a:lnTo>
                  <a:pt x="217664" y="180974"/>
                </a:lnTo>
                <a:lnTo>
                  <a:pt x="219313" y="192096"/>
                </a:lnTo>
                <a:lnTo>
                  <a:pt x="242793" y="223179"/>
                </a:lnTo>
                <a:lnTo>
                  <a:pt x="275557" y="230380"/>
                </a:lnTo>
                <a:lnTo>
                  <a:pt x="340594" y="230380"/>
                </a:lnTo>
                <a:lnTo>
                  <a:pt x="340594" y="240058"/>
                </a:lnTo>
                <a:lnTo>
                  <a:pt x="323870" y="250214"/>
                </a:lnTo>
                <a:lnTo>
                  <a:pt x="305248" y="257468"/>
                </a:lnTo>
                <a:lnTo>
                  <a:pt x="285207" y="261718"/>
                </a:lnTo>
                <a:lnTo>
                  <a:pt x="286303" y="261718"/>
                </a:lnTo>
                <a:lnTo>
                  <a:pt x="262308" y="263270"/>
                </a:lnTo>
                <a:close/>
              </a:path>
              <a:path w="556260" h="263525">
                <a:moveTo>
                  <a:pt x="341255" y="151952"/>
                </a:moveTo>
                <a:lnTo>
                  <a:pt x="295055" y="151952"/>
                </a:lnTo>
                <a:lnTo>
                  <a:pt x="290997" y="135151"/>
                </a:lnTo>
                <a:lnTo>
                  <a:pt x="283295" y="123153"/>
                </a:lnTo>
                <a:lnTo>
                  <a:pt x="271948" y="115955"/>
                </a:lnTo>
                <a:lnTo>
                  <a:pt x="256955" y="113556"/>
                </a:lnTo>
                <a:lnTo>
                  <a:pt x="323778" y="113556"/>
                </a:lnTo>
                <a:lnTo>
                  <a:pt x="330741" y="122677"/>
                </a:lnTo>
                <a:lnTo>
                  <a:pt x="338546" y="139782"/>
                </a:lnTo>
                <a:lnTo>
                  <a:pt x="341255" y="151952"/>
                </a:lnTo>
                <a:close/>
              </a:path>
              <a:path w="556260" h="263525">
                <a:moveTo>
                  <a:pt x="340594" y="230380"/>
                </a:moveTo>
                <a:lnTo>
                  <a:pt x="275557" y="230380"/>
                </a:lnTo>
                <a:lnTo>
                  <a:pt x="291232" y="228818"/>
                </a:lnTo>
                <a:lnTo>
                  <a:pt x="307297" y="224129"/>
                </a:lnTo>
                <a:lnTo>
                  <a:pt x="323751" y="216316"/>
                </a:lnTo>
                <a:lnTo>
                  <a:pt x="340594" y="205377"/>
                </a:lnTo>
                <a:lnTo>
                  <a:pt x="340594" y="230380"/>
                </a:lnTo>
                <a:close/>
              </a:path>
              <a:path w="556260" h="263525">
                <a:moveTo>
                  <a:pt x="556173" y="91820"/>
                </a:moveTo>
                <a:lnTo>
                  <a:pt x="500956" y="91820"/>
                </a:lnTo>
                <a:lnTo>
                  <a:pt x="500956" y="0"/>
                </a:lnTo>
                <a:lnTo>
                  <a:pt x="556173" y="0"/>
                </a:lnTo>
                <a:lnTo>
                  <a:pt x="556173" y="91820"/>
                </a:lnTo>
                <a:close/>
              </a:path>
              <a:path w="556260" h="263525">
                <a:moveTo>
                  <a:pt x="452293" y="263270"/>
                </a:moveTo>
                <a:lnTo>
                  <a:pt x="405998" y="248623"/>
                </a:lnTo>
                <a:lnTo>
                  <a:pt x="375867" y="207799"/>
                </a:lnTo>
                <a:lnTo>
                  <a:pt x="369988" y="171897"/>
                </a:lnTo>
                <a:lnTo>
                  <a:pt x="371476" y="152723"/>
                </a:lnTo>
                <a:lnTo>
                  <a:pt x="393800" y="106260"/>
                </a:lnTo>
                <a:lnTo>
                  <a:pt x="421364" y="86938"/>
                </a:lnTo>
                <a:lnTo>
                  <a:pt x="421552" y="86938"/>
                </a:lnTo>
                <a:lnTo>
                  <a:pt x="437359" y="82257"/>
                </a:lnTo>
                <a:lnTo>
                  <a:pt x="455265" y="80657"/>
                </a:lnTo>
                <a:lnTo>
                  <a:pt x="466827" y="81355"/>
                </a:lnTo>
                <a:lnTo>
                  <a:pt x="478296" y="83449"/>
                </a:lnTo>
                <a:lnTo>
                  <a:pt x="489673" y="86938"/>
                </a:lnTo>
                <a:lnTo>
                  <a:pt x="500956" y="91820"/>
                </a:lnTo>
                <a:lnTo>
                  <a:pt x="556173" y="91820"/>
                </a:lnTo>
                <a:lnTo>
                  <a:pt x="556173" y="117719"/>
                </a:lnTo>
                <a:lnTo>
                  <a:pt x="470153" y="117719"/>
                </a:lnTo>
                <a:lnTo>
                  <a:pt x="460299" y="118631"/>
                </a:lnTo>
                <a:lnTo>
                  <a:pt x="428849" y="149682"/>
                </a:lnTo>
                <a:lnTo>
                  <a:pt x="425947" y="172935"/>
                </a:lnTo>
                <a:lnTo>
                  <a:pt x="426663" y="184460"/>
                </a:lnTo>
                <a:lnTo>
                  <a:pt x="450914" y="222716"/>
                </a:lnTo>
                <a:lnTo>
                  <a:pt x="468209" y="226361"/>
                </a:lnTo>
                <a:lnTo>
                  <a:pt x="556173" y="226361"/>
                </a:lnTo>
                <a:lnTo>
                  <a:pt x="556173" y="245715"/>
                </a:lnTo>
                <a:lnTo>
                  <a:pt x="500956" y="245715"/>
                </a:lnTo>
                <a:lnTo>
                  <a:pt x="489991" y="253397"/>
                </a:lnTo>
                <a:lnTo>
                  <a:pt x="478225" y="258883"/>
                </a:lnTo>
                <a:lnTo>
                  <a:pt x="465659" y="262173"/>
                </a:lnTo>
                <a:lnTo>
                  <a:pt x="452293" y="263270"/>
                </a:lnTo>
                <a:close/>
              </a:path>
              <a:path w="556260" h="263525">
                <a:moveTo>
                  <a:pt x="556173" y="226361"/>
                </a:moveTo>
                <a:lnTo>
                  <a:pt x="468209" y="226361"/>
                </a:lnTo>
                <a:lnTo>
                  <a:pt x="476621" y="225450"/>
                </a:lnTo>
                <a:lnTo>
                  <a:pt x="484883" y="222716"/>
                </a:lnTo>
                <a:lnTo>
                  <a:pt x="492995" y="218159"/>
                </a:lnTo>
                <a:lnTo>
                  <a:pt x="500956" y="211778"/>
                </a:lnTo>
                <a:lnTo>
                  <a:pt x="500956" y="127987"/>
                </a:lnTo>
                <a:lnTo>
                  <a:pt x="493395" y="123493"/>
                </a:lnTo>
                <a:lnTo>
                  <a:pt x="485740" y="120285"/>
                </a:lnTo>
                <a:lnTo>
                  <a:pt x="477993" y="118360"/>
                </a:lnTo>
                <a:lnTo>
                  <a:pt x="470153" y="117719"/>
                </a:lnTo>
                <a:lnTo>
                  <a:pt x="556173" y="117719"/>
                </a:lnTo>
                <a:lnTo>
                  <a:pt x="556173" y="226361"/>
                </a:lnTo>
                <a:close/>
              </a:path>
              <a:path w="556260" h="263525">
                <a:moveTo>
                  <a:pt x="556173" y="259851"/>
                </a:moveTo>
                <a:lnTo>
                  <a:pt x="500956" y="259851"/>
                </a:lnTo>
                <a:lnTo>
                  <a:pt x="500956" y="245715"/>
                </a:lnTo>
                <a:lnTo>
                  <a:pt x="556173" y="245715"/>
                </a:lnTo>
                <a:lnTo>
                  <a:pt x="556173" y="2598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49607" y="6870016"/>
            <a:ext cx="1851265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2947" y="1803671"/>
            <a:ext cx="10238979" cy="732086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5111" y="5077614"/>
            <a:ext cx="3956439" cy="4265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802" y="2348578"/>
            <a:ext cx="11076814" cy="35048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16245" y="3034376"/>
            <a:ext cx="447040" cy="266065"/>
          </a:xfrm>
          <a:custGeom>
            <a:avLst/>
            <a:gdLst/>
            <a:ahLst/>
            <a:cxnLst/>
            <a:rect l="l" t="t" r="r" b="b"/>
            <a:pathLst>
              <a:path w="447040" h="266064">
                <a:moveTo>
                  <a:pt x="58340" y="92123"/>
                </a:moveTo>
                <a:lnTo>
                  <a:pt x="24556" y="92123"/>
                </a:lnTo>
                <a:lnTo>
                  <a:pt x="24556" y="81854"/>
                </a:lnTo>
                <a:lnTo>
                  <a:pt x="34434" y="31821"/>
                </a:lnTo>
                <a:lnTo>
                  <a:pt x="72395" y="1274"/>
                </a:lnTo>
                <a:lnTo>
                  <a:pt x="84236" y="0"/>
                </a:lnTo>
                <a:lnTo>
                  <a:pt x="91280" y="0"/>
                </a:lnTo>
                <a:lnTo>
                  <a:pt x="99664" y="1141"/>
                </a:lnTo>
                <a:lnTo>
                  <a:pt x="109387" y="3422"/>
                </a:lnTo>
                <a:lnTo>
                  <a:pt x="109387" y="33486"/>
                </a:lnTo>
                <a:lnTo>
                  <a:pt x="93761" y="33486"/>
                </a:lnTo>
                <a:lnTo>
                  <a:pt x="84552" y="34155"/>
                </a:lnTo>
                <a:lnTo>
                  <a:pt x="58824" y="69344"/>
                </a:lnTo>
                <a:lnTo>
                  <a:pt x="58340" y="81854"/>
                </a:lnTo>
                <a:lnTo>
                  <a:pt x="58340" y="92123"/>
                </a:lnTo>
                <a:close/>
              </a:path>
              <a:path w="447040" h="266064">
                <a:moveTo>
                  <a:pt x="109387" y="36462"/>
                </a:moveTo>
                <a:lnTo>
                  <a:pt x="103930" y="34478"/>
                </a:lnTo>
                <a:lnTo>
                  <a:pt x="98722" y="33486"/>
                </a:lnTo>
                <a:lnTo>
                  <a:pt x="109387" y="33486"/>
                </a:lnTo>
                <a:lnTo>
                  <a:pt x="109387" y="36462"/>
                </a:lnTo>
                <a:close/>
              </a:path>
              <a:path w="447040" h="266064">
                <a:moveTo>
                  <a:pt x="191690" y="265952"/>
                </a:moveTo>
                <a:lnTo>
                  <a:pt x="145851" y="254198"/>
                </a:lnTo>
                <a:lnTo>
                  <a:pt x="117824" y="222536"/>
                </a:lnTo>
                <a:lnTo>
                  <a:pt x="107453" y="176808"/>
                </a:lnTo>
                <a:lnTo>
                  <a:pt x="108839" y="158156"/>
                </a:lnTo>
                <a:lnTo>
                  <a:pt x="129629" y="113257"/>
                </a:lnTo>
                <a:lnTo>
                  <a:pt x="170412" y="90189"/>
                </a:lnTo>
                <a:lnTo>
                  <a:pt x="170767" y="90189"/>
                </a:lnTo>
                <a:lnTo>
                  <a:pt x="187076" y="88701"/>
                </a:lnTo>
                <a:lnTo>
                  <a:pt x="230413" y="102095"/>
                </a:lnTo>
                <a:lnTo>
                  <a:pt x="245276" y="118172"/>
                </a:lnTo>
                <a:lnTo>
                  <a:pt x="187076" y="118172"/>
                </a:lnTo>
                <a:lnTo>
                  <a:pt x="178397" y="118860"/>
                </a:lnTo>
                <a:lnTo>
                  <a:pt x="147599" y="142426"/>
                </a:lnTo>
                <a:lnTo>
                  <a:pt x="142130" y="160434"/>
                </a:lnTo>
                <a:lnTo>
                  <a:pt x="260578" y="160434"/>
                </a:lnTo>
                <a:lnTo>
                  <a:pt x="261638" y="176360"/>
                </a:lnTo>
                <a:lnTo>
                  <a:pt x="261638" y="180675"/>
                </a:lnTo>
                <a:lnTo>
                  <a:pt x="141385" y="180675"/>
                </a:lnTo>
                <a:lnTo>
                  <a:pt x="142855" y="192332"/>
                </a:lnTo>
                <a:lnTo>
                  <a:pt x="165896" y="226132"/>
                </a:lnTo>
                <a:lnTo>
                  <a:pt x="196899" y="234253"/>
                </a:lnTo>
                <a:lnTo>
                  <a:pt x="258662" y="234253"/>
                </a:lnTo>
                <a:lnTo>
                  <a:pt x="258662" y="246455"/>
                </a:lnTo>
                <a:lnTo>
                  <a:pt x="219706" y="263441"/>
                </a:lnTo>
                <a:lnTo>
                  <a:pt x="201698" y="265673"/>
                </a:lnTo>
                <a:lnTo>
                  <a:pt x="191690" y="265952"/>
                </a:lnTo>
                <a:close/>
              </a:path>
              <a:path w="447040" h="266064">
                <a:moveTo>
                  <a:pt x="88849" y="122630"/>
                </a:moveTo>
                <a:lnTo>
                  <a:pt x="0" y="122630"/>
                </a:lnTo>
                <a:lnTo>
                  <a:pt x="0" y="92123"/>
                </a:lnTo>
                <a:lnTo>
                  <a:pt x="88849" y="92123"/>
                </a:lnTo>
                <a:lnTo>
                  <a:pt x="88849" y="122630"/>
                </a:lnTo>
                <a:close/>
              </a:path>
              <a:path w="447040" h="266064">
                <a:moveTo>
                  <a:pt x="260578" y="160434"/>
                </a:moveTo>
                <a:lnTo>
                  <a:pt x="228152" y="160434"/>
                </a:lnTo>
                <a:lnTo>
                  <a:pt x="226953" y="150835"/>
                </a:lnTo>
                <a:lnTo>
                  <a:pt x="224543" y="142426"/>
                </a:lnTo>
                <a:lnTo>
                  <a:pt x="187076" y="118172"/>
                </a:lnTo>
                <a:lnTo>
                  <a:pt x="245276" y="118172"/>
                </a:lnTo>
                <a:lnTo>
                  <a:pt x="250253" y="125435"/>
                </a:lnTo>
                <a:lnTo>
                  <a:pt x="256578" y="140383"/>
                </a:lnTo>
                <a:lnTo>
                  <a:pt x="260373" y="157358"/>
                </a:lnTo>
                <a:lnTo>
                  <a:pt x="260578" y="160434"/>
                </a:lnTo>
                <a:close/>
              </a:path>
              <a:path w="447040" h="266064">
                <a:moveTo>
                  <a:pt x="58340" y="263276"/>
                </a:moveTo>
                <a:lnTo>
                  <a:pt x="24556" y="263276"/>
                </a:lnTo>
                <a:lnTo>
                  <a:pt x="24556" y="122630"/>
                </a:lnTo>
                <a:lnTo>
                  <a:pt x="58340" y="122630"/>
                </a:lnTo>
                <a:lnTo>
                  <a:pt x="58340" y="263276"/>
                </a:lnTo>
                <a:close/>
              </a:path>
              <a:path w="447040" h="266064">
                <a:moveTo>
                  <a:pt x="258662" y="234253"/>
                </a:moveTo>
                <a:lnTo>
                  <a:pt x="196899" y="234253"/>
                </a:lnTo>
                <a:lnTo>
                  <a:pt x="213316" y="232951"/>
                </a:lnTo>
                <a:lnTo>
                  <a:pt x="229083" y="229045"/>
                </a:lnTo>
                <a:lnTo>
                  <a:pt x="244198" y="222536"/>
                </a:lnTo>
                <a:lnTo>
                  <a:pt x="258662" y="213422"/>
                </a:lnTo>
                <a:lnTo>
                  <a:pt x="258662" y="234253"/>
                </a:lnTo>
                <a:close/>
              </a:path>
              <a:path w="447040" h="266064">
                <a:moveTo>
                  <a:pt x="446670" y="95695"/>
                </a:moveTo>
                <a:lnTo>
                  <a:pt x="412587" y="95695"/>
                </a:lnTo>
                <a:lnTo>
                  <a:pt x="412587" y="3422"/>
                </a:lnTo>
                <a:lnTo>
                  <a:pt x="446670" y="3422"/>
                </a:lnTo>
                <a:lnTo>
                  <a:pt x="446670" y="95695"/>
                </a:lnTo>
                <a:close/>
              </a:path>
              <a:path w="447040" h="266064">
                <a:moveTo>
                  <a:pt x="446670" y="263276"/>
                </a:moveTo>
                <a:lnTo>
                  <a:pt x="374189" y="263276"/>
                </a:lnTo>
                <a:lnTo>
                  <a:pt x="356172" y="261777"/>
                </a:lnTo>
                <a:lnTo>
                  <a:pt x="313617" y="239311"/>
                </a:lnTo>
                <a:lnTo>
                  <a:pt x="292548" y="194027"/>
                </a:lnTo>
                <a:lnTo>
                  <a:pt x="291144" y="174874"/>
                </a:lnTo>
                <a:lnTo>
                  <a:pt x="292623" y="156819"/>
                </a:lnTo>
                <a:lnTo>
                  <a:pt x="314808" y="112811"/>
                </a:lnTo>
                <a:lnTo>
                  <a:pt x="357753" y="89928"/>
                </a:lnTo>
                <a:lnTo>
                  <a:pt x="375380" y="88403"/>
                </a:lnTo>
                <a:lnTo>
                  <a:pt x="384124" y="88859"/>
                </a:lnTo>
                <a:lnTo>
                  <a:pt x="393239" y="90226"/>
                </a:lnTo>
                <a:lnTo>
                  <a:pt x="402727" y="92505"/>
                </a:lnTo>
                <a:lnTo>
                  <a:pt x="412587" y="95695"/>
                </a:lnTo>
                <a:lnTo>
                  <a:pt x="446670" y="95695"/>
                </a:lnTo>
                <a:lnTo>
                  <a:pt x="446670" y="117724"/>
                </a:lnTo>
                <a:lnTo>
                  <a:pt x="380589" y="117724"/>
                </a:lnTo>
                <a:lnTo>
                  <a:pt x="368581" y="118766"/>
                </a:lnTo>
                <a:lnTo>
                  <a:pt x="333746" y="143377"/>
                </a:lnTo>
                <a:lnTo>
                  <a:pt x="325374" y="179037"/>
                </a:lnTo>
                <a:lnTo>
                  <a:pt x="326183" y="191456"/>
                </a:lnTo>
                <a:lnTo>
                  <a:pt x="343581" y="225423"/>
                </a:lnTo>
                <a:lnTo>
                  <a:pt x="386394" y="234253"/>
                </a:lnTo>
                <a:lnTo>
                  <a:pt x="446670" y="234253"/>
                </a:lnTo>
                <a:lnTo>
                  <a:pt x="446670" y="263276"/>
                </a:lnTo>
                <a:close/>
              </a:path>
              <a:path w="447040" h="266064">
                <a:moveTo>
                  <a:pt x="446670" y="234253"/>
                </a:moveTo>
                <a:lnTo>
                  <a:pt x="412587" y="234253"/>
                </a:lnTo>
                <a:lnTo>
                  <a:pt x="412587" y="125754"/>
                </a:lnTo>
                <a:lnTo>
                  <a:pt x="404671" y="122241"/>
                </a:lnTo>
                <a:lnTo>
                  <a:pt x="396700" y="119732"/>
                </a:lnTo>
                <a:lnTo>
                  <a:pt x="388672" y="118226"/>
                </a:lnTo>
                <a:lnTo>
                  <a:pt x="380589" y="117724"/>
                </a:lnTo>
                <a:lnTo>
                  <a:pt x="446670" y="117724"/>
                </a:lnTo>
                <a:lnTo>
                  <a:pt x="446670" y="23425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6574" y="3723152"/>
            <a:ext cx="5695862" cy="3475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371" y="4408951"/>
            <a:ext cx="4076506" cy="3475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5095198"/>
            <a:ext cx="7975314" cy="3470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9367" y="5777567"/>
            <a:ext cx="4455948" cy="3504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218155"/>
            <a:ext cx="713105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9044" y="6463366"/>
            <a:ext cx="4481170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7371" y="1744596"/>
            <a:ext cx="9950450" cy="7355205"/>
            <a:chOff x="1527371" y="1744596"/>
            <a:chExt cx="9950450" cy="73552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7371" y="1744596"/>
              <a:ext cx="9950129" cy="73550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15279" y="4414416"/>
              <a:ext cx="3264535" cy="3378835"/>
            </a:xfrm>
            <a:custGeom>
              <a:avLst/>
              <a:gdLst/>
              <a:ahLst/>
              <a:cxnLst/>
              <a:rect l="l" t="t" r="r" b="b"/>
              <a:pathLst>
                <a:path w="3264534" h="3378834">
                  <a:moveTo>
                    <a:pt x="144163" y="0"/>
                  </a:moveTo>
                  <a:lnTo>
                    <a:pt x="142645" y="46410"/>
                  </a:lnTo>
                  <a:lnTo>
                    <a:pt x="138345" y="93256"/>
                  </a:lnTo>
                  <a:lnTo>
                    <a:pt x="131646" y="140467"/>
                  </a:lnTo>
                  <a:lnTo>
                    <a:pt x="122929" y="187971"/>
                  </a:lnTo>
                  <a:lnTo>
                    <a:pt x="112578" y="235696"/>
                  </a:lnTo>
                  <a:lnTo>
                    <a:pt x="100975" y="283573"/>
                  </a:lnTo>
                  <a:lnTo>
                    <a:pt x="88501" y="331529"/>
                  </a:lnTo>
                  <a:lnTo>
                    <a:pt x="75539" y="379493"/>
                  </a:lnTo>
                  <a:lnTo>
                    <a:pt x="62471" y="427394"/>
                  </a:lnTo>
                  <a:lnTo>
                    <a:pt x="49680" y="475161"/>
                  </a:lnTo>
                  <a:lnTo>
                    <a:pt x="37548" y="522723"/>
                  </a:lnTo>
                  <a:lnTo>
                    <a:pt x="26457" y="570009"/>
                  </a:lnTo>
                  <a:lnTo>
                    <a:pt x="16789" y="616947"/>
                  </a:lnTo>
                  <a:lnTo>
                    <a:pt x="8928" y="663466"/>
                  </a:lnTo>
                  <a:lnTo>
                    <a:pt x="3254" y="709495"/>
                  </a:lnTo>
                  <a:lnTo>
                    <a:pt x="150" y="754963"/>
                  </a:lnTo>
                  <a:lnTo>
                    <a:pt x="0" y="799799"/>
                  </a:lnTo>
                  <a:lnTo>
                    <a:pt x="3183" y="843930"/>
                  </a:lnTo>
                  <a:lnTo>
                    <a:pt x="10085" y="887287"/>
                  </a:lnTo>
                  <a:lnTo>
                    <a:pt x="21085" y="929798"/>
                  </a:lnTo>
                  <a:lnTo>
                    <a:pt x="36567" y="971392"/>
                  </a:lnTo>
                  <a:lnTo>
                    <a:pt x="56914" y="1011997"/>
                  </a:lnTo>
                  <a:lnTo>
                    <a:pt x="82045" y="1048259"/>
                  </a:lnTo>
                  <a:lnTo>
                    <a:pt x="112739" y="1079982"/>
                  </a:lnTo>
                  <a:lnTo>
                    <a:pt x="148159" y="1107444"/>
                  </a:lnTo>
                  <a:lnTo>
                    <a:pt x="187470" y="1130927"/>
                  </a:lnTo>
                  <a:lnTo>
                    <a:pt x="229835" y="1150710"/>
                  </a:lnTo>
                  <a:lnTo>
                    <a:pt x="274420" y="1167073"/>
                  </a:lnTo>
                  <a:lnTo>
                    <a:pt x="320388" y="1180295"/>
                  </a:lnTo>
                  <a:lnTo>
                    <a:pt x="366904" y="1190658"/>
                  </a:lnTo>
                  <a:lnTo>
                    <a:pt x="413133" y="1198440"/>
                  </a:lnTo>
                  <a:lnTo>
                    <a:pt x="458238" y="1203922"/>
                  </a:lnTo>
                  <a:lnTo>
                    <a:pt x="507435" y="1209920"/>
                  </a:lnTo>
                  <a:lnTo>
                    <a:pt x="558040" y="1217303"/>
                  </a:lnTo>
                  <a:lnTo>
                    <a:pt x="609371" y="1224626"/>
                  </a:lnTo>
                  <a:lnTo>
                    <a:pt x="660746" y="1230446"/>
                  </a:lnTo>
                  <a:lnTo>
                    <a:pt x="711484" y="1233319"/>
                  </a:lnTo>
                  <a:lnTo>
                    <a:pt x="760904" y="1231802"/>
                  </a:lnTo>
                  <a:lnTo>
                    <a:pt x="808323" y="1224451"/>
                  </a:lnTo>
                  <a:lnTo>
                    <a:pt x="853062" y="1209822"/>
                  </a:lnTo>
                  <a:lnTo>
                    <a:pt x="894437" y="1186472"/>
                  </a:lnTo>
                  <a:lnTo>
                    <a:pt x="948114" y="1134960"/>
                  </a:lnTo>
                  <a:lnTo>
                    <a:pt x="983052" y="1072554"/>
                  </a:lnTo>
                  <a:lnTo>
                    <a:pt x="1000945" y="1001149"/>
                  </a:lnTo>
                  <a:lnTo>
                    <a:pt x="1004030" y="962665"/>
                  </a:lnTo>
                  <a:lnTo>
                    <a:pt x="1003489" y="922642"/>
                  </a:lnTo>
                  <a:lnTo>
                    <a:pt x="999535" y="881318"/>
                  </a:lnTo>
                  <a:lnTo>
                    <a:pt x="992378" y="838930"/>
                  </a:lnTo>
                  <a:lnTo>
                    <a:pt x="982231" y="795714"/>
                  </a:lnTo>
                  <a:lnTo>
                    <a:pt x="969306" y="751908"/>
                  </a:lnTo>
                  <a:lnTo>
                    <a:pt x="953815" y="707748"/>
                  </a:lnTo>
                  <a:lnTo>
                    <a:pt x="935969" y="663472"/>
                  </a:lnTo>
                  <a:lnTo>
                    <a:pt x="915980" y="619317"/>
                  </a:lnTo>
                  <a:lnTo>
                    <a:pt x="894060" y="575520"/>
                  </a:lnTo>
                  <a:lnTo>
                    <a:pt x="870421" y="532318"/>
                  </a:lnTo>
                  <a:lnTo>
                    <a:pt x="845275" y="489947"/>
                  </a:lnTo>
                  <a:lnTo>
                    <a:pt x="818833" y="448646"/>
                  </a:lnTo>
                  <a:lnTo>
                    <a:pt x="791308" y="408650"/>
                  </a:lnTo>
                  <a:lnTo>
                    <a:pt x="762911" y="370197"/>
                  </a:lnTo>
                  <a:lnTo>
                    <a:pt x="733854" y="333524"/>
                  </a:lnTo>
                  <a:lnTo>
                    <a:pt x="704349" y="298869"/>
                  </a:lnTo>
                  <a:lnTo>
                    <a:pt x="674607" y="266467"/>
                  </a:lnTo>
                  <a:lnTo>
                    <a:pt x="644841" y="236557"/>
                  </a:lnTo>
                  <a:lnTo>
                    <a:pt x="615262" y="209374"/>
                  </a:lnTo>
                  <a:lnTo>
                    <a:pt x="575660" y="178740"/>
                  </a:lnTo>
                  <a:lnTo>
                    <a:pt x="533064" y="152708"/>
                  </a:lnTo>
                  <a:lnTo>
                    <a:pt x="488014" y="130512"/>
                  </a:lnTo>
                  <a:lnTo>
                    <a:pt x="441054" y="111384"/>
                  </a:lnTo>
                  <a:lnTo>
                    <a:pt x="392722" y="94556"/>
                  </a:lnTo>
                  <a:lnTo>
                    <a:pt x="343561" y="79261"/>
                  </a:lnTo>
                  <a:lnTo>
                    <a:pt x="294112" y="64732"/>
                  </a:lnTo>
                  <a:lnTo>
                    <a:pt x="244916" y="50200"/>
                  </a:lnTo>
                  <a:lnTo>
                    <a:pt x="196513" y="34899"/>
                  </a:lnTo>
                </a:path>
                <a:path w="3264534" h="3378834">
                  <a:moveTo>
                    <a:pt x="2517134" y="2704469"/>
                  </a:moveTo>
                  <a:lnTo>
                    <a:pt x="2516851" y="2751744"/>
                  </a:lnTo>
                  <a:lnTo>
                    <a:pt x="2516406" y="2799949"/>
                  </a:lnTo>
                  <a:lnTo>
                    <a:pt x="2516400" y="2848691"/>
                  </a:lnTo>
                  <a:lnTo>
                    <a:pt x="2517435" y="2897572"/>
                  </a:lnTo>
                  <a:lnTo>
                    <a:pt x="2520113" y="2946199"/>
                  </a:lnTo>
                  <a:lnTo>
                    <a:pt x="2525035" y="2994176"/>
                  </a:lnTo>
                  <a:lnTo>
                    <a:pt x="2532804" y="3041107"/>
                  </a:lnTo>
                  <a:lnTo>
                    <a:pt x="2544021" y="3086597"/>
                  </a:lnTo>
                  <a:lnTo>
                    <a:pt x="2559289" y="3130251"/>
                  </a:lnTo>
                  <a:lnTo>
                    <a:pt x="2579209" y="3171673"/>
                  </a:lnTo>
                  <a:lnTo>
                    <a:pt x="2604383" y="3210468"/>
                  </a:lnTo>
                  <a:lnTo>
                    <a:pt x="2635212" y="3240548"/>
                  </a:lnTo>
                  <a:lnTo>
                    <a:pt x="2673047" y="3261801"/>
                  </a:lnTo>
                  <a:lnTo>
                    <a:pt x="2715599" y="3277059"/>
                  </a:lnTo>
                  <a:lnTo>
                    <a:pt x="2760578" y="3289151"/>
                  </a:lnTo>
                  <a:lnTo>
                    <a:pt x="2805694" y="3300911"/>
                  </a:lnTo>
                  <a:lnTo>
                    <a:pt x="2848658" y="3315168"/>
                  </a:lnTo>
                  <a:lnTo>
                    <a:pt x="2891793" y="3332243"/>
                  </a:lnTo>
                  <a:lnTo>
                    <a:pt x="2936394" y="3348661"/>
                  </a:lnTo>
                  <a:lnTo>
                    <a:pt x="2981927" y="3362895"/>
                  </a:lnTo>
                  <a:lnTo>
                    <a:pt x="3027858" y="3373423"/>
                  </a:lnTo>
                  <a:lnTo>
                    <a:pt x="3073655" y="3378719"/>
                  </a:lnTo>
                  <a:lnTo>
                    <a:pt x="3118782" y="3377259"/>
                  </a:lnTo>
                  <a:lnTo>
                    <a:pt x="3162707" y="3367518"/>
                  </a:lnTo>
                  <a:lnTo>
                    <a:pt x="3222580" y="3323877"/>
                  </a:lnTo>
                  <a:lnTo>
                    <a:pt x="3242131" y="3290185"/>
                  </a:lnTo>
                  <a:lnTo>
                    <a:pt x="3255303" y="3250548"/>
                  </a:lnTo>
                  <a:lnTo>
                    <a:pt x="3262507" y="3206439"/>
                  </a:lnTo>
                  <a:lnTo>
                    <a:pt x="3264151" y="3159334"/>
                  </a:lnTo>
                  <a:lnTo>
                    <a:pt x="3260643" y="3110709"/>
                  </a:lnTo>
                  <a:lnTo>
                    <a:pt x="3252394" y="3062039"/>
                  </a:lnTo>
                  <a:lnTo>
                    <a:pt x="3239812" y="3014799"/>
                  </a:lnTo>
                  <a:lnTo>
                    <a:pt x="3223306" y="2970466"/>
                  </a:lnTo>
                  <a:lnTo>
                    <a:pt x="3203284" y="2930514"/>
                  </a:lnTo>
                  <a:lnTo>
                    <a:pt x="3180157" y="2896419"/>
                  </a:lnTo>
                  <a:lnTo>
                    <a:pt x="3149472" y="2862321"/>
                  </a:lnTo>
                  <a:lnTo>
                    <a:pt x="3115289" y="2831914"/>
                  </a:lnTo>
                  <a:lnTo>
                    <a:pt x="3077985" y="2805010"/>
                  </a:lnTo>
                  <a:lnTo>
                    <a:pt x="3037938" y="2781425"/>
                  </a:lnTo>
                  <a:lnTo>
                    <a:pt x="2995523" y="2760971"/>
                  </a:lnTo>
                  <a:lnTo>
                    <a:pt x="2951119" y="2743461"/>
                  </a:lnTo>
                  <a:lnTo>
                    <a:pt x="2905102" y="2728710"/>
                  </a:lnTo>
                  <a:lnTo>
                    <a:pt x="2857848" y="2716530"/>
                  </a:lnTo>
                  <a:lnTo>
                    <a:pt x="2809736" y="2706736"/>
                  </a:lnTo>
                  <a:lnTo>
                    <a:pt x="2761142" y="2699141"/>
                  </a:lnTo>
                  <a:lnTo>
                    <a:pt x="2712442" y="2693558"/>
                  </a:lnTo>
                  <a:lnTo>
                    <a:pt x="2664015" y="2689801"/>
                  </a:lnTo>
                  <a:lnTo>
                    <a:pt x="2616236" y="2687683"/>
                  </a:lnTo>
                  <a:lnTo>
                    <a:pt x="2569483" y="2687019"/>
                  </a:lnTo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2336449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444452"/>
            <a:ext cx="3317145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9044" y="4130250"/>
            <a:ext cx="3550922" cy="3470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3082004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8624" y="4812620"/>
            <a:ext cx="2463141" cy="266251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2336449" cy="266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310604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2588" y="3444452"/>
            <a:ext cx="2577917" cy="262822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7371" y="1744596"/>
            <a:ext cx="9950450" cy="7355205"/>
            <a:chOff x="1527371" y="1744596"/>
            <a:chExt cx="9950450" cy="73552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7371" y="1744596"/>
              <a:ext cx="9950129" cy="73550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34313" y="2477644"/>
              <a:ext cx="1319530" cy="1659255"/>
            </a:xfrm>
            <a:custGeom>
              <a:avLst/>
              <a:gdLst/>
              <a:ahLst/>
              <a:cxnLst/>
              <a:rect l="l" t="t" r="r" b="b"/>
              <a:pathLst>
                <a:path w="1319529" h="1659254">
                  <a:moveTo>
                    <a:pt x="360776" y="0"/>
                  </a:moveTo>
                  <a:lnTo>
                    <a:pt x="322437" y="30160"/>
                  </a:lnTo>
                  <a:lnTo>
                    <a:pt x="285023" y="62482"/>
                  </a:lnTo>
                  <a:lnTo>
                    <a:pt x="248804" y="96836"/>
                  </a:lnTo>
                  <a:lnTo>
                    <a:pt x="214051" y="133090"/>
                  </a:lnTo>
                  <a:lnTo>
                    <a:pt x="181033" y="171116"/>
                  </a:lnTo>
                  <a:lnTo>
                    <a:pt x="150022" y="210782"/>
                  </a:lnTo>
                  <a:lnTo>
                    <a:pt x="121288" y="251959"/>
                  </a:lnTo>
                  <a:lnTo>
                    <a:pt x="95100" y="294516"/>
                  </a:lnTo>
                  <a:lnTo>
                    <a:pt x="71730" y="338323"/>
                  </a:lnTo>
                  <a:lnTo>
                    <a:pt x="51447" y="383250"/>
                  </a:lnTo>
                  <a:lnTo>
                    <a:pt x="34522" y="429167"/>
                  </a:lnTo>
                  <a:lnTo>
                    <a:pt x="21225" y="475943"/>
                  </a:lnTo>
                  <a:lnTo>
                    <a:pt x="11827" y="523448"/>
                  </a:lnTo>
                  <a:lnTo>
                    <a:pt x="5569" y="572096"/>
                  </a:lnTo>
                  <a:lnTo>
                    <a:pt x="1640" y="621287"/>
                  </a:lnTo>
                  <a:lnTo>
                    <a:pt x="0" y="670894"/>
                  </a:lnTo>
                  <a:lnTo>
                    <a:pt x="604" y="720791"/>
                  </a:lnTo>
                  <a:lnTo>
                    <a:pt x="3411" y="770849"/>
                  </a:lnTo>
                  <a:lnTo>
                    <a:pt x="8379" y="820941"/>
                  </a:lnTo>
                  <a:lnTo>
                    <a:pt x="15466" y="870941"/>
                  </a:lnTo>
                  <a:lnTo>
                    <a:pt x="24630" y="920721"/>
                  </a:lnTo>
                  <a:lnTo>
                    <a:pt x="35828" y="970154"/>
                  </a:lnTo>
                  <a:lnTo>
                    <a:pt x="49018" y="1019112"/>
                  </a:lnTo>
                  <a:lnTo>
                    <a:pt x="64159" y="1067468"/>
                  </a:lnTo>
                  <a:lnTo>
                    <a:pt x="81207" y="1115095"/>
                  </a:lnTo>
                  <a:lnTo>
                    <a:pt x="100121" y="1161866"/>
                  </a:lnTo>
                  <a:lnTo>
                    <a:pt x="120858" y="1207654"/>
                  </a:lnTo>
                  <a:lnTo>
                    <a:pt x="143377" y="1252330"/>
                  </a:lnTo>
                  <a:lnTo>
                    <a:pt x="167635" y="1295768"/>
                  </a:lnTo>
                  <a:lnTo>
                    <a:pt x="193591" y="1337841"/>
                  </a:lnTo>
                  <a:lnTo>
                    <a:pt x="221201" y="1378422"/>
                  </a:lnTo>
                  <a:lnTo>
                    <a:pt x="248559" y="1413365"/>
                  </a:lnTo>
                  <a:lnTo>
                    <a:pt x="278742" y="1445765"/>
                  </a:lnTo>
                  <a:lnTo>
                    <a:pt x="311555" y="1475669"/>
                  </a:lnTo>
                  <a:lnTo>
                    <a:pt x="346798" y="1503123"/>
                  </a:lnTo>
                  <a:lnTo>
                    <a:pt x="384276" y="1528177"/>
                  </a:lnTo>
                  <a:lnTo>
                    <a:pt x="423789" y="1550876"/>
                  </a:lnTo>
                  <a:lnTo>
                    <a:pt x="465141" y="1571270"/>
                  </a:lnTo>
                  <a:lnTo>
                    <a:pt x="508135" y="1589404"/>
                  </a:lnTo>
                  <a:lnTo>
                    <a:pt x="552573" y="1605328"/>
                  </a:lnTo>
                  <a:lnTo>
                    <a:pt x="598257" y="1619088"/>
                  </a:lnTo>
                  <a:lnTo>
                    <a:pt x="644991" y="1630731"/>
                  </a:lnTo>
                  <a:lnTo>
                    <a:pt x="692576" y="1640306"/>
                  </a:lnTo>
                  <a:lnTo>
                    <a:pt x="740815" y="1647860"/>
                  </a:lnTo>
                  <a:lnTo>
                    <a:pt x="789511" y="1653441"/>
                  </a:lnTo>
                  <a:lnTo>
                    <a:pt x="838466" y="1657095"/>
                  </a:lnTo>
                  <a:lnTo>
                    <a:pt x="887484" y="1658871"/>
                  </a:lnTo>
                  <a:lnTo>
                    <a:pt x="936366" y="1658816"/>
                  </a:lnTo>
                  <a:lnTo>
                    <a:pt x="984914" y="1656977"/>
                  </a:lnTo>
                  <a:lnTo>
                    <a:pt x="1032933" y="1653403"/>
                  </a:lnTo>
                  <a:lnTo>
                    <a:pt x="1080223" y="1648140"/>
                  </a:lnTo>
                  <a:lnTo>
                    <a:pt x="1126589" y="1641236"/>
                  </a:lnTo>
                  <a:lnTo>
                    <a:pt x="1171832" y="1632739"/>
                  </a:lnTo>
                  <a:lnTo>
                    <a:pt x="1215754" y="1622696"/>
                  </a:lnTo>
                  <a:lnTo>
                    <a:pt x="1274495" y="1592934"/>
                  </a:lnTo>
                  <a:lnTo>
                    <a:pt x="1307415" y="1542793"/>
                  </a:lnTo>
                  <a:lnTo>
                    <a:pt x="1318967" y="1476139"/>
                  </a:lnTo>
                  <a:lnTo>
                    <a:pt x="1318123" y="1437827"/>
                  </a:lnTo>
                  <a:lnTo>
                    <a:pt x="1313607" y="1396836"/>
                  </a:lnTo>
                  <a:lnTo>
                    <a:pt x="1305976" y="1353650"/>
                  </a:lnTo>
                  <a:lnTo>
                    <a:pt x="1295787" y="1308751"/>
                  </a:lnTo>
                  <a:lnTo>
                    <a:pt x="1283597" y="1262623"/>
                  </a:lnTo>
                  <a:lnTo>
                    <a:pt x="1269963" y="1215749"/>
                  </a:lnTo>
                  <a:lnTo>
                    <a:pt x="1255442" y="1168611"/>
                  </a:lnTo>
                  <a:lnTo>
                    <a:pt x="1240589" y="1121694"/>
                  </a:lnTo>
                  <a:lnTo>
                    <a:pt x="1225963" y="1075480"/>
                  </a:lnTo>
                  <a:lnTo>
                    <a:pt x="1212120" y="1030453"/>
                  </a:lnTo>
                  <a:lnTo>
                    <a:pt x="1199616" y="987096"/>
                  </a:lnTo>
                  <a:lnTo>
                    <a:pt x="1189008" y="945891"/>
                  </a:lnTo>
                  <a:lnTo>
                    <a:pt x="1180854" y="907323"/>
                  </a:lnTo>
                  <a:lnTo>
                    <a:pt x="1170594" y="859723"/>
                  </a:lnTo>
                  <a:lnTo>
                    <a:pt x="1157348" y="812763"/>
                  </a:lnTo>
                  <a:lnTo>
                    <a:pt x="1141276" y="766503"/>
                  </a:lnTo>
                  <a:lnTo>
                    <a:pt x="1122539" y="721006"/>
                  </a:lnTo>
                  <a:lnTo>
                    <a:pt x="1101300" y="676331"/>
                  </a:lnTo>
                  <a:lnTo>
                    <a:pt x="1077717" y="632542"/>
                  </a:lnTo>
                  <a:lnTo>
                    <a:pt x="1051954" y="589698"/>
                  </a:lnTo>
                  <a:lnTo>
                    <a:pt x="1024170" y="547863"/>
                  </a:lnTo>
                  <a:lnTo>
                    <a:pt x="994526" y="507096"/>
                  </a:lnTo>
                  <a:lnTo>
                    <a:pt x="963184" y="467460"/>
                  </a:lnTo>
                  <a:lnTo>
                    <a:pt x="930304" y="429017"/>
                  </a:lnTo>
                  <a:lnTo>
                    <a:pt x="896048" y="391826"/>
                  </a:lnTo>
                  <a:lnTo>
                    <a:pt x="860577" y="355950"/>
                  </a:lnTo>
                  <a:lnTo>
                    <a:pt x="824051" y="321451"/>
                  </a:lnTo>
                  <a:lnTo>
                    <a:pt x="786631" y="288389"/>
                  </a:lnTo>
                  <a:lnTo>
                    <a:pt x="748479" y="256826"/>
                  </a:lnTo>
                  <a:lnTo>
                    <a:pt x="709755" y="226824"/>
                  </a:lnTo>
                  <a:lnTo>
                    <a:pt x="669771" y="200975"/>
                  </a:lnTo>
                  <a:lnTo>
                    <a:pt x="626798" y="179656"/>
                  </a:lnTo>
                  <a:lnTo>
                    <a:pt x="581832" y="161410"/>
                  </a:lnTo>
                  <a:lnTo>
                    <a:pt x="535867" y="144781"/>
                  </a:lnTo>
                  <a:lnTo>
                    <a:pt x="489898" y="128312"/>
                  </a:lnTo>
                  <a:lnTo>
                    <a:pt x="444919" y="110546"/>
                  </a:lnTo>
                  <a:lnTo>
                    <a:pt x="401926" y="90027"/>
                  </a:lnTo>
                  <a:lnTo>
                    <a:pt x="361913" y="65297"/>
                  </a:lnTo>
                  <a:lnTo>
                    <a:pt x="325876" y="34899"/>
                  </a:lnTo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2336449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3441023"/>
            <a:ext cx="11125017" cy="3504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36039" y="4130250"/>
            <a:ext cx="581025" cy="347345"/>
          </a:xfrm>
          <a:custGeom>
            <a:avLst/>
            <a:gdLst/>
            <a:ahLst/>
            <a:cxnLst/>
            <a:rect l="l" t="t" r="r" b="b"/>
            <a:pathLst>
              <a:path w="581025" h="347345">
                <a:moveTo>
                  <a:pt x="33932" y="259851"/>
                </a:moveTo>
                <a:lnTo>
                  <a:pt x="0" y="259851"/>
                </a:lnTo>
                <a:lnTo>
                  <a:pt x="0" y="0"/>
                </a:lnTo>
                <a:lnTo>
                  <a:pt x="33932" y="0"/>
                </a:lnTo>
                <a:lnTo>
                  <a:pt x="33932" y="111175"/>
                </a:lnTo>
                <a:lnTo>
                  <a:pt x="134056" y="111175"/>
                </a:lnTo>
                <a:lnTo>
                  <a:pt x="134672" y="112366"/>
                </a:lnTo>
                <a:lnTo>
                  <a:pt x="69204" y="112366"/>
                </a:lnTo>
                <a:lnTo>
                  <a:pt x="62210" y="114299"/>
                </a:lnTo>
                <a:lnTo>
                  <a:pt x="33932" y="137216"/>
                </a:lnTo>
                <a:lnTo>
                  <a:pt x="33932" y="259851"/>
                </a:lnTo>
                <a:close/>
              </a:path>
              <a:path w="581025" h="347345">
                <a:moveTo>
                  <a:pt x="134056" y="111175"/>
                </a:moveTo>
                <a:lnTo>
                  <a:pt x="33932" y="111175"/>
                </a:lnTo>
                <a:lnTo>
                  <a:pt x="45150" y="99843"/>
                </a:lnTo>
                <a:lnTo>
                  <a:pt x="57670" y="91750"/>
                </a:lnTo>
                <a:lnTo>
                  <a:pt x="71493" y="86895"/>
                </a:lnTo>
                <a:lnTo>
                  <a:pt x="86618" y="85277"/>
                </a:lnTo>
                <a:lnTo>
                  <a:pt x="94952" y="85816"/>
                </a:lnTo>
                <a:lnTo>
                  <a:pt x="129070" y="104066"/>
                </a:lnTo>
                <a:lnTo>
                  <a:pt x="134056" y="111175"/>
                </a:lnTo>
                <a:close/>
              </a:path>
              <a:path w="581025" h="347345">
                <a:moveTo>
                  <a:pt x="144065" y="259851"/>
                </a:moveTo>
                <a:lnTo>
                  <a:pt x="110132" y="259851"/>
                </a:lnTo>
                <a:lnTo>
                  <a:pt x="110132" y="154037"/>
                </a:lnTo>
                <a:lnTo>
                  <a:pt x="109555" y="145060"/>
                </a:lnTo>
                <a:lnTo>
                  <a:pt x="107865" y="137216"/>
                </a:lnTo>
                <a:lnTo>
                  <a:pt x="107825" y="137031"/>
                </a:lnTo>
                <a:lnTo>
                  <a:pt x="104942" y="129951"/>
                </a:lnTo>
                <a:lnTo>
                  <a:pt x="76646" y="112366"/>
                </a:lnTo>
                <a:lnTo>
                  <a:pt x="134672" y="112366"/>
                </a:lnTo>
                <a:lnTo>
                  <a:pt x="137368" y="117576"/>
                </a:lnTo>
                <a:lnTo>
                  <a:pt x="140210" y="125759"/>
                </a:lnTo>
                <a:lnTo>
                  <a:pt x="140298" y="126011"/>
                </a:lnTo>
                <a:lnTo>
                  <a:pt x="142390" y="136288"/>
                </a:lnTo>
                <a:lnTo>
                  <a:pt x="143646" y="148407"/>
                </a:lnTo>
                <a:lnTo>
                  <a:pt x="144065" y="162372"/>
                </a:lnTo>
                <a:lnTo>
                  <a:pt x="144065" y="259851"/>
                </a:lnTo>
                <a:close/>
              </a:path>
              <a:path w="581025" h="347345">
                <a:moveTo>
                  <a:pt x="214361" y="56702"/>
                </a:moveTo>
                <a:lnTo>
                  <a:pt x="203546" y="56702"/>
                </a:lnTo>
                <a:lnTo>
                  <a:pt x="198933" y="54721"/>
                </a:lnTo>
                <a:lnTo>
                  <a:pt x="194964" y="50749"/>
                </a:lnTo>
                <a:lnTo>
                  <a:pt x="190995" y="46681"/>
                </a:lnTo>
                <a:lnTo>
                  <a:pt x="189011" y="41967"/>
                </a:lnTo>
                <a:lnTo>
                  <a:pt x="189011" y="31346"/>
                </a:lnTo>
                <a:lnTo>
                  <a:pt x="190995" y="26736"/>
                </a:lnTo>
                <a:lnTo>
                  <a:pt x="199149" y="18602"/>
                </a:lnTo>
                <a:lnTo>
                  <a:pt x="203546" y="16668"/>
                </a:lnTo>
                <a:lnTo>
                  <a:pt x="214361" y="16668"/>
                </a:lnTo>
                <a:lnTo>
                  <a:pt x="219124" y="18602"/>
                </a:lnTo>
                <a:lnTo>
                  <a:pt x="227061" y="26336"/>
                </a:lnTo>
                <a:lnTo>
                  <a:pt x="229046" y="31051"/>
                </a:lnTo>
                <a:lnTo>
                  <a:pt x="229046" y="41967"/>
                </a:lnTo>
                <a:lnTo>
                  <a:pt x="227101" y="46681"/>
                </a:lnTo>
                <a:lnTo>
                  <a:pt x="223092" y="50749"/>
                </a:lnTo>
                <a:lnTo>
                  <a:pt x="219124" y="54721"/>
                </a:lnTo>
                <a:lnTo>
                  <a:pt x="214361" y="56702"/>
                </a:lnTo>
                <a:close/>
              </a:path>
              <a:path w="581025" h="347345">
                <a:moveTo>
                  <a:pt x="225921" y="259851"/>
                </a:moveTo>
                <a:lnTo>
                  <a:pt x="191987" y="259851"/>
                </a:lnTo>
                <a:lnTo>
                  <a:pt x="191987" y="88696"/>
                </a:lnTo>
                <a:lnTo>
                  <a:pt x="225921" y="88696"/>
                </a:lnTo>
                <a:lnTo>
                  <a:pt x="225921" y="259851"/>
                </a:lnTo>
                <a:close/>
              </a:path>
              <a:path w="581025" h="347345">
                <a:moveTo>
                  <a:pt x="331178" y="347061"/>
                </a:moveTo>
                <a:lnTo>
                  <a:pt x="284549" y="338860"/>
                </a:lnTo>
                <a:lnTo>
                  <a:pt x="252299" y="305296"/>
                </a:lnTo>
                <a:lnTo>
                  <a:pt x="250863" y="293778"/>
                </a:lnTo>
                <a:lnTo>
                  <a:pt x="250811" y="293340"/>
                </a:lnTo>
                <a:lnTo>
                  <a:pt x="253500" y="277478"/>
                </a:lnTo>
                <a:lnTo>
                  <a:pt x="261564" y="264723"/>
                </a:lnTo>
                <a:lnTo>
                  <a:pt x="275005" y="255075"/>
                </a:lnTo>
                <a:lnTo>
                  <a:pt x="293823" y="248535"/>
                </a:lnTo>
                <a:lnTo>
                  <a:pt x="286335" y="243042"/>
                </a:lnTo>
                <a:lnTo>
                  <a:pt x="280986" y="237564"/>
                </a:lnTo>
                <a:lnTo>
                  <a:pt x="277777" y="232105"/>
                </a:lnTo>
                <a:lnTo>
                  <a:pt x="276815" y="227208"/>
                </a:lnTo>
                <a:lnTo>
                  <a:pt x="276708" y="221208"/>
                </a:lnTo>
                <a:lnTo>
                  <a:pt x="279139" y="216245"/>
                </a:lnTo>
                <a:lnTo>
                  <a:pt x="284000" y="211778"/>
                </a:lnTo>
                <a:lnTo>
                  <a:pt x="288961" y="207311"/>
                </a:lnTo>
                <a:lnTo>
                  <a:pt x="295560" y="204044"/>
                </a:lnTo>
                <a:lnTo>
                  <a:pt x="303794" y="201958"/>
                </a:lnTo>
                <a:lnTo>
                  <a:pt x="287321" y="192319"/>
                </a:lnTo>
                <a:lnTo>
                  <a:pt x="275554" y="180076"/>
                </a:lnTo>
                <a:lnTo>
                  <a:pt x="268621" y="165496"/>
                </a:lnTo>
                <a:lnTo>
                  <a:pt x="268494" y="165230"/>
                </a:lnTo>
                <a:lnTo>
                  <a:pt x="266141" y="147780"/>
                </a:lnTo>
                <a:lnTo>
                  <a:pt x="267387" y="134871"/>
                </a:lnTo>
                <a:lnTo>
                  <a:pt x="271127" y="123375"/>
                </a:lnTo>
                <a:lnTo>
                  <a:pt x="309710" y="92680"/>
                </a:lnTo>
                <a:lnTo>
                  <a:pt x="340703" y="88696"/>
                </a:lnTo>
                <a:lnTo>
                  <a:pt x="411248" y="88696"/>
                </a:lnTo>
                <a:lnTo>
                  <a:pt x="411248" y="115042"/>
                </a:lnTo>
                <a:lnTo>
                  <a:pt x="376572" y="115042"/>
                </a:lnTo>
                <a:lnTo>
                  <a:pt x="379499" y="118014"/>
                </a:lnTo>
                <a:lnTo>
                  <a:pt x="320562" y="118014"/>
                </a:lnTo>
                <a:lnTo>
                  <a:pt x="312773" y="121138"/>
                </a:lnTo>
                <a:lnTo>
                  <a:pt x="306325" y="127396"/>
                </a:lnTo>
                <a:lnTo>
                  <a:pt x="299875" y="133549"/>
                </a:lnTo>
                <a:lnTo>
                  <a:pt x="296650" y="140988"/>
                </a:lnTo>
                <a:lnTo>
                  <a:pt x="296650" y="158552"/>
                </a:lnTo>
                <a:lnTo>
                  <a:pt x="330137" y="180231"/>
                </a:lnTo>
                <a:lnTo>
                  <a:pt x="386140" y="180231"/>
                </a:lnTo>
                <a:lnTo>
                  <a:pt x="382766" y="185279"/>
                </a:lnTo>
                <a:lnTo>
                  <a:pt x="340573" y="207744"/>
                </a:lnTo>
                <a:lnTo>
                  <a:pt x="315816" y="211778"/>
                </a:lnTo>
                <a:lnTo>
                  <a:pt x="315257" y="211778"/>
                </a:lnTo>
                <a:lnTo>
                  <a:pt x="308775" y="216245"/>
                </a:lnTo>
                <a:lnTo>
                  <a:pt x="356107" y="244105"/>
                </a:lnTo>
                <a:lnTo>
                  <a:pt x="367641" y="247017"/>
                </a:lnTo>
                <a:lnTo>
                  <a:pt x="402717" y="267890"/>
                </a:lnTo>
                <a:lnTo>
                  <a:pt x="321653" y="267890"/>
                </a:lnTo>
                <a:lnTo>
                  <a:pt x="313486" y="268336"/>
                </a:lnTo>
                <a:lnTo>
                  <a:pt x="282810" y="286139"/>
                </a:lnTo>
                <a:lnTo>
                  <a:pt x="282810" y="293778"/>
                </a:lnTo>
                <a:lnTo>
                  <a:pt x="285705" y="304992"/>
                </a:lnTo>
                <a:lnTo>
                  <a:pt x="285784" y="305296"/>
                </a:lnTo>
                <a:lnTo>
                  <a:pt x="294597" y="313429"/>
                </a:lnTo>
                <a:lnTo>
                  <a:pt x="294386" y="313429"/>
                </a:lnTo>
                <a:lnTo>
                  <a:pt x="309520" y="318452"/>
                </a:lnTo>
                <a:lnTo>
                  <a:pt x="309267" y="318452"/>
                </a:lnTo>
                <a:lnTo>
                  <a:pt x="330434" y="320125"/>
                </a:lnTo>
                <a:lnTo>
                  <a:pt x="401968" y="320125"/>
                </a:lnTo>
                <a:lnTo>
                  <a:pt x="398644" y="324562"/>
                </a:lnTo>
                <a:lnTo>
                  <a:pt x="389073" y="332478"/>
                </a:lnTo>
                <a:lnTo>
                  <a:pt x="377362" y="338860"/>
                </a:lnTo>
                <a:lnTo>
                  <a:pt x="363809" y="343417"/>
                </a:lnTo>
                <a:lnTo>
                  <a:pt x="348415" y="346150"/>
                </a:lnTo>
                <a:lnTo>
                  <a:pt x="331178" y="347061"/>
                </a:lnTo>
                <a:close/>
              </a:path>
              <a:path w="581025" h="347345">
                <a:moveTo>
                  <a:pt x="386140" y="180231"/>
                </a:moveTo>
                <a:lnTo>
                  <a:pt x="339662" y="180231"/>
                </a:lnTo>
                <a:lnTo>
                  <a:pt x="347599" y="177297"/>
                </a:lnTo>
                <a:lnTo>
                  <a:pt x="360398" y="165496"/>
                </a:lnTo>
                <a:lnTo>
                  <a:pt x="363623" y="158105"/>
                </a:lnTo>
                <a:lnTo>
                  <a:pt x="363623" y="140341"/>
                </a:lnTo>
                <a:lnTo>
                  <a:pt x="329691" y="118014"/>
                </a:lnTo>
                <a:lnTo>
                  <a:pt x="379499" y="118014"/>
                </a:lnTo>
                <a:lnTo>
                  <a:pt x="383318" y="121891"/>
                </a:lnTo>
                <a:lnTo>
                  <a:pt x="387982" y="128139"/>
                </a:lnTo>
                <a:lnTo>
                  <a:pt x="390448" y="133549"/>
                </a:lnTo>
                <a:lnTo>
                  <a:pt x="393140" y="139350"/>
                </a:lnTo>
                <a:lnTo>
                  <a:pt x="394431" y="145703"/>
                </a:lnTo>
                <a:lnTo>
                  <a:pt x="394431" y="152847"/>
                </a:lnTo>
                <a:lnTo>
                  <a:pt x="394057" y="158105"/>
                </a:lnTo>
                <a:lnTo>
                  <a:pt x="393956" y="159514"/>
                </a:lnTo>
                <a:lnTo>
                  <a:pt x="392726" y="165230"/>
                </a:lnTo>
                <a:lnTo>
                  <a:pt x="392669" y="165496"/>
                </a:lnTo>
                <a:lnTo>
                  <a:pt x="386244" y="180076"/>
                </a:lnTo>
                <a:lnTo>
                  <a:pt x="386140" y="180231"/>
                </a:lnTo>
                <a:close/>
              </a:path>
              <a:path w="581025" h="347345">
                <a:moveTo>
                  <a:pt x="401968" y="320125"/>
                </a:moveTo>
                <a:lnTo>
                  <a:pt x="330434" y="320125"/>
                </a:lnTo>
                <a:lnTo>
                  <a:pt x="341038" y="319707"/>
                </a:lnTo>
                <a:lnTo>
                  <a:pt x="350377" y="318452"/>
                </a:lnTo>
                <a:lnTo>
                  <a:pt x="358452" y="316359"/>
                </a:lnTo>
                <a:lnTo>
                  <a:pt x="365261" y="313429"/>
                </a:lnTo>
                <a:lnTo>
                  <a:pt x="373595" y="309066"/>
                </a:lnTo>
                <a:lnTo>
                  <a:pt x="377762" y="302865"/>
                </a:lnTo>
                <a:lnTo>
                  <a:pt x="377762" y="286892"/>
                </a:lnTo>
                <a:lnTo>
                  <a:pt x="372553" y="280386"/>
                </a:lnTo>
                <a:lnTo>
                  <a:pt x="362135" y="275329"/>
                </a:lnTo>
                <a:lnTo>
                  <a:pt x="353745" y="272073"/>
                </a:lnTo>
                <a:lnTo>
                  <a:pt x="343903" y="269676"/>
                </a:lnTo>
                <a:lnTo>
                  <a:pt x="343644" y="269676"/>
                </a:lnTo>
                <a:lnTo>
                  <a:pt x="333366" y="268336"/>
                </a:lnTo>
                <a:lnTo>
                  <a:pt x="321653" y="267890"/>
                </a:lnTo>
                <a:lnTo>
                  <a:pt x="402717" y="267890"/>
                </a:lnTo>
                <a:lnTo>
                  <a:pt x="410801" y="293778"/>
                </a:lnTo>
                <a:lnTo>
                  <a:pt x="409479" y="304992"/>
                </a:lnTo>
                <a:lnTo>
                  <a:pt x="409443" y="305296"/>
                </a:lnTo>
                <a:lnTo>
                  <a:pt x="405443" y="315399"/>
                </a:lnTo>
                <a:lnTo>
                  <a:pt x="405369" y="315586"/>
                </a:lnTo>
                <a:lnTo>
                  <a:pt x="401968" y="320125"/>
                </a:lnTo>
                <a:close/>
              </a:path>
              <a:path w="581025" h="347345">
                <a:moveTo>
                  <a:pt x="470557" y="259851"/>
                </a:moveTo>
                <a:lnTo>
                  <a:pt x="436620" y="259851"/>
                </a:lnTo>
                <a:lnTo>
                  <a:pt x="436620" y="0"/>
                </a:lnTo>
                <a:lnTo>
                  <a:pt x="470557" y="0"/>
                </a:lnTo>
                <a:lnTo>
                  <a:pt x="470557" y="111175"/>
                </a:lnTo>
                <a:lnTo>
                  <a:pt x="570680" y="111175"/>
                </a:lnTo>
                <a:lnTo>
                  <a:pt x="571295" y="112366"/>
                </a:lnTo>
                <a:lnTo>
                  <a:pt x="505828" y="112366"/>
                </a:lnTo>
                <a:lnTo>
                  <a:pt x="498837" y="114299"/>
                </a:lnTo>
                <a:lnTo>
                  <a:pt x="470557" y="137216"/>
                </a:lnTo>
                <a:lnTo>
                  <a:pt x="470557" y="259851"/>
                </a:lnTo>
                <a:close/>
              </a:path>
              <a:path w="581025" h="347345">
                <a:moveTo>
                  <a:pt x="570680" y="111175"/>
                </a:moveTo>
                <a:lnTo>
                  <a:pt x="470557" y="111175"/>
                </a:lnTo>
                <a:lnTo>
                  <a:pt x="481775" y="99843"/>
                </a:lnTo>
                <a:lnTo>
                  <a:pt x="494295" y="91750"/>
                </a:lnTo>
                <a:lnTo>
                  <a:pt x="508117" y="86895"/>
                </a:lnTo>
                <a:lnTo>
                  <a:pt x="523240" y="85277"/>
                </a:lnTo>
                <a:lnTo>
                  <a:pt x="531575" y="85816"/>
                </a:lnTo>
                <a:lnTo>
                  <a:pt x="565695" y="104066"/>
                </a:lnTo>
                <a:lnTo>
                  <a:pt x="570680" y="111175"/>
                </a:lnTo>
                <a:close/>
              </a:path>
              <a:path w="581025" h="347345">
                <a:moveTo>
                  <a:pt x="580685" y="259851"/>
                </a:moveTo>
                <a:lnTo>
                  <a:pt x="546757" y="259851"/>
                </a:lnTo>
                <a:lnTo>
                  <a:pt x="546757" y="154037"/>
                </a:lnTo>
                <a:lnTo>
                  <a:pt x="546180" y="145060"/>
                </a:lnTo>
                <a:lnTo>
                  <a:pt x="544490" y="137216"/>
                </a:lnTo>
                <a:lnTo>
                  <a:pt x="544450" y="137031"/>
                </a:lnTo>
                <a:lnTo>
                  <a:pt x="541566" y="129951"/>
                </a:lnTo>
                <a:lnTo>
                  <a:pt x="513267" y="112366"/>
                </a:lnTo>
                <a:lnTo>
                  <a:pt x="571295" y="112366"/>
                </a:lnTo>
                <a:lnTo>
                  <a:pt x="573989" y="117576"/>
                </a:lnTo>
                <a:lnTo>
                  <a:pt x="576832" y="125759"/>
                </a:lnTo>
                <a:lnTo>
                  <a:pt x="576920" y="126011"/>
                </a:lnTo>
                <a:lnTo>
                  <a:pt x="579012" y="136288"/>
                </a:lnTo>
                <a:lnTo>
                  <a:pt x="580267" y="148407"/>
                </a:lnTo>
                <a:lnTo>
                  <a:pt x="580685" y="162372"/>
                </a:lnTo>
                <a:lnTo>
                  <a:pt x="580685" y="2598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1398" y="3310604"/>
            <a:ext cx="25590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449" y="4812620"/>
            <a:ext cx="3710050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4360318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425" y="3441023"/>
            <a:ext cx="3230901" cy="2662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3082004"/>
            <a:ext cx="713105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574" y="4126821"/>
            <a:ext cx="9589484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274" y="1905076"/>
            <a:ext cx="3539462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7111" y="2615359"/>
            <a:ext cx="6498894" cy="4167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34320" y="3966667"/>
            <a:ext cx="8936231" cy="453971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2685370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78426" y="2779713"/>
            <a:ext cx="6075375" cy="3155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7665" y="3916867"/>
            <a:ext cx="3609417" cy="466006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3740195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4825" y="2779713"/>
            <a:ext cx="9184196" cy="3155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6658" y="3733942"/>
            <a:ext cx="8591545" cy="452909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069429"/>
            <a:ext cx="9412397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411" y="3053443"/>
            <a:ext cx="11871951" cy="51706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0022"/>
            <a:ext cx="10017916" cy="4442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822" y="2348578"/>
            <a:ext cx="6804484" cy="350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1989555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3034376"/>
            <a:ext cx="11385811" cy="3504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12822" y="3723601"/>
            <a:ext cx="1885314" cy="347345"/>
          </a:xfrm>
          <a:custGeom>
            <a:avLst/>
            <a:gdLst/>
            <a:ahLst/>
            <a:cxnLst/>
            <a:rect l="l" t="t" r="r" b="b"/>
            <a:pathLst>
              <a:path w="1885314" h="347345">
                <a:moveTo>
                  <a:pt x="117723" y="119205"/>
                </a:moveTo>
                <a:lnTo>
                  <a:pt x="0" y="119205"/>
                </a:lnTo>
                <a:lnTo>
                  <a:pt x="0" y="115785"/>
                </a:lnTo>
                <a:lnTo>
                  <a:pt x="63698" y="53273"/>
                </a:lnTo>
                <a:lnTo>
                  <a:pt x="63698" y="88696"/>
                </a:lnTo>
                <a:lnTo>
                  <a:pt x="117723" y="88696"/>
                </a:lnTo>
                <a:lnTo>
                  <a:pt x="117723" y="119205"/>
                </a:lnTo>
                <a:close/>
              </a:path>
              <a:path w="1885314" h="347345">
                <a:moveTo>
                  <a:pt x="83938" y="262822"/>
                </a:moveTo>
                <a:lnTo>
                  <a:pt x="45243" y="249287"/>
                </a:lnTo>
                <a:lnTo>
                  <a:pt x="29895" y="205787"/>
                </a:lnTo>
                <a:lnTo>
                  <a:pt x="29765" y="119205"/>
                </a:lnTo>
                <a:lnTo>
                  <a:pt x="63698" y="119205"/>
                </a:lnTo>
                <a:lnTo>
                  <a:pt x="63698" y="203148"/>
                </a:lnTo>
                <a:lnTo>
                  <a:pt x="65214" y="215975"/>
                </a:lnTo>
                <a:lnTo>
                  <a:pt x="69763" y="225137"/>
                </a:lnTo>
                <a:lnTo>
                  <a:pt x="77344" y="230634"/>
                </a:lnTo>
                <a:lnTo>
                  <a:pt x="87957" y="232466"/>
                </a:lnTo>
                <a:lnTo>
                  <a:pt x="126504" y="232466"/>
                </a:lnTo>
                <a:lnTo>
                  <a:pt x="126504" y="251811"/>
                </a:lnTo>
                <a:lnTo>
                  <a:pt x="116532" y="256630"/>
                </a:lnTo>
                <a:lnTo>
                  <a:pt x="106114" y="260071"/>
                </a:lnTo>
                <a:lnTo>
                  <a:pt x="95249" y="262135"/>
                </a:lnTo>
                <a:lnTo>
                  <a:pt x="83938" y="262822"/>
                </a:lnTo>
                <a:close/>
              </a:path>
              <a:path w="1885314" h="347345">
                <a:moveTo>
                  <a:pt x="126504" y="232466"/>
                </a:moveTo>
                <a:lnTo>
                  <a:pt x="87957" y="232466"/>
                </a:lnTo>
                <a:lnTo>
                  <a:pt x="97231" y="231704"/>
                </a:lnTo>
                <a:lnTo>
                  <a:pt x="106746" y="229416"/>
                </a:lnTo>
                <a:lnTo>
                  <a:pt x="116504" y="225603"/>
                </a:lnTo>
                <a:lnTo>
                  <a:pt x="126504" y="220265"/>
                </a:lnTo>
                <a:lnTo>
                  <a:pt x="126504" y="232466"/>
                </a:lnTo>
                <a:close/>
              </a:path>
              <a:path w="1885314" h="347345">
                <a:moveTo>
                  <a:pt x="184025" y="259851"/>
                </a:moveTo>
                <a:lnTo>
                  <a:pt x="150092" y="259851"/>
                </a:lnTo>
                <a:lnTo>
                  <a:pt x="150092" y="0"/>
                </a:lnTo>
                <a:lnTo>
                  <a:pt x="184025" y="0"/>
                </a:lnTo>
                <a:lnTo>
                  <a:pt x="184025" y="111175"/>
                </a:lnTo>
                <a:lnTo>
                  <a:pt x="284149" y="111175"/>
                </a:lnTo>
                <a:lnTo>
                  <a:pt x="284765" y="112366"/>
                </a:lnTo>
                <a:lnTo>
                  <a:pt x="219297" y="112366"/>
                </a:lnTo>
                <a:lnTo>
                  <a:pt x="212303" y="114299"/>
                </a:lnTo>
                <a:lnTo>
                  <a:pt x="184025" y="137216"/>
                </a:lnTo>
                <a:lnTo>
                  <a:pt x="184025" y="259851"/>
                </a:lnTo>
                <a:close/>
              </a:path>
              <a:path w="1885314" h="347345">
                <a:moveTo>
                  <a:pt x="284149" y="111175"/>
                </a:moveTo>
                <a:lnTo>
                  <a:pt x="184025" y="111175"/>
                </a:lnTo>
                <a:lnTo>
                  <a:pt x="195243" y="99843"/>
                </a:lnTo>
                <a:lnTo>
                  <a:pt x="207763" y="91750"/>
                </a:lnTo>
                <a:lnTo>
                  <a:pt x="221586" y="86895"/>
                </a:lnTo>
                <a:lnTo>
                  <a:pt x="236711" y="85277"/>
                </a:lnTo>
                <a:lnTo>
                  <a:pt x="245045" y="85816"/>
                </a:lnTo>
                <a:lnTo>
                  <a:pt x="279163" y="104066"/>
                </a:lnTo>
                <a:lnTo>
                  <a:pt x="284149" y="111175"/>
                </a:lnTo>
                <a:close/>
              </a:path>
              <a:path w="1885314" h="347345">
                <a:moveTo>
                  <a:pt x="294158" y="259851"/>
                </a:moveTo>
                <a:lnTo>
                  <a:pt x="260225" y="259851"/>
                </a:lnTo>
                <a:lnTo>
                  <a:pt x="260225" y="154037"/>
                </a:lnTo>
                <a:lnTo>
                  <a:pt x="259648" y="145060"/>
                </a:lnTo>
                <a:lnTo>
                  <a:pt x="233948" y="113082"/>
                </a:lnTo>
                <a:lnTo>
                  <a:pt x="226739" y="112366"/>
                </a:lnTo>
                <a:lnTo>
                  <a:pt x="284765" y="112366"/>
                </a:lnTo>
                <a:lnTo>
                  <a:pt x="287461" y="117576"/>
                </a:lnTo>
                <a:lnTo>
                  <a:pt x="290303" y="125759"/>
                </a:lnTo>
                <a:lnTo>
                  <a:pt x="290390" y="126011"/>
                </a:lnTo>
                <a:lnTo>
                  <a:pt x="292483" y="136288"/>
                </a:lnTo>
                <a:lnTo>
                  <a:pt x="293739" y="148407"/>
                </a:lnTo>
                <a:lnTo>
                  <a:pt x="294158" y="162372"/>
                </a:lnTo>
                <a:lnTo>
                  <a:pt x="294158" y="259851"/>
                </a:lnTo>
                <a:close/>
              </a:path>
              <a:path w="1885314" h="347345">
                <a:moveTo>
                  <a:pt x="417238" y="262527"/>
                </a:moveTo>
                <a:lnTo>
                  <a:pt x="371399" y="250773"/>
                </a:lnTo>
                <a:lnTo>
                  <a:pt x="343373" y="219110"/>
                </a:lnTo>
                <a:lnTo>
                  <a:pt x="333001" y="173383"/>
                </a:lnTo>
                <a:lnTo>
                  <a:pt x="334387" y="154730"/>
                </a:lnTo>
                <a:lnTo>
                  <a:pt x="355177" y="109832"/>
                </a:lnTo>
                <a:lnTo>
                  <a:pt x="395960" y="86764"/>
                </a:lnTo>
                <a:lnTo>
                  <a:pt x="396316" y="86764"/>
                </a:lnTo>
                <a:lnTo>
                  <a:pt x="412625" y="85277"/>
                </a:lnTo>
                <a:lnTo>
                  <a:pt x="455961" y="98670"/>
                </a:lnTo>
                <a:lnTo>
                  <a:pt x="470821" y="114747"/>
                </a:lnTo>
                <a:lnTo>
                  <a:pt x="412625" y="114747"/>
                </a:lnTo>
                <a:lnTo>
                  <a:pt x="403946" y="115435"/>
                </a:lnTo>
                <a:lnTo>
                  <a:pt x="373148" y="139001"/>
                </a:lnTo>
                <a:lnTo>
                  <a:pt x="367679" y="157009"/>
                </a:lnTo>
                <a:lnTo>
                  <a:pt x="486123" y="157009"/>
                </a:lnTo>
                <a:lnTo>
                  <a:pt x="487183" y="172935"/>
                </a:lnTo>
                <a:lnTo>
                  <a:pt x="487183" y="177250"/>
                </a:lnTo>
                <a:lnTo>
                  <a:pt x="366934" y="177250"/>
                </a:lnTo>
                <a:lnTo>
                  <a:pt x="368404" y="188907"/>
                </a:lnTo>
                <a:lnTo>
                  <a:pt x="391445" y="222711"/>
                </a:lnTo>
                <a:lnTo>
                  <a:pt x="422448" y="230828"/>
                </a:lnTo>
                <a:lnTo>
                  <a:pt x="484211" y="230828"/>
                </a:lnTo>
                <a:lnTo>
                  <a:pt x="484211" y="243029"/>
                </a:lnTo>
                <a:lnTo>
                  <a:pt x="445255" y="260016"/>
                </a:lnTo>
                <a:lnTo>
                  <a:pt x="427247" y="262248"/>
                </a:lnTo>
                <a:lnTo>
                  <a:pt x="417238" y="262527"/>
                </a:lnTo>
                <a:close/>
              </a:path>
              <a:path w="1885314" h="347345">
                <a:moveTo>
                  <a:pt x="486123" y="157009"/>
                </a:moveTo>
                <a:lnTo>
                  <a:pt x="453703" y="157009"/>
                </a:lnTo>
                <a:lnTo>
                  <a:pt x="452501" y="147410"/>
                </a:lnTo>
                <a:lnTo>
                  <a:pt x="450092" y="139001"/>
                </a:lnTo>
                <a:lnTo>
                  <a:pt x="412625" y="114747"/>
                </a:lnTo>
                <a:lnTo>
                  <a:pt x="470821" y="114747"/>
                </a:lnTo>
                <a:lnTo>
                  <a:pt x="475799" y="122010"/>
                </a:lnTo>
                <a:lnTo>
                  <a:pt x="482124" y="136958"/>
                </a:lnTo>
                <a:lnTo>
                  <a:pt x="485919" y="153933"/>
                </a:lnTo>
                <a:lnTo>
                  <a:pt x="486123" y="157009"/>
                </a:lnTo>
                <a:close/>
              </a:path>
              <a:path w="1885314" h="347345">
                <a:moveTo>
                  <a:pt x="484211" y="230828"/>
                </a:moveTo>
                <a:lnTo>
                  <a:pt x="422448" y="230828"/>
                </a:lnTo>
                <a:lnTo>
                  <a:pt x="438865" y="229526"/>
                </a:lnTo>
                <a:lnTo>
                  <a:pt x="454632" y="225620"/>
                </a:lnTo>
                <a:lnTo>
                  <a:pt x="469748" y="219110"/>
                </a:lnTo>
                <a:lnTo>
                  <a:pt x="484211" y="209997"/>
                </a:lnTo>
                <a:lnTo>
                  <a:pt x="484211" y="230828"/>
                </a:lnTo>
                <a:close/>
              </a:path>
              <a:path w="1885314" h="347345">
                <a:moveTo>
                  <a:pt x="662138" y="347061"/>
                </a:moveTo>
                <a:lnTo>
                  <a:pt x="627458" y="347061"/>
                </a:lnTo>
                <a:lnTo>
                  <a:pt x="627458" y="88696"/>
                </a:lnTo>
                <a:lnTo>
                  <a:pt x="686836" y="88696"/>
                </a:lnTo>
                <a:lnTo>
                  <a:pt x="708354" y="90120"/>
                </a:lnTo>
                <a:lnTo>
                  <a:pt x="727358" y="94390"/>
                </a:lnTo>
                <a:lnTo>
                  <a:pt x="743851" y="101507"/>
                </a:lnTo>
                <a:lnTo>
                  <a:pt x="757836" y="111470"/>
                </a:lnTo>
                <a:lnTo>
                  <a:pt x="765691" y="120252"/>
                </a:lnTo>
                <a:lnTo>
                  <a:pt x="662138" y="120252"/>
                </a:lnTo>
                <a:lnTo>
                  <a:pt x="662138" y="225618"/>
                </a:lnTo>
                <a:lnTo>
                  <a:pt x="670041" y="229136"/>
                </a:lnTo>
                <a:lnTo>
                  <a:pt x="678132" y="231648"/>
                </a:lnTo>
                <a:lnTo>
                  <a:pt x="686410" y="233155"/>
                </a:lnTo>
                <a:lnTo>
                  <a:pt x="694875" y="233657"/>
                </a:lnTo>
                <a:lnTo>
                  <a:pt x="762849" y="233657"/>
                </a:lnTo>
                <a:lnTo>
                  <a:pt x="759321" y="238124"/>
                </a:lnTo>
                <a:lnTo>
                  <a:pt x="746531" y="248931"/>
                </a:lnTo>
                <a:lnTo>
                  <a:pt x="734199" y="255536"/>
                </a:lnTo>
                <a:lnTo>
                  <a:pt x="662138" y="255536"/>
                </a:lnTo>
                <a:lnTo>
                  <a:pt x="662138" y="347061"/>
                </a:lnTo>
                <a:close/>
              </a:path>
              <a:path w="1885314" h="347345">
                <a:moveTo>
                  <a:pt x="762849" y="233657"/>
                </a:moveTo>
                <a:lnTo>
                  <a:pt x="694875" y="233657"/>
                </a:lnTo>
                <a:lnTo>
                  <a:pt x="706243" y="232625"/>
                </a:lnTo>
                <a:lnTo>
                  <a:pt x="716530" y="229528"/>
                </a:lnTo>
                <a:lnTo>
                  <a:pt x="745255" y="198124"/>
                </a:lnTo>
                <a:lnTo>
                  <a:pt x="749019" y="174869"/>
                </a:lnTo>
                <a:lnTo>
                  <a:pt x="749054" y="174421"/>
                </a:lnTo>
                <a:lnTo>
                  <a:pt x="733312" y="133793"/>
                </a:lnTo>
                <a:lnTo>
                  <a:pt x="697286" y="120624"/>
                </a:lnTo>
                <a:lnTo>
                  <a:pt x="686093" y="120252"/>
                </a:lnTo>
                <a:lnTo>
                  <a:pt x="765691" y="120252"/>
                </a:lnTo>
                <a:lnTo>
                  <a:pt x="781687" y="155615"/>
                </a:lnTo>
                <a:lnTo>
                  <a:pt x="783277" y="174869"/>
                </a:lnTo>
                <a:lnTo>
                  <a:pt x="781780" y="193223"/>
                </a:lnTo>
                <a:lnTo>
                  <a:pt x="777289" y="209882"/>
                </a:lnTo>
                <a:lnTo>
                  <a:pt x="769803" y="224849"/>
                </a:lnTo>
                <a:lnTo>
                  <a:pt x="762849" y="233657"/>
                </a:lnTo>
                <a:close/>
              </a:path>
              <a:path w="1885314" h="347345">
                <a:moveTo>
                  <a:pt x="698447" y="262822"/>
                </a:moveTo>
                <a:lnTo>
                  <a:pt x="690038" y="262367"/>
                </a:lnTo>
                <a:lnTo>
                  <a:pt x="681182" y="261001"/>
                </a:lnTo>
                <a:lnTo>
                  <a:pt x="671882" y="258724"/>
                </a:lnTo>
                <a:lnTo>
                  <a:pt x="662138" y="255536"/>
                </a:lnTo>
                <a:lnTo>
                  <a:pt x="734199" y="255536"/>
                </a:lnTo>
                <a:lnTo>
                  <a:pt x="732121" y="256649"/>
                </a:lnTo>
                <a:lnTo>
                  <a:pt x="716092" y="261279"/>
                </a:lnTo>
                <a:lnTo>
                  <a:pt x="698447" y="262822"/>
                </a:lnTo>
                <a:close/>
              </a:path>
              <a:path w="1885314" h="347345">
                <a:moveTo>
                  <a:pt x="873350" y="127987"/>
                </a:moveTo>
                <a:lnTo>
                  <a:pt x="856505" y="127987"/>
                </a:lnTo>
                <a:lnTo>
                  <a:pt x="858438" y="125015"/>
                </a:lnTo>
                <a:lnTo>
                  <a:pt x="870717" y="107631"/>
                </a:lnTo>
                <a:lnTo>
                  <a:pt x="882994" y="95212"/>
                </a:lnTo>
                <a:lnTo>
                  <a:pt x="895271" y="87761"/>
                </a:lnTo>
                <a:lnTo>
                  <a:pt x="907549" y="85277"/>
                </a:lnTo>
                <a:lnTo>
                  <a:pt x="917188" y="86486"/>
                </a:lnTo>
                <a:lnTo>
                  <a:pt x="927048" y="90113"/>
                </a:lnTo>
                <a:lnTo>
                  <a:pt x="937131" y="96158"/>
                </a:lnTo>
                <a:lnTo>
                  <a:pt x="947440" y="104622"/>
                </a:lnTo>
                <a:lnTo>
                  <a:pt x="939582" y="117719"/>
                </a:lnTo>
                <a:lnTo>
                  <a:pt x="896834" y="117719"/>
                </a:lnTo>
                <a:lnTo>
                  <a:pt x="888918" y="118696"/>
                </a:lnTo>
                <a:lnTo>
                  <a:pt x="881544" y="121626"/>
                </a:lnTo>
                <a:lnTo>
                  <a:pt x="874709" y="126511"/>
                </a:lnTo>
                <a:lnTo>
                  <a:pt x="873350" y="127987"/>
                </a:lnTo>
                <a:close/>
              </a:path>
              <a:path w="1885314" h="347345">
                <a:moveTo>
                  <a:pt x="856505" y="259851"/>
                </a:moveTo>
                <a:lnTo>
                  <a:pt x="822424" y="259851"/>
                </a:lnTo>
                <a:lnTo>
                  <a:pt x="822424" y="88696"/>
                </a:lnTo>
                <a:lnTo>
                  <a:pt x="856505" y="88696"/>
                </a:lnTo>
                <a:lnTo>
                  <a:pt x="856505" y="127987"/>
                </a:lnTo>
                <a:lnTo>
                  <a:pt x="873350" y="127987"/>
                </a:lnTo>
                <a:lnTo>
                  <a:pt x="856505" y="170401"/>
                </a:lnTo>
                <a:lnTo>
                  <a:pt x="856505" y="259851"/>
                </a:lnTo>
                <a:close/>
              </a:path>
              <a:path w="1885314" h="347345">
                <a:moveTo>
                  <a:pt x="929581" y="134387"/>
                </a:moveTo>
                <a:lnTo>
                  <a:pt x="920949" y="127094"/>
                </a:lnTo>
                <a:lnTo>
                  <a:pt x="912614" y="121885"/>
                </a:lnTo>
                <a:lnTo>
                  <a:pt x="904410" y="118696"/>
                </a:lnTo>
                <a:lnTo>
                  <a:pt x="904097" y="118696"/>
                </a:lnTo>
                <a:lnTo>
                  <a:pt x="896834" y="117719"/>
                </a:lnTo>
                <a:lnTo>
                  <a:pt x="939582" y="117719"/>
                </a:lnTo>
                <a:lnTo>
                  <a:pt x="929581" y="134387"/>
                </a:lnTo>
                <a:close/>
              </a:path>
              <a:path w="1885314" h="347345">
                <a:moveTo>
                  <a:pt x="1051434" y="262822"/>
                </a:moveTo>
                <a:lnTo>
                  <a:pt x="1000867" y="248846"/>
                </a:lnTo>
                <a:lnTo>
                  <a:pt x="967715" y="210034"/>
                </a:lnTo>
                <a:lnTo>
                  <a:pt x="961310" y="175164"/>
                </a:lnTo>
                <a:lnTo>
                  <a:pt x="962813" y="158565"/>
                </a:lnTo>
                <a:lnTo>
                  <a:pt x="987283" y="113404"/>
                </a:lnTo>
                <a:lnTo>
                  <a:pt x="1034030" y="89822"/>
                </a:lnTo>
                <a:lnTo>
                  <a:pt x="1052919" y="88248"/>
                </a:lnTo>
                <a:lnTo>
                  <a:pt x="1071547" y="89822"/>
                </a:lnTo>
                <a:lnTo>
                  <a:pt x="1088579" y="94540"/>
                </a:lnTo>
                <a:lnTo>
                  <a:pt x="1103930" y="102401"/>
                </a:lnTo>
                <a:lnTo>
                  <a:pt x="1117804" y="113556"/>
                </a:lnTo>
                <a:lnTo>
                  <a:pt x="1122215" y="118766"/>
                </a:lnTo>
                <a:lnTo>
                  <a:pt x="1051129" y="118766"/>
                </a:lnTo>
                <a:lnTo>
                  <a:pt x="1039476" y="119770"/>
                </a:lnTo>
                <a:lnTo>
                  <a:pt x="1004285" y="143329"/>
                </a:lnTo>
                <a:lnTo>
                  <a:pt x="996520" y="163493"/>
                </a:lnTo>
                <a:lnTo>
                  <a:pt x="996451" y="163746"/>
                </a:lnTo>
                <a:lnTo>
                  <a:pt x="995511" y="175164"/>
                </a:lnTo>
                <a:lnTo>
                  <a:pt x="995575" y="176802"/>
                </a:lnTo>
                <a:lnTo>
                  <a:pt x="996433" y="186896"/>
                </a:lnTo>
                <a:lnTo>
                  <a:pt x="996469" y="187324"/>
                </a:lnTo>
                <a:lnTo>
                  <a:pt x="1019901" y="222339"/>
                </a:lnTo>
                <a:lnTo>
                  <a:pt x="1052624" y="231123"/>
                </a:lnTo>
                <a:lnTo>
                  <a:pt x="1123912" y="231123"/>
                </a:lnTo>
                <a:lnTo>
                  <a:pt x="1117508" y="238419"/>
                </a:lnTo>
                <a:lnTo>
                  <a:pt x="1103557" y="249096"/>
                </a:lnTo>
                <a:lnTo>
                  <a:pt x="1088118" y="256612"/>
                </a:lnTo>
                <a:lnTo>
                  <a:pt x="1088309" y="256612"/>
                </a:lnTo>
                <a:lnTo>
                  <a:pt x="1070621" y="261270"/>
                </a:lnTo>
                <a:lnTo>
                  <a:pt x="1070857" y="261270"/>
                </a:lnTo>
                <a:lnTo>
                  <a:pt x="1051434" y="262822"/>
                </a:lnTo>
                <a:close/>
              </a:path>
              <a:path w="1885314" h="347345">
                <a:moveTo>
                  <a:pt x="1123912" y="231123"/>
                </a:moveTo>
                <a:lnTo>
                  <a:pt x="1052624" y="231123"/>
                </a:lnTo>
                <a:lnTo>
                  <a:pt x="1064490" y="230148"/>
                </a:lnTo>
                <a:lnTo>
                  <a:pt x="1075241" y="227220"/>
                </a:lnTo>
                <a:lnTo>
                  <a:pt x="1105346" y="197530"/>
                </a:lnTo>
                <a:lnTo>
                  <a:pt x="1109187" y="176802"/>
                </a:lnTo>
                <a:lnTo>
                  <a:pt x="1109263" y="175916"/>
                </a:lnTo>
                <a:lnTo>
                  <a:pt x="1109326" y="175164"/>
                </a:lnTo>
                <a:lnTo>
                  <a:pt x="1108316" y="163746"/>
                </a:lnTo>
                <a:lnTo>
                  <a:pt x="1108294" y="163493"/>
                </a:lnTo>
                <a:lnTo>
                  <a:pt x="1084003" y="127804"/>
                </a:lnTo>
                <a:lnTo>
                  <a:pt x="1051129" y="118766"/>
                </a:lnTo>
                <a:lnTo>
                  <a:pt x="1122215" y="118766"/>
                </a:lnTo>
                <a:lnTo>
                  <a:pt x="1129136" y="126940"/>
                </a:lnTo>
                <a:lnTo>
                  <a:pt x="1137229" y="141943"/>
                </a:lnTo>
                <a:lnTo>
                  <a:pt x="1142084" y="158565"/>
                </a:lnTo>
                <a:lnTo>
                  <a:pt x="1143557" y="175164"/>
                </a:lnTo>
                <a:lnTo>
                  <a:pt x="1143623" y="175916"/>
                </a:lnTo>
                <a:lnTo>
                  <a:pt x="1143702" y="176802"/>
                </a:lnTo>
                <a:lnTo>
                  <a:pt x="1142140" y="193747"/>
                </a:lnTo>
                <a:lnTo>
                  <a:pt x="1142066" y="194551"/>
                </a:lnTo>
                <a:lnTo>
                  <a:pt x="1137156" y="210736"/>
                </a:lnTo>
                <a:lnTo>
                  <a:pt x="1128971" y="225359"/>
                </a:lnTo>
                <a:lnTo>
                  <a:pt x="1123912" y="231123"/>
                </a:lnTo>
                <a:close/>
              </a:path>
              <a:path w="1885314" h="347345">
                <a:moveTo>
                  <a:pt x="1243791" y="262822"/>
                </a:moveTo>
                <a:lnTo>
                  <a:pt x="1200280" y="257362"/>
                </a:lnTo>
                <a:lnTo>
                  <a:pt x="1179792" y="250326"/>
                </a:lnTo>
                <a:lnTo>
                  <a:pt x="1179792" y="0"/>
                </a:lnTo>
                <a:lnTo>
                  <a:pt x="1213730" y="0"/>
                </a:lnTo>
                <a:lnTo>
                  <a:pt x="1213730" y="100898"/>
                </a:lnTo>
                <a:lnTo>
                  <a:pt x="1304877" y="100898"/>
                </a:lnTo>
                <a:lnTo>
                  <a:pt x="1313742" y="109537"/>
                </a:lnTo>
                <a:lnTo>
                  <a:pt x="1318553" y="116528"/>
                </a:lnTo>
                <a:lnTo>
                  <a:pt x="1252277" y="116528"/>
                </a:lnTo>
                <a:lnTo>
                  <a:pt x="1243143" y="117533"/>
                </a:lnTo>
                <a:lnTo>
                  <a:pt x="1242862" y="117533"/>
                </a:lnTo>
                <a:lnTo>
                  <a:pt x="1233111" y="120735"/>
                </a:lnTo>
                <a:lnTo>
                  <a:pt x="1223447" y="125991"/>
                </a:lnTo>
                <a:lnTo>
                  <a:pt x="1213730" y="133349"/>
                </a:lnTo>
                <a:lnTo>
                  <a:pt x="1213730" y="225923"/>
                </a:lnTo>
                <a:lnTo>
                  <a:pt x="1222425" y="228198"/>
                </a:lnTo>
                <a:lnTo>
                  <a:pt x="1231252" y="229823"/>
                </a:lnTo>
                <a:lnTo>
                  <a:pt x="1240209" y="230798"/>
                </a:lnTo>
                <a:lnTo>
                  <a:pt x="1249296" y="231123"/>
                </a:lnTo>
                <a:lnTo>
                  <a:pt x="1315642" y="231123"/>
                </a:lnTo>
                <a:lnTo>
                  <a:pt x="1309723" y="238419"/>
                </a:lnTo>
                <a:lnTo>
                  <a:pt x="1296392" y="249096"/>
                </a:lnTo>
                <a:lnTo>
                  <a:pt x="1280961" y="256722"/>
                </a:lnTo>
                <a:lnTo>
                  <a:pt x="1263427" y="261297"/>
                </a:lnTo>
                <a:lnTo>
                  <a:pt x="1243791" y="262822"/>
                </a:lnTo>
                <a:close/>
              </a:path>
              <a:path w="1885314" h="347345">
                <a:moveTo>
                  <a:pt x="1304877" y="100898"/>
                </a:moveTo>
                <a:lnTo>
                  <a:pt x="1213730" y="100898"/>
                </a:lnTo>
                <a:lnTo>
                  <a:pt x="1224863" y="93934"/>
                </a:lnTo>
                <a:lnTo>
                  <a:pt x="1236388" y="88960"/>
                </a:lnTo>
                <a:lnTo>
                  <a:pt x="1248305" y="85976"/>
                </a:lnTo>
                <a:lnTo>
                  <a:pt x="1260612" y="84981"/>
                </a:lnTo>
                <a:lnTo>
                  <a:pt x="1276153" y="86516"/>
                </a:lnTo>
                <a:lnTo>
                  <a:pt x="1290188" y="91119"/>
                </a:lnTo>
                <a:lnTo>
                  <a:pt x="1302717" y="98792"/>
                </a:lnTo>
                <a:lnTo>
                  <a:pt x="1304877" y="100898"/>
                </a:lnTo>
                <a:close/>
              </a:path>
              <a:path w="1885314" h="347345">
                <a:moveTo>
                  <a:pt x="1315642" y="231123"/>
                </a:moveTo>
                <a:lnTo>
                  <a:pt x="1249296" y="231123"/>
                </a:lnTo>
                <a:lnTo>
                  <a:pt x="1260012" y="230128"/>
                </a:lnTo>
                <a:lnTo>
                  <a:pt x="1269685" y="227143"/>
                </a:lnTo>
                <a:lnTo>
                  <a:pt x="1296626" y="196898"/>
                </a:lnTo>
                <a:lnTo>
                  <a:pt x="1300198" y="174126"/>
                </a:lnTo>
                <a:lnTo>
                  <a:pt x="1299360" y="161930"/>
                </a:lnTo>
                <a:lnTo>
                  <a:pt x="1279680" y="125573"/>
                </a:lnTo>
                <a:lnTo>
                  <a:pt x="1252277" y="116528"/>
                </a:lnTo>
                <a:lnTo>
                  <a:pt x="1318553" y="116528"/>
                </a:lnTo>
                <a:lnTo>
                  <a:pt x="1322793" y="122690"/>
                </a:lnTo>
                <a:lnTo>
                  <a:pt x="1329258" y="137591"/>
                </a:lnTo>
                <a:lnTo>
                  <a:pt x="1333137" y="154241"/>
                </a:lnTo>
                <a:lnTo>
                  <a:pt x="1334430" y="172640"/>
                </a:lnTo>
                <a:lnTo>
                  <a:pt x="1332886" y="192208"/>
                </a:lnTo>
                <a:lnTo>
                  <a:pt x="1328252" y="209694"/>
                </a:lnTo>
                <a:lnTo>
                  <a:pt x="1320531" y="225098"/>
                </a:lnTo>
                <a:lnTo>
                  <a:pt x="1315642" y="231123"/>
                </a:lnTo>
                <a:close/>
              </a:path>
              <a:path w="1885314" h="347345">
                <a:moveTo>
                  <a:pt x="1406458" y="259851"/>
                </a:moveTo>
                <a:lnTo>
                  <a:pt x="1372530" y="259851"/>
                </a:lnTo>
                <a:lnTo>
                  <a:pt x="1372530" y="0"/>
                </a:lnTo>
                <a:lnTo>
                  <a:pt x="1406458" y="0"/>
                </a:lnTo>
                <a:lnTo>
                  <a:pt x="1406458" y="259851"/>
                </a:lnTo>
                <a:close/>
              </a:path>
              <a:path w="1885314" h="347345">
                <a:moveTo>
                  <a:pt x="1531216" y="262527"/>
                </a:moveTo>
                <a:lnTo>
                  <a:pt x="1485373" y="250773"/>
                </a:lnTo>
                <a:lnTo>
                  <a:pt x="1457351" y="219110"/>
                </a:lnTo>
                <a:lnTo>
                  <a:pt x="1446977" y="173383"/>
                </a:lnTo>
                <a:lnTo>
                  <a:pt x="1448363" y="154730"/>
                </a:lnTo>
                <a:lnTo>
                  <a:pt x="1469152" y="109832"/>
                </a:lnTo>
                <a:lnTo>
                  <a:pt x="1509936" y="86764"/>
                </a:lnTo>
                <a:lnTo>
                  <a:pt x="1510291" y="86764"/>
                </a:lnTo>
                <a:lnTo>
                  <a:pt x="1526597" y="85277"/>
                </a:lnTo>
                <a:lnTo>
                  <a:pt x="1569940" y="98670"/>
                </a:lnTo>
                <a:lnTo>
                  <a:pt x="1584804" y="114747"/>
                </a:lnTo>
                <a:lnTo>
                  <a:pt x="1526597" y="114747"/>
                </a:lnTo>
                <a:lnTo>
                  <a:pt x="1517923" y="115435"/>
                </a:lnTo>
                <a:lnTo>
                  <a:pt x="1487123" y="139001"/>
                </a:lnTo>
                <a:lnTo>
                  <a:pt x="1481658" y="157009"/>
                </a:lnTo>
                <a:lnTo>
                  <a:pt x="1600107" y="157009"/>
                </a:lnTo>
                <a:lnTo>
                  <a:pt x="1601168" y="172935"/>
                </a:lnTo>
                <a:lnTo>
                  <a:pt x="1601168" y="177250"/>
                </a:lnTo>
                <a:lnTo>
                  <a:pt x="1480915" y="177250"/>
                </a:lnTo>
                <a:lnTo>
                  <a:pt x="1482383" y="188907"/>
                </a:lnTo>
                <a:lnTo>
                  <a:pt x="1505421" y="222711"/>
                </a:lnTo>
                <a:lnTo>
                  <a:pt x="1536427" y="230828"/>
                </a:lnTo>
                <a:lnTo>
                  <a:pt x="1598187" y="230828"/>
                </a:lnTo>
                <a:lnTo>
                  <a:pt x="1598187" y="243029"/>
                </a:lnTo>
                <a:lnTo>
                  <a:pt x="1559231" y="260016"/>
                </a:lnTo>
                <a:lnTo>
                  <a:pt x="1541225" y="262248"/>
                </a:lnTo>
                <a:lnTo>
                  <a:pt x="1531216" y="262527"/>
                </a:lnTo>
                <a:close/>
              </a:path>
              <a:path w="1885314" h="347345">
                <a:moveTo>
                  <a:pt x="1600107" y="157009"/>
                </a:moveTo>
                <a:lnTo>
                  <a:pt x="1567678" y="157009"/>
                </a:lnTo>
                <a:lnTo>
                  <a:pt x="1566480" y="147410"/>
                </a:lnTo>
                <a:lnTo>
                  <a:pt x="1564070" y="139001"/>
                </a:lnTo>
                <a:lnTo>
                  <a:pt x="1526597" y="114747"/>
                </a:lnTo>
                <a:lnTo>
                  <a:pt x="1584804" y="114747"/>
                </a:lnTo>
                <a:lnTo>
                  <a:pt x="1589780" y="122010"/>
                </a:lnTo>
                <a:lnTo>
                  <a:pt x="1596105" y="136958"/>
                </a:lnTo>
                <a:lnTo>
                  <a:pt x="1599902" y="153933"/>
                </a:lnTo>
                <a:lnTo>
                  <a:pt x="1600107" y="157009"/>
                </a:lnTo>
                <a:close/>
              </a:path>
              <a:path w="1885314" h="347345">
                <a:moveTo>
                  <a:pt x="1598187" y="230828"/>
                </a:moveTo>
                <a:lnTo>
                  <a:pt x="1536427" y="230828"/>
                </a:lnTo>
                <a:lnTo>
                  <a:pt x="1552841" y="229526"/>
                </a:lnTo>
                <a:lnTo>
                  <a:pt x="1568607" y="225620"/>
                </a:lnTo>
                <a:lnTo>
                  <a:pt x="1583723" y="219110"/>
                </a:lnTo>
                <a:lnTo>
                  <a:pt x="1598187" y="209997"/>
                </a:lnTo>
                <a:lnTo>
                  <a:pt x="1598187" y="230828"/>
                </a:lnTo>
                <a:close/>
              </a:path>
              <a:path w="1885314" h="347345">
                <a:moveTo>
                  <a:pt x="1805553" y="116233"/>
                </a:moveTo>
                <a:lnTo>
                  <a:pt x="1771313" y="116233"/>
                </a:lnTo>
                <a:lnTo>
                  <a:pt x="1785014" y="102558"/>
                </a:lnTo>
                <a:lnTo>
                  <a:pt x="1799032" y="92792"/>
                </a:lnTo>
                <a:lnTo>
                  <a:pt x="1813460" y="86895"/>
                </a:lnTo>
                <a:lnTo>
                  <a:pt x="1813656" y="86895"/>
                </a:lnTo>
                <a:lnTo>
                  <a:pt x="1828015" y="84981"/>
                </a:lnTo>
                <a:lnTo>
                  <a:pt x="1868944" y="103279"/>
                </a:lnTo>
                <a:lnTo>
                  <a:pt x="1876320" y="114262"/>
                </a:lnTo>
                <a:lnTo>
                  <a:pt x="1817742" y="114262"/>
                </a:lnTo>
                <a:lnTo>
                  <a:pt x="1807066" y="115630"/>
                </a:lnTo>
                <a:lnTo>
                  <a:pt x="1805553" y="116233"/>
                </a:lnTo>
                <a:close/>
              </a:path>
              <a:path w="1885314" h="347345">
                <a:moveTo>
                  <a:pt x="1767634" y="111175"/>
                </a:moveTo>
                <a:lnTo>
                  <a:pt x="1670253" y="111175"/>
                </a:lnTo>
                <a:lnTo>
                  <a:pt x="1683129" y="99843"/>
                </a:lnTo>
                <a:lnTo>
                  <a:pt x="1695856" y="91750"/>
                </a:lnTo>
                <a:lnTo>
                  <a:pt x="1708432" y="86895"/>
                </a:lnTo>
                <a:lnTo>
                  <a:pt x="1720859" y="85277"/>
                </a:lnTo>
                <a:lnTo>
                  <a:pt x="1736234" y="87211"/>
                </a:lnTo>
                <a:lnTo>
                  <a:pt x="1749768" y="93015"/>
                </a:lnTo>
                <a:lnTo>
                  <a:pt x="1761462" y="102688"/>
                </a:lnTo>
                <a:lnTo>
                  <a:pt x="1767634" y="111175"/>
                </a:lnTo>
                <a:close/>
              </a:path>
              <a:path w="1885314" h="347345">
                <a:moveTo>
                  <a:pt x="1670253" y="259851"/>
                </a:moveTo>
                <a:lnTo>
                  <a:pt x="1636325" y="259851"/>
                </a:lnTo>
                <a:lnTo>
                  <a:pt x="1636325" y="88696"/>
                </a:lnTo>
                <a:lnTo>
                  <a:pt x="1670253" y="88696"/>
                </a:lnTo>
                <a:lnTo>
                  <a:pt x="1670253" y="111175"/>
                </a:lnTo>
                <a:lnTo>
                  <a:pt x="1767634" y="111175"/>
                </a:lnTo>
                <a:lnTo>
                  <a:pt x="1769366" y="113556"/>
                </a:lnTo>
                <a:lnTo>
                  <a:pt x="1702799" y="113556"/>
                </a:lnTo>
                <a:lnTo>
                  <a:pt x="1696303" y="115185"/>
                </a:lnTo>
                <a:lnTo>
                  <a:pt x="1670253" y="135578"/>
                </a:lnTo>
                <a:lnTo>
                  <a:pt x="1670253" y="259851"/>
                </a:lnTo>
                <a:close/>
              </a:path>
              <a:path w="1885314" h="347345">
                <a:moveTo>
                  <a:pt x="1778161" y="259851"/>
                </a:moveTo>
                <a:lnTo>
                  <a:pt x="1744071" y="259851"/>
                </a:lnTo>
                <a:lnTo>
                  <a:pt x="1744071" y="164601"/>
                </a:lnTo>
                <a:lnTo>
                  <a:pt x="1743598" y="151456"/>
                </a:lnTo>
                <a:lnTo>
                  <a:pt x="1742289" y="141319"/>
                </a:lnTo>
                <a:lnTo>
                  <a:pt x="1742177" y="140452"/>
                </a:lnTo>
                <a:lnTo>
                  <a:pt x="1739930" y="132046"/>
                </a:lnTo>
                <a:lnTo>
                  <a:pt x="1739808" y="131589"/>
                </a:lnTo>
                <a:lnTo>
                  <a:pt x="1709848" y="113556"/>
                </a:lnTo>
                <a:lnTo>
                  <a:pt x="1769366" y="113556"/>
                </a:lnTo>
                <a:lnTo>
                  <a:pt x="1771313" y="116233"/>
                </a:lnTo>
                <a:lnTo>
                  <a:pt x="1805553" y="116233"/>
                </a:lnTo>
                <a:lnTo>
                  <a:pt x="1797056" y="119620"/>
                </a:lnTo>
                <a:lnTo>
                  <a:pt x="1787466" y="126239"/>
                </a:lnTo>
                <a:lnTo>
                  <a:pt x="1778161" y="135578"/>
                </a:lnTo>
                <a:lnTo>
                  <a:pt x="1778161" y="259851"/>
                </a:lnTo>
                <a:close/>
              </a:path>
              <a:path w="1885314" h="347345">
                <a:moveTo>
                  <a:pt x="1885165" y="259851"/>
                </a:moveTo>
                <a:lnTo>
                  <a:pt x="1851227" y="259851"/>
                </a:lnTo>
                <a:lnTo>
                  <a:pt x="1851227" y="158495"/>
                </a:lnTo>
                <a:lnTo>
                  <a:pt x="1850679" y="148413"/>
                </a:lnTo>
                <a:lnTo>
                  <a:pt x="1825149" y="115015"/>
                </a:lnTo>
                <a:lnTo>
                  <a:pt x="1817052" y="114262"/>
                </a:lnTo>
                <a:lnTo>
                  <a:pt x="1876320" y="114262"/>
                </a:lnTo>
                <a:lnTo>
                  <a:pt x="1881108" y="126239"/>
                </a:lnTo>
                <a:lnTo>
                  <a:pt x="1884150" y="141319"/>
                </a:lnTo>
                <a:lnTo>
                  <a:pt x="1885147" y="158495"/>
                </a:lnTo>
                <a:lnTo>
                  <a:pt x="1885165" y="2598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4360318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441023"/>
            <a:ext cx="5053968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4130250"/>
            <a:ext cx="5234129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546" y="4812620"/>
            <a:ext cx="4963366" cy="3504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3082004"/>
            <a:ext cx="255904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6039" y="5501848"/>
            <a:ext cx="828040" cy="347345"/>
          </a:xfrm>
          <a:custGeom>
            <a:avLst/>
            <a:gdLst/>
            <a:ahLst/>
            <a:cxnLst/>
            <a:rect l="l" t="t" r="r" b="b"/>
            <a:pathLst>
              <a:path w="828039" h="347345">
                <a:moveTo>
                  <a:pt x="112067" y="262822"/>
                </a:moveTo>
                <a:lnTo>
                  <a:pt x="66220" y="256164"/>
                </a:lnTo>
                <a:lnTo>
                  <a:pt x="30509" y="236333"/>
                </a:lnTo>
                <a:lnTo>
                  <a:pt x="6455" y="200338"/>
                </a:lnTo>
                <a:lnTo>
                  <a:pt x="259" y="161689"/>
                </a:lnTo>
                <a:lnTo>
                  <a:pt x="0" y="0"/>
                </a:lnTo>
                <a:lnTo>
                  <a:pt x="37504" y="0"/>
                </a:lnTo>
                <a:lnTo>
                  <a:pt x="37504" y="147484"/>
                </a:lnTo>
                <a:lnTo>
                  <a:pt x="37937" y="161531"/>
                </a:lnTo>
                <a:lnTo>
                  <a:pt x="50554" y="205320"/>
                </a:lnTo>
                <a:lnTo>
                  <a:pt x="89929" y="227928"/>
                </a:lnTo>
                <a:lnTo>
                  <a:pt x="111620" y="230085"/>
                </a:lnTo>
                <a:lnTo>
                  <a:pt x="199628" y="230085"/>
                </a:lnTo>
                <a:lnTo>
                  <a:pt x="198982" y="230828"/>
                </a:lnTo>
                <a:lnTo>
                  <a:pt x="192732" y="236190"/>
                </a:lnTo>
                <a:lnTo>
                  <a:pt x="176137" y="247842"/>
                </a:lnTo>
                <a:lnTo>
                  <a:pt x="157162" y="256164"/>
                </a:lnTo>
                <a:lnTo>
                  <a:pt x="135805" y="261158"/>
                </a:lnTo>
                <a:lnTo>
                  <a:pt x="112067" y="262822"/>
                </a:lnTo>
                <a:close/>
              </a:path>
              <a:path w="828039" h="347345">
                <a:moveTo>
                  <a:pt x="199628" y="230085"/>
                </a:moveTo>
                <a:lnTo>
                  <a:pt x="111620" y="230085"/>
                </a:lnTo>
                <a:lnTo>
                  <a:pt x="127443" y="229006"/>
                </a:lnTo>
                <a:lnTo>
                  <a:pt x="141721" y="225769"/>
                </a:lnTo>
                <a:lnTo>
                  <a:pt x="175095" y="202623"/>
                </a:lnTo>
                <a:lnTo>
                  <a:pt x="184987" y="174386"/>
                </a:lnTo>
                <a:lnTo>
                  <a:pt x="185104" y="173643"/>
                </a:lnTo>
                <a:lnTo>
                  <a:pt x="186025" y="161689"/>
                </a:lnTo>
                <a:lnTo>
                  <a:pt x="186332" y="147484"/>
                </a:lnTo>
                <a:lnTo>
                  <a:pt x="186332" y="0"/>
                </a:lnTo>
                <a:lnTo>
                  <a:pt x="223688" y="0"/>
                </a:lnTo>
                <a:lnTo>
                  <a:pt x="223688" y="147484"/>
                </a:lnTo>
                <a:lnTo>
                  <a:pt x="223409" y="161531"/>
                </a:lnTo>
                <a:lnTo>
                  <a:pt x="216934" y="200004"/>
                </a:lnTo>
                <a:lnTo>
                  <a:pt x="204241" y="224780"/>
                </a:lnTo>
                <a:lnTo>
                  <a:pt x="199628" y="230085"/>
                </a:lnTo>
                <a:close/>
              </a:path>
              <a:path w="828039" h="347345">
                <a:moveTo>
                  <a:pt x="374080" y="233657"/>
                </a:moveTo>
                <a:lnTo>
                  <a:pt x="323775" y="233657"/>
                </a:lnTo>
                <a:lnTo>
                  <a:pt x="329876" y="231923"/>
                </a:lnTo>
                <a:lnTo>
                  <a:pt x="339997" y="224980"/>
                </a:lnTo>
                <a:lnTo>
                  <a:pt x="342526" y="220808"/>
                </a:lnTo>
                <a:lnTo>
                  <a:pt x="342526" y="210987"/>
                </a:lnTo>
                <a:lnTo>
                  <a:pt x="301376" y="180554"/>
                </a:lnTo>
                <a:lnTo>
                  <a:pt x="289247" y="172450"/>
                </a:lnTo>
                <a:lnTo>
                  <a:pt x="264055" y="137712"/>
                </a:lnTo>
                <a:lnTo>
                  <a:pt x="263350" y="129920"/>
                </a:lnTo>
                <a:lnTo>
                  <a:pt x="264191" y="121691"/>
                </a:lnTo>
                <a:lnTo>
                  <a:pt x="264308" y="120544"/>
                </a:lnTo>
                <a:lnTo>
                  <a:pt x="296204" y="88400"/>
                </a:lnTo>
                <a:lnTo>
                  <a:pt x="318119" y="85277"/>
                </a:lnTo>
                <a:lnTo>
                  <a:pt x="329299" y="86057"/>
                </a:lnTo>
                <a:lnTo>
                  <a:pt x="330278" y="86057"/>
                </a:lnTo>
                <a:lnTo>
                  <a:pt x="343605" y="88812"/>
                </a:lnTo>
                <a:lnTo>
                  <a:pt x="356600" y="93229"/>
                </a:lnTo>
                <a:lnTo>
                  <a:pt x="369762" y="99412"/>
                </a:lnTo>
                <a:lnTo>
                  <a:pt x="369762" y="114747"/>
                </a:lnTo>
                <a:lnTo>
                  <a:pt x="313803" y="114747"/>
                </a:lnTo>
                <a:lnTo>
                  <a:pt x="308495" y="116128"/>
                </a:lnTo>
                <a:lnTo>
                  <a:pt x="304426" y="118909"/>
                </a:lnTo>
                <a:lnTo>
                  <a:pt x="300458" y="121691"/>
                </a:lnTo>
                <a:lnTo>
                  <a:pt x="298473" y="125358"/>
                </a:lnTo>
                <a:lnTo>
                  <a:pt x="298473" y="133892"/>
                </a:lnTo>
                <a:lnTo>
                  <a:pt x="323179" y="154333"/>
                </a:lnTo>
                <a:lnTo>
                  <a:pt x="335234" y="161181"/>
                </a:lnTo>
                <a:lnTo>
                  <a:pt x="353986" y="173627"/>
                </a:lnTo>
                <a:lnTo>
                  <a:pt x="367381" y="186706"/>
                </a:lnTo>
                <a:lnTo>
                  <a:pt x="375418" y="200416"/>
                </a:lnTo>
                <a:lnTo>
                  <a:pt x="378096" y="214759"/>
                </a:lnTo>
                <a:lnTo>
                  <a:pt x="377147" y="224038"/>
                </a:lnTo>
                <a:lnTo>
                  <a:pt x="377020" y="224980"/>
                </a:lnTo>
                <a:lnTo>
                  <a:pt x="374080" y="233657"/>
                </a:lnTo>
                <a:close/>
              </a:path>
              <a:path w="828039" h="347345">
                <a:moveTo>
                  <a:pt x="369762" y="132902"/>
                </a:moveTo>
                <a:lnTo>
                  <a:pt x="355344" y="124958"/>
                </a:lnTo>
                <a:lnTo>
                  <a:pt x="342304" y="119284"/>
                </a:lnTo>
                <a:lnTo>
                  <a:pt x="330639" y="115881"/>
                </a:lnTo>
                <a:lnTo>
                  <a:pt x="320351" y="114747"/>
                </a:lnTo>
                <a:lnTo>
                  <a:pt x="369762" y="114747"/>
                </a:lnTo>
                <a:lnTo>
                  <a:pt x="369762" y="132902"/>
                </a:lnTo>
                <a:close/>
              </a:path>
              <a:path w="828039" h="347345">
                <a:moveTo>
                  <a:pt x="319309" y="262822"/>
                </a:moveTo>
                <a:lnTo>
                  <a:pt x="278642" y="254905"/>
                </a:lnTo>
                <a:lnTo>
                  <a:pt x="262159" y="247497"/>
                </a:lnTo>
                <a:lnTo>
                  <a:pt x="262159" y="210987"/>
                </a:lnTo>
                <a:lnTo>
                  <a:pt x="269350" y="215852"/>
                </a:lnTo>
                <a:lnTo>
                  <a:pt x="276633" y="220186"/>
                </a:lnTo>
                <a:lnTo>
                  <a:pt x="316631" y="233657"/>
                </a:lnTo>
                <a:lnTo>
                  <a:pt x="374080" y="233657"/>
                </a:lnTo>
                <a:lnTo>
                  <a:pt x="373967" y="233991"/>
                </a:lnTo>
                <a:lnTo>
                  <a:pt x="342824" y="259477"/>
                </a:lnTo>
                <a:lnTo>
                  <a:pt x="331662" y="261986"/>
                </a:lnTo>
                <a:lnTo>
                  <a:pt x="319309" y="262822"/>
                </a:lnTo>
                <a:close/>
              </a:path>
              <a:path w="828039" h="347345">
                <a:moveTo>
                  <a:pt x="440211" y="56702"/>
                </a:moveTo>
                <a:lnTo>
                  <a:pt x="429390" y="56702"/>
                </a:lnTo>
                <a:lnTo>
                  <a:pt x="424780" y="54721"/>
                </a:lnTo>
                <a:lnTo>
                  <a:pt x="420810" y="50749"/>
                </a:lnTo>
                <a:lnTo>
                  <a:pt x="416841" y="46681"/>
                </a:lnTo>
                <a:lnTo>
                  <a:pt x="414857" y="41967"/>
                </a:lnTo>
                <a:lnTo>
                  <a:pt x="414857" y="31346"/>
                </a:lnTo>
                <a:lnTo>
                  <a:pt x="416841" y="26736"/>
                </a:lnTo>
                <a:lnTo>
                  <a:pt x="424997" y="18602"/>
                </a:lnTo>
                <a:lnTo>
                  <a:pt x="429390" y="16668"/>
                </a:lnTo>
                <a:lnTo>
                  <a:pt x="440211" y="16668"/>
                </a:lnTo>
                <a:lnTo>
                  <a:pt x="444973" y="18602"/>
                </a:lnTo>
                <a:lnTo>
                  <a:pt x="452908" y="26336"/>
                </a:lnTo>
                <a:lnTo>
                  <a:pt x="454889" y="31051"/>
                </a:lnTo>
                <a:lnTo>
                  <a:pt x="454889" y="41967"/>
                </a:lnTo>
                <a:lnTo>
                  <a:pt x="452948" y="46681"/>
                </a:lnTo>
                <a:lnTo>
                  <a:pt x="448940" y="50749"/>
                </a:lnTo>
                <a:lnTo>
                  <a:pt x="444973" y="54721"/>
                </a:lnTo>
                <a:lnTo>
                  <a:pt x="440211" y="56702"/>
                </a:lnTo>
                <a:close/>
              </a:path>
              <a:path w="828039" h="347345">
                <a:moveTo>
                  <a:pt x="451765" y="259851"/>
                </a:moveTo>
                <a:lnTo>
                  <a:pt x="417834" y="259851"/>
                </a:lnTo>
                <a:lnTo>
                  <a:pt x="417834" y="88696"/>
                </a:lnTo>
                <a:lnTo>
                  <a:pt x="451765" y="88696"/>
                </a:lnTo>
                <a:lnTo>
                  <a:pt x="451765" y="259851"/>
                </a:lnTo>
                <a:close/>
              </a:path>
              <a:path w="828039" h="347345">
                <a:moveTo>
                  <a:pt x="633322" y="110423"/>
                </a:moveTo>
                <a:lnTo>
                  <a:pt x="534556" y="110423"/>
                </a:lnTo>
                <a:lnTo>
                  <a:pt x="546255" y="99421"/>
                </a:lnTo>
                <a:lnTo>
                  <a:pt x="558737" y="91563"/>
                </a:lnTo>
                <a:lnTo>
                  <a:pt x="572001" y="86848"/>
                </a:lnTo>
                <a:lnTo>
                  <a:pt x="586048" y="85277"/>
                </a:lnTo>
                <a:lnTo>
                  <a:pt x="593936" y="85798"/>
                </a:lnTo>
                <a:lnTo>
                  <a:pt x="627980" y="103468"/>
                </a:lnTo>
                <a:lnTo>
                  <a:pt x="633322" y="110423"/>
                </a:lnTo>
                <a:close/>
              </a:path>
              <a:path w="828039" h="347345">
                <a:moveTo>
                  <a:pt x="534556" y="259851"/>
                </a:moveTo>
                <a:lnTo>
                  <a:pt x="499875" y="259851"/>
                </a:lnTo>
                <a:lnTo>
                  <a:pt x="499875" y="88696"/>
                </a:lnTo>
                <a:lnTo>
                  <a:pt x="534556" y="88696"/>
                </a:lnTo>
                <a:lnTo>
                  <a:pt x="534556" y="110423"/>
                </a:lnTo>
                <a:lnTo>
                  <a:pt x="633322" y="110423"/>
                </a:lnTo>
                <a:lnTo>
                  <a:pt x="635151" y="113556"/>
                </a:lnTo>
                <a:lnTo>
                  <a:pt x="575332" y="113556"/>
                </a:lnTo>
                <a:lnTo>
                  <a:pt x="563740" y="115062"/>
                </a:lnTo>
                <a:lnTo>
                  <a:pt x="553079" y="119581"/>
                </a:lnTo>
                <a:lnTo>
                  <a:pt x="543351" y="127114"/>
                </a:lnTo>
                <a:lnTo>
                  <a:pt x="534556" y="137664"/>
                </a:lnTo>
                <a:lnTo>
                  <a:pt x="534556" y="259851"/>
                </a:lnTo>
                <a:close/>
              </a:path>
              <a:path w="828039" h="347345">
                <a:moveTo>
                  <a:pt x="643941" y="259851"/>
                </a:moveTo>
                <a:lnTo>
                  <a:pt x="610003" y="259851"/>
                </a:lnTo>
                <a:lnTo>
                  <a:pt x="609985" y="161924"/>
                </a:lnTo>
                <a:lnTo>
                  <a:pt x="609501" y="150202"/>
                </a:lnTo>
                <a:lnTo>
                  <a:pt x="591351" y="116376"/>
                </a:lnTo>
                <a:lnTo>
                  <a:pt x="575332" y="113556"/>
                </a:lnTo>
                <a:lnTo>
                  <a:pt x="635151" y="113556"/>
                </a:lnTo>
                <a:lnTo>
                  <a:pt x="643941" y="161924"/>
                </a:lnTo>
                <a:lnTo>
                  <a:pt x="643941" y="259851"/>
                </a:lnTo>
                <a:close/>
              </a:path>
              <a:path w="828039" h="347345">
                <a:moveTo>
                  <a:pt x="747525" y="347061"/>
                </a:moveTo>
                <a:lnTo>
                  <a:pt x="700894" y="338860"/>
                </a:lnTo>
                <a:lnTo>
                  <a:pt x="668641" y="305296"/>
                </a:lnTo>
                <a:lnTo>
                  <a:pt x="668521" y="304992"/>
                </a:lnTo>
                <a:lnTo>
                  <a:pt x="667204" y="293778"/>
                </a:lnTo>
                <a:lnTo>
                  <a:pt x="667153" y="293340"/>
                </a:lnTo>
                <a:lnTo>
                  <a:pt x="669842" y="277478"/>
                </a:lnTo>
                <a:lnTo>
                  <a:pt x="677909" y="264723"/>
                </a:lnTo>
                <a:lnTo>
                  <a:pt x="691352" y="255075"/>
                </a:lnTo>
                <a:lnTo>
                  <a:pt x="710168" y="248535"/>
                </a:lnTo>
                <a:lnTo>
                  <a:pt x="702679" y="243042"/>
                </a:lnTo>
                <a:lnTo>
                  <a:pt x="697331" y="237564"/>
                </a:lnTo>
                <a:lnTo>
                  <a:pt x="694121" y="232105"/>
                </a:lnTo>
                <a:lnTo>
                  <a:pt x="693158" y="227208"/>
                </a:lnTo>
                <a:lnTo>
                  <a:pt x="693051" y="221208"/>
                </a:lnTo>
                <a:lnTo>
                  <a:pt x="695480" y="216245"/>
                </a:lnTo>
                <a:lnTo>
                  <a:pt x="700348" y="211778"/>
                </a:lnTo>
                <a:lnTo>
                  <a:pt x="705310" y="207311"/>
                </a:lnTo>
                <a:lnTo>
                  <a:pt x="711901" y="204044"/>
                </a:lnTo>
                <a:lnTo>
                  <a:pt x="720140" y="201958"/>
                </a:lnTo>
                <a:lnTo>
                  <a:pt x="703669" y="192319"/>
                </a:lnTo>
                <a:lnTo>
                  <a:pt x="691902" y="180076"/>
                </a:lnTo>
                <a:lnTo>
                  <a:pt x="684968" y="165496"/>
                </a:lnTo>
                <a:lnTo>
                  <a:pt x="684842" y="165230"/>
                </a:lnTo>
                <a:lnTo>
                  <a:pt x="682488" y="147780"/>
                </a:lnTo>
                <a:lnTo>
                  <a:pt x="683735" y="134871"/>
                </a:lnTo>
                <a:lnTo>
                  <a:pt x="713322" y="97657"/>
                </a:lnTo>
                <a:lnTo>
                  <a:pt x="757050" y="88696"/>
                </a:lnTo>
                <a:lnTo>
                  <a:pt x="827592" y="88696"/>
                </a:lnTo>
                <a:lnTo>
                  <a:pt x="827592" y="115042"/>
                </a:lnTo>
                <a:lnTo>
                  <a:pt x="792921" y="115042"/>
                </a:lnTo>
                <a:lnTo>
                  <a:pt x="795847" y="118014"/>
                </a:lnTo>
                <a:lnTo>
                  <a:pt x="736904" y="118014"/>
                </a:lnTo>
                <a:lnTo>
                  <a:pt x="729123" y="121138"/>
                </a:lnTo>
                <a:lnTo>
                  <a:pt x="722674" y="127396"/>
                </a:lnTo>
                <a:lnTo>
                  <a:pt x="716226" y="133549"/>
                </a:lnTo>
                <a:lnTo>
                  <a:pt x="712997" y="140988"/>
                </a:lnTo>
                <a:lnTo>
                  <a:pt x="712997" y="158552"/>
                </a:lnTo>
                <a:lnTo>
                  <a:pt x="746487" y="180231"/>
                </a:lnTo>
                <a:lnTo>
                  <a:pt x="802487" y="180231"/>
                </a:lnTo>
                <a:lnTo>
                  <a:pt x="799111" y="185275"/>
                </a:lnTo>
                <a:lnTo>
                  <a:pt x="756916" y="207744"/>
                </a:lnTo>
                <a:lnTo>
                  <a:pt x="732158" y="211778"/>
                </a:lnTo>
                <a:lnTo>
                  <a:pt x="731598" y="211778"/>
                </a:lnTo>
                <a:lnTo>
                  <a:pt x="725124" y="216245"/>
                </a:lnTo>
                <a:lnTo>
                  <a:pt x="772453" y="244105"/>
                </a:lnTo>
                <a:lnTo>
                  <a:pt x="783986" y="247017"/>
                </a:lnTo>
                <a:lnTo>
                  <a:pt x="819061" y="267890"/>
                </a:lnTo>
                <a:lnTo>
                  <a:pt x="738000" y="267890"/>
                </a:lnTo>
                <a:lnTo>
                  <a:pt x="729833" y="268336"/>
                </a:lnTo>
                <a:lnTo>
                  <a:pt x="699157" y="286139"/>
                </a:lnTo>
                <a:lnTo>
                  <a:pt x="699157" y="293778"/>
                </a:lnTo>
                <a:lnTo>
                  <a:pt x="702053" y="304992"/>
                </a:lnTo>
                <a:lnTo>
                  <a:pt x="702132" y="305296"/>
                </a:lnTo>
                <a:lnTo>
                  <a:pt x="710946" y="313429"/>
                </a:lnTo>
                <a:lnTo>
                  <a:pt x="710734" y="313429"/>
                </a:lnTo>
                <a:lnTo>
                  <a:pt x="725868" y="318452"/>
                </a:lnTo>
                <a:lnTo>
                  <a:pt x="725616" y="318452"/>
                </a:lnTo>
                <a:lnTo>
                  <a:pt x="746782" y="320125"/>
                </a:lnTo>
                <a:lnTo>
                  <a:pt x="818313" y="320125"/>
                </a:lnTo>
                <a:lnTo>
                  <a:pt x="814989" y="324562"/>
                </a:lnTo>
                <a:lnTo>
                  <a:pt x="805418" y="332478"/>
                </a:lnTo>
                <a:lnTo>
                  <a:pt x="793709" y="338860"/>
                </a:lnTo>
                <a:lnTo>
                  <a:pt x="780157" y="343417"/>
                </a:lnTo>
                <a:lnTo>
                  <a:pt x="764763" y="346150"/>
                </a:lnTo>
                <a:lnTo>
                  <a:pt x="747525" y="347061"/>
                </a:lnTo>
                <a:close/>
              </a:path>
              <a:path w="828039" h="347345">
                <a:moveTo>
                  <a:pt x="802487" y="180231"/>
                </a:moveTo>
                <a:lnTo>
                  <a:pt x="756012" y="180231"/>
                </a:lnTo>
                <a:lnTo>
                  <a:pt x="763946" y="177297"/>
                </a:lnTo>
                <a:lnTo>
                  <a:pt x="776747" y="165496"/>
                </a:lnTo>
                <a:lnTo>
                  <a:pt x="779967" y="158105"/>
                </a:lnTo>
                <a:lnTo>
                  <a:pt x="779967" y="140341"/>
                </a:lnTo>
                <a:lnTo>
                  <a:pt x="746039" y="118014"/>
                </a:lnTo>
                <a:lnTo>
                  <a:pt x="795847" y="118014"/>
                </a:lnTo>
                <a:lnTo>
                  <a:pt x="799665" y="121891"/>
                </a:lnTo>
                <a:lnTo>
                  <a:pt x="804332" y="128139"/>
                </a:lnTo>
                <a:lnTo>
                  <a:pt x="806791" y="133549"/>
                </a:lnTo>
                <a:lnTo>
                  <a:pt x="809485" y="139350"/>
                </a:lnTo>
                <a:lnTo>
                  <a:pt x="810780" y="145703"/>
                </a:lnTo>
                <a:lnTo>
                  <a:pt x="810780" y="152847"/>
                </a:lnTo>
                <a:lnTo>
                  <a:pt x="810406" y="158105"/>
                </a:lnTo>
                <a:lnTo>
                  <a:pt x="810305" y="159514"/>
                </a:lnTo>
                <a:lnTo>
                  <a:pt x="809074" y="165230"/>
                </a:lnTo>
                <a:lnTo>
                  <a:pt x="809017" y="165496"/>
                </a:lnTo>
                <a:lnTo>
                  <a:pt x="808943" y="165839"/>
                </a:lnTo>
                <a:lnTo>
                  <a:pt x="808881" y="166126"/>
                </a:lnTo>
                <a:lnTo>
                  <a:pt x="806509" y="172683"/>
                </a:lnTo>
                <a:lnTo>
                  <a:pt x="803189" y="179183"/>
                </a:lnTo>
                <a:lnTo>
                  <a:pt x="802591" y="180076"/>
                </a:lnTo>
                <a:lnTo>
                  <a:pt x="802487" y="180231"/>
                </a:lnTo>
                <a:close/>
              </a:path>
              <a:path w="828039" h="347345">
                <a:moveTo>
                  <a:pt x="818313" y="320125"/>
                </a:moveTo>
                <a:lnTo>
                  <a:pt x="746782" y="320125"/>
                </a:lnTo>
                <a:lnTo>
                  <a:pt x="757387" y="319707"/>
                </a:lnTo>
                <a:lnTo>
                  <a:pt x="766726" y="318452"/>
                </a:lnTo>
                <a:lnTo>
                  <a:pt x="774799" y="316359"/>
                </a:lnTo>
                <a:lnTo>
                  <a:pt x="781605" y="313429"/>
                </a:lnTo>
                <a:lnTo>
                  <a:pt x="789940" y="309066"/>
                </a:lnTo>
                <a:lnTo>
                  <a:pt x="794111" y="302865"/>
                </a:lnTo>
                <a:lnTo>
                  <a:pt x="794111" y="286892"/>
                </a:lnTo>
                <a:lnTo>
                  <a:pt x="788901" y="280386"/>
                </a:lnTo>
                <a:lnTo>
                  <a:pt x="778481" y="275329"/>
                </a:lnTo>
                <a:lnTo>
                  <a:pt x="770090" y="272073"/>
                </a:lnTo>
                <a:lnTo>
                  <a:pt x="760250" y="269676"/>
                </a:lnTo>
                <a:lnTo>
                  <a:pt x="759991" y="269676"/>
                </a:lnTo>
                <a:lnTo>
                  <a:pt x="749713" y="268336"/>
                </a:lnTo>
                <a:lnTo>
                  <a:pt x="738000" y="267890"/>
                </a:lnTo>
                <a:lnTo>
                  <a:pt x="819061" y="267890"/>
                </a:lnTo>
                <a:lnTo>
                  <a:pt x="827144" y="293778"/>
                </a:lnTo>
                <a:lnTo>
                  <a:pt x="825822" y="304992"/>
                </a:lnTo>
                <a:lnTo>
                  <a:pt x="825787" y="305296"/>
                </a:lnTo>
                <a:lnTo>
                  <a:pt x="821788" y="315399"/>
                </a:lnTo>
                <a:lnTo>
                  <a:pt x="821714" y="315586"/>
                </a:lnTo>
                <a:lnTo>
                  <a:pt x="818313" y="32012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58945" y="5367999"/>
            <a:ext cx="12807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corr()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60447" y="5501848"/>
            <a:ext cx="1153795" cy="262890"/>
          </a:xfrm>
          <a:custGeom>
            <a:avLst/>
            <a:gdLst/>
            <a:ahLst/>
            <a:cxnLst/>
            <a:rect l="l" t="t" r="r" b="b"/>
            <a:pathLst>
              <a:path w="1153795" h="262889">
                <a:moveTo>
                  <a:pt x="169224" y="116233"/>
                </a:moveTo>
                <a:lnTo>
                  <a:pt x="134988" y="116233"/>
                </a:lnTo>
                <a:lnTo>
                  <a:pt x="148685" y="102558"/>
                </a:lnTo>
                <a:lnTo>
                  <a:pt x="162703" y="92792"/>
                </a:lnTo>
                <a:lnTo>
                  <a:pt x="177133" y="86895"/>
                </a:lnTo>
                <a:lnTo>
                  <a:pt x="177330" y="86895"/>
                </a:lnTo>
                <a:lnTo>
                  <a:pt x="191690" y="84981"/>
                </a:lnTo>
                <a:lnTo>
                  <a:pt x="232619" y="103279"/>
                </a:lnTo>
                <a:lnTo>
                  <a:pt x="239995" y="114262"/>
                </a:lnTo>
                <a:lnTo>
                  <a:pt x="181407" y="114262"/>
                </a:lnTo>
                <a:lnTo>
                  <a:pt x="170737" y="115630"/>
                </a:lnTo>
                <a:lnTo>
                  <a:pt x="169224" y="116233"/>
                </a:lnTo>
                <a:close/>
              </a:path>
              <a:path w="1153795" h="262889">
                <a:moveTo>
                  <a:pt x="131309" y="111175"/>
                </a:moveTo>
                <a:lnTo>
                  <a:pt x="33927" y="111175"/>
                </a:lnTo>
                <a:lnTo>
                  <a:pt x="46804" y="99843"/>
                </a:lnTo>
                <a:lnTo>
                  <a:pt x="59531" y="91750"/>
                </a:lnTo>
                <a:lnTo>
                  <a:pt x="72107" y="86895"/>
                </a:lnTo>
                <a:lnTo>
                  <a:pt x="84534" y="85277"/>
                </a:lnTo>
                <a:lnTo>
                  <a:pt x="99909" y="87211"/>
                </a:lnTo>
                <a:lnTo>
                  <a:pt x="113443" y="93015"/>
                </a:lnTo>
                <a:lnTo>
                  <a:pt x="125136" y="102688"/>
                </a:lnTo>
                <a:lnTo>
                  <a:pt x="131309" y="111175"/>
                </a:lnTo>
                <a:close/>
              </a:path>
              <a:path w="1153795" h="262889">
                <a:moveTo>
                  <a:pt x="33927" y="259851"/>
                </a:moveTo>
                <a:lnTo>
                  <a:pt x="0" y="259851"/>
                </a:lnTo>
                <a:lnTo>
                  <a:pt x="0" y="88696"/>
                </a:lnTo>
                <a:lnTo>
                  <a:pt x="33927" y="88696"/>
                </a:lnTo>
                <a:lnTo>
                  <a:pt x="33927" y="111175"/>
                </a:lnTo>
                <a:lnTo>
                  <a:pt x="131309" y="111175"/>
                </a:lnTo>
                <a:lnTo>
                  <a:pt x="133041" y="113556"/>
                </a:lnTo>
                <a:lnTo>
                  <a:pt x="66474" y="113556"/>
                </a:lnTo>
                <a:lnTo>
                  <a:pt x="59978" y="115185"/>
                </a:lnTo>
                <a:lnTo>
                  <a:pt x="33927" y="135578"/>
                </a:lnTo>
                <a:lnTo>
                  <a:pt x="33927" y="259851"/>
                </a:lnTo>
                <a:close/>
              </a:path>
              <a:path w="1153795" h="262889">
                <a:moveTo>
                  <a:pt x="141826" y="259851"/>
                </a:moveTo>
                <a:lnTo>
                  <a:pt x="107746" y="259851"/>
                </a:lnTo>
                <a:lnTo>
                  <a:pt x="107746" y="164601"/>
                </a:lnTo>
                <a:lnTo>
                  <a:pt x="107273" y="151456"/>
                </a:lnTo>
                <a:lnTo>
                  <a:pt x="89702" y="116380"/>
                </a:lnTo>
                <a:lnTo>
                  <a:pt x="73513" y="113556"/>
                </a:lnTo>
                <a:lnTo>
                  <a:pt x="133041" y="113556"/>
                </a:lnTo>
                <a:lnTo>
                  <a:pt x="134988" y="116233"/>
                </a:lnTo>
                <a:lnTo>
                  <a:pt x="169224" y="116233"/>
                </a:lnTo>
                <a:lnTo>
                  <a:pt x="160729" y="119620"/>
                </a:lnTo>
                <a:lnTo>
                  <a:pt x="151137" y="126239"/>
                </a:lnTo>
                <a:lnTo>
                  <a:pt x="141826" y="135578"/>
                </a:lnTo>
                <a:lnTo>
                  <a:pt x="141826" y="259851"/>
                </a:lnTo>
                <a:close/>
              </a:path>
              <a:path w="1153795" h="262889">
                <a:moveTo>
                  <a:pt x="248840" y="259851"/>
                </a:moveTo>
                <a:lnTo>
                  <a:pt x="214902" y="259851"/>
                </a:lnTo>
                <a:lnTo>
                  <a:pt x="214902" y="158495"/>
                </a:lnTo>
                <a:lnTo>
                  <a:pt x="214354" y="148413"/>
                </a:lnTo>
                <a:lnTo>
                  <a:pt x="188820" y="115015"/>
                </a:lnTo>
                <a:lnTo>
                  <a:pt x="180717" y="114262"/>
                </a:lnTo>
                <a:lnTo>
                  <a:pt x="239995" y="114262"/>
                </a:lnTo>
                <a:lnTo>
                  <a:pt x="244783" y="126239"/>
                </a:lnTo>
                <a:lnTo>
                  <a:pt x="247825" y="141319"/>
                </a:lnTo>
                <a:lnTo>
                  <a:pt x="248822" y="158495"/>
                </a:lnTo>
                <a:lnTo>
                  <a:pt x="248840" y="259851"/>
                </a:lnTo>
                <a:close/>
              </a:path>
              <a:path w="1153795" h="262889">
                <a:moveTo>
                  <a:pt x="371140" y="262527"/>
                </a:moveTo>
                <a:lnTo>
                  <a:pt x="325297" y="250773"/>
                </a:lnTo>
                <a:lnTo>
                  <a:pt x="297275" y="219110"/>
                </a:lnTo>
                <a:lnTo>
                  <a:pt x="286901" y="173383"/>
                </a:lnTo>
                <a:lnTo>
                  <a:pt x="288287" y="154730"/>
                </a:lnTo>
                <a:lnTo>
                  <a:pt x="309076" y="109832"/>
                </a:lnTo>
                <a:lnTo>
                  <a:pt x="349856" y="86764"/>
                </a:lnTo>
                <a:lnTo>
                  <a:pt x="350211" y="86764"/>
                </a:lnTo>
                <a:lnTo>
                  <a:pt x="366521" y="85277"/>
                </a:lnTo>
                <a:lnTo>
                  <a:pt x="409860" y="98670"/>
                </a:lnTo>
                <a:lnTo>
                  <a:pt x="424720" y="114747"/>
                </a:lnTo>
                <a:lnTo>
                  <a:pt x="366521" y="114747"/>
                </a:lnTo>
                <a:lnTo>
                  <a:pt x="357841" y="115435"/>
                </a:lnTo>
                <a:lnTo>
                  <a:pt x="327046" y="139001"/>
                </a:lnTo>
                <a:lnTo>
                  <a:pt x="321572" y="157009"/>
                </a:lnTo>
                <a:lnTo>
                  <a:pt x="440022" y="157009"/>
                </a:lnTo>
                <a:lnTo>
                  <a:pt x="441082" y="172935"/>
                </a:lnTo>
                <a:lnTo>
                  <a:pt x="441082" y="177250"/>
                </a:lnTo>
                <a:lnTo>
                  <a:pt x="320829" y="177250"/>
                </a:lnTo>
                <a:lnTo>
                  <a:pt x="322303" y="188907"/>
                </a:lnTo>
                <a:lnTo>
                  <a:pt x="345343" y="222707"/>
                </a:lnTo>
                <a:lnTo>
                  <a:pt x="376341" y="230828"/>
                </a:lnTo>
                <a:lnTo>
                  <a:pt x="438111" y="230828"/>
                </a:lnTo>
                <a:lnTo>
                  <a:pt x="438111" y="243029"/>
                </a:lnTo>
                <a:lnTo>
                  <a:pt x="399155" y="260016"/>
                </a:lnTo>
                <a:lnTo>
                  <a:pt x="381149" y="262248"/>
                </a:lnTo>
                <a:lnTo>
                  <a:pt x="371140" y="262527"/>
                </a:lnTo>
                <a:close/>
              </a:path>
              <a:path w="1153795" h="262889">
                <a:moveTo>
                  <a:pt x="440022" y="157009"/>
                </a:moveTo>
                <a:lnTo>
                  <a:pt x="407602" y="157009"/>
                </a:lnTo>
                <a:lnTo>
                  <a:pt x="406398" y="147410"/>
                </a:lnTo>
                <a:lnTo>
                  <a:pt x="403987" y="139001"/>
                </a:lnTo>
                <a:lnTo>
                  <a:pt x="366521" y="114747"/>
                </a:lnTo>
                <a:lnTo>
                  <a:pt x="424720" y="114747"/>
                </a:lnTo>
                <a:lnTo>
                  <a:pt x="429698" y="122010"/>
                </a:lnTo>
                <a:lnTo>
                  <a:pt x="436023" y="136958"/>
                </a:lnTo>
                <a:lnTo>
                  <a:pt x="439818" y="153933"/>
                </a:lnTo>
                <a:lnTo>
                  <a:pt x="440022" y="157009"/>
                </a:lnTo>
                <a:close/>
              </a:path>
              <a:path w="1153795" h="262889">
                <a:moveTo>
                  <a:pt x="438111" y="230828"/>
                </a:moveTo>
                <a:lnTo>
                  <a:pt x="376341" y="230828"/>
                </a:lnTo>
                <a:lnTo>
                  <a:pt x="392761" y="229526"/>
                </a:lnTo>
                <a:lnTo>
                  <a:pt x="408530" y="225620"/>
                </a:lnTo>
                <a:lnTo>
                  <a:pt x="423646" y="219110"/>
                </a:lnTo>
                <a:lnTo>
                  <a:pt x="438111" y="209997"/>
                </a:lnTo>
                <a:lnTo>
                  <a:pt x="438111" y="230828"/>
                </a:lnTo>
                <a:close/>
              </a:path>
              <a:path w="1153795" h="262889">
                <a:moveTo>
                  <a:pt x="571498" y="119205"/>
                </a:moveTo>
                <a:lnTo>
                  <a:pt x="453770" y="119205"/>
                </a:lnTo>
                <a:lnTo>
                  <a:pt x="453770" y="115785"/>
                </a:lnTo>
                <a:lnTo>
                  <a:pt x="517473" y="53273"/>
                </a:lnTo>
                <a:lnTo>
                  <a:pt x="517473" y="88696"/>
                </a:lnTo>
                <a:lnTo>
                  <a:pt x="571498" y="88696"/>
                </a:lnTo>
                <a:lnTo>
                  <a:pt x="571498" y="119205"/>
                </a:lnTo>
                <a:close/>
              </a:path>
              <a:path w="1153795" h="262889">
                <a:moveTo>
                  <a:pt x="537713" y="262822"/>
                </a:moveTo>
                <a:lnTo>
                  <a:pt x="499013" y="249287"/>
                </a:lnTo>
                <a:lnTo>
                  <a:pt x="483666" y="205787"/>
                </a:lnTo>
                <a:lnTo>
                  <a:pt x="483535" y="119205"/>
                </a:lnTo>
                <a:lnTo>
                  <a:pt x="517473" y="119205"/>
                </a:lnTo>
                <a:lnTo>
                  <a:pt x="517473" y="203148"/>
                </a:lnTo>
                <a:lnTo>
                  <a:pt x="518989" y="215975"/>
                </a:lnTo>
                <a:lnTo>
                  <a:pt x="523538" y="225137"/>
                </a:lnTo>
                <a:lnTo>
                  <a:pt x="531119" y="230634"/>
                </a:lnTo>
                <a:lnTo>
                  <a:pt x="541733" y="232466"/>
                </a:lnTo>
                <a:lnTo>
                  <a:pt x="580280" y="232466"/>
                </a:lnTo>
                <a:lnTo>
                  <a:pt x="580280" y="251811"/>
                </a:lnTo>
                <a:lnTo>
                  <a:pt x="570306" y="256630"/>
                </a:lnTo>
                <a:lnTo>
                  <a:pt x="559886" y="260071"/>
                </a:lnTo>
                <a:lnTo>
                  <a:pt x="549022" y="262135"/>
                </a:lnTo>
                <a:lnTo>
                  <a:pt x="537713" y="262822"/>
                </a:lnTo>
                <a:close/>
              </a:path>
              <a:path w="1153795" h="262889">
                <a:moveTo>
                  <a:pt x="580280" y="232466"/>
                </a:moveTo>
                <a:lnTo>
                  <a:pt x="541733" y="232466"/>
                </a:lnTo>
                <a:lnTo>
                  <a:pt x="551005" y="231704"/>
                </a:lnTo>
                <a:lnTo>
                  <a:pt x="560521" y="229416"/>
                </a:lnTo>
                <a:lnTo>
                  <a:pt x="570279" y="225603"/>
                </a:lnTo>
                <a:lnTo>
                  <a:pt x="580280" y="220265"/>
                </a:lnTo>
                <a:lnTo>
                  <a:pt x="580280" y="232466"/>
                </a:lnTo>
                <a:close/>
              </a:path>
              <a:path w="1153795" h="262889">
                <a:moveTo>
                  <a:pt x="637802" y="259851"/>
                </a:moveTo>
                <a:lnTo>
                  <a:pt x="603864" y="259851"/>
                </a:lnTo>
                <a:lnTo>
                  <a:pt x="603864" y="0"/>
                </a:lnTo>
                <a:lnTo>
                  <a:pt x="637802" y="0"/>
                </a:lnTo>
                <a:lnTo>
                  <a:pt x="637802" y="111175"/>
                </a:lnTo>
                <a:lnTo>
                  <a:pt x="737926" y="111175"/>
                </a:lnTo>
                <a:lnTo>
                  <a:pt x="738543" y="112366"/>
                </a:lnTo>
                <a:lnTo>
                  <a:pt x="673073" y="112366"/>
                </a:lnTo>
                <a:lnTo>
                  <a:pt x="666072" y="114299"/>
                </a:lnTo>
                <a:lnTo>
                  <a:pt x="637802" y="137216"/>
                </a:lnTo>
                <a:lnTo>
                  <a:pt x="637802" y="259851"/>
                </a:lnTo>
                <a:close/>
              </a:path>
              <a:path w="1153795" h="262889">
                <a:moveTo>
                  <a:pt x="737926" y="111175"/>
                </a:moveTo>
                <a:lnTo>
                  <a:pt x="637802" y="111175"/>
                </a:lnTo>
                <a:lnTo>
                  <a:pt x="649019" y="99843"/>
                </a:lnTo>
                <a:lnTo>
                  <a:pt x="661539" y="91750"/>
                </a:lnTo>
                <a:lnTo>
                  <a:pt x="675361" y="86895"/>
                </a:lnTo>
                <a:lnTo>
                  <a:pt x="690484" y="85277"/>
                </a:lnTo>
                <a:lnTo>
                  <a:pt x="698819" y="85816"/>
                </a:lnTo>
                <a:lnTo>
                  <a:pt x="732940" y="104065"/>
                </a:lnTo>
                <a:lnTo>
                  <a:pt x="737926" y="111175"/>
                </a:lnTo>
                <a:close/>
              </a:path>
              <a:path w="1153795" h="262889">
                <a:moveTo>
                  <a:pt x="747930" y="259851"/>
                </a:moveTo>
                <a:lnTo>
                  <a:pt x="714002" y="259851"/>
                </a:lnTo>
                <a:lnTo>
                  <a:pt x="714002" y="154037"/>
                </a:lnTo>
                <a:lnTo>
                  <a:pt x="713425" y="145060"/>
                </a:lnTo>
                <a:lnTo>
                  <a:pt x="711734" y="137216"/>
                </a:lnTo>
                <a:lnTo>
                  <a:pt x="711694" y="137031"/>
                </a:lnTo>
                <a:lnTo>
                  <a:pt x="708810" y="129951"/>
                </a:lnTo>
                <a:lnTo>
                  <a:pt x="680512" y="112366"/>
                </a:lnTo>
                <a:lnTo>
                  <a:pt x="738543" y="112366"/>
                </a:lnTo>
                <a:lnTo>
                  <a:pt x="747930" y="162372"/>
                </a:lnTo>
                <a:lnTo>
                  <a:pt x="747930" y="259851"/>
                </a:lnTo>
                <a:close/>
              </a:path>
              <a:path w="1153795" h="262889">
                <a:moveTo>
                  <a:pt x="875479" y="262822"/>
                </a:moveTo>
                <a:lnTo>
                  <a:pt x="824912" y="248846"/>
                </a:lnTo>
                <a:lnTo>
                  <a:pt x="791760" y="210032"/>
                </a:lnTo>
                <a:lnTo>
                  <a:pt x="785354" y="175164"/>
                </a:lnTo>
                <a:lnTo>
                  <a:pt x="786858" y="158565"/>
                </a:lnTo>
                <a:lnTo>
                  <a:pt x="811328" y="113404"/>
                </a:lnTo>
                <a:lnTo>
                  <a:pt x="858075" y="89822"/>
                </a:lnTo>
                <a:lnTo>
                  <a:pt x="876965" y="88248"/>
                </a:lnTo>
                <a:lnTo>
                  <a:pt x="895593" y="89822"/>
                </a:lnTo>
                <a:lnTo>
                  <a:pt x="912629" y="94540"/>
                </a:lnTo>
                <a:lnTo>
                  <a:pt x="927983" y="102401"/>
                </a:lnTo>
                <a:lnTo>
                  <a:pt x="941858" y="113556"/>
                </a:lnTo>
                <a:lnTo>
                  <a:pt x="946259" y="118757"/>
                </a:lnTo>
                <a:lnTo>
                  <a:pt x="875183" y="118757"/>
                </a:lnTo>
                <a:lnTo>
                  <a:pt x="863525" y="119762"/>
                </a:lnTo>
                <a:lnTo>
                  <a:pt x="828330" y="143329"/>
                </a:lnTo>
                <a:lnTo>
                  <a:pt x="820565" y="163493"/>
                </a:lnTo>
                <a:lnTo>
                  <a:pt x="820496" y="163746"/>
                </a:lnTo>
                <a:lnTo>
                  <a:pt x="819556" y="175164"/>
                </a:lnTo>
                <a:lnTo>
                  <a:pt x="819620" y="176802"/>
                </a:lnTo>
                <a:lnTo>
                  <a:pt x="820478" y="186896"/>
                </a:lnTo>
                <a:lnTo>
                  <a:pt x="820514" y="187324"/>
                </a:lnTo>
                <a:lnTo>
                  <a:pt x="823395" y="197530"/>
                </a:lnTo>
                <a:lnTo>
                  <a:pt x="823500" y="197900"/>
                </a:lnTo>
                <a:lnTo>
                  <a:pt x="828476" y="207340"/>
                </a:lnTo>
                <a:lnTo>
                  <a:pt x="835325" y="215502"/>
                </a:lnTo>
                <a:lnTo>
                  <a:pt x="835445" y="215645"/>
                </a:lnTo>
                <a:lnTo>
                  <a:pt x="843941" y="222335"/>
                </a:lnTo>
                <a:lnTo>
                  <a:pt x="853706" y="227217"/>
                </a:lnTo>
                <a:lnTo>
                  <a:pt x="864620" y="230146"/>
                </a:lnTo>
                <a:lnTo>
                  <a:pt x="876669" y="231123"/>
                </a:lnTo>
                <a:lnTo>
                  <a:pt x="947957" y="231123"/>
                </a:lnTo>
                <a:lnTo>
                  <a:pt x="941553" y="238419"/>
                </a:lnTo>
                <a:lnTo>
                  <a:pt x="927602" y="249096"/>
                </a:lnTo>
                <a:lnTo>
                  <a:pt x="912163" y="256612"/>
                </a:lnTo>
                <a:lnTo>
                  <a:pt x="912354" y="256612"/>
                </a:lnTo>
                <a:lnTo>
                  <a:pt x="894666" y="261270"/>
                </a:lnTo>
                <a:lnTo>
                  <a:pt x="894902" y="261270"/>
                </a:lnTo>
                <a:lnTo>
                  <a:pt x="875479" y="262822"/>
                </a:lnTo>
                <a:close/>
              </a:path>
              <a:path w="1153795" h="262889">
                <a:moveTo>
                  <a:pt x="947957" y="231123"/>
                </a:moveTo>
                <a:lnTo>
                  <a:pt x="876669" y="231123"/>
                </a:lnTo>
                <a:lnTo>
                  <a:pt x="888536" y="230146"/>
                </a:lnTo>
                <a:lnTo>
                  <a:pt x="899290" y="227217"/>
                </a:lnTo>
                <a:lnTo>
                  <a:pt x="929391" y="197530"/>
                </a:lnTo>
                <a:lnTo>
                  <a:pt x="933233" y="176802"/>
                </a:lnTo>
                <a:lnTo>
                  <a:pt x="933308" y="175907"/>
                </a:lnTo>
                <a:lnTo>
                  <a:pt x="933371" y="175164"/>
                </a:lnTo>
                <a:lnTo>
                  <a:pt x="932362" y="163746"/>
                </a:lnTo>
                <a:lnTo>
                  <a:pt x="932339" y="163493"/>
                </a:lnTo>
                <a:lnTo>
                  <a:pt x="908052" y="127802"/>
                </a:lnTo>
                <a:lnTo>
                  <a:pt x="875183" y="118757"/>
                </a:lnTo>
                <a:lnTo>
                  <a:pt x="946259" y="118757"/>
                </a:lnTo>
                <a:lnTo>
                  <a:pt x="966129" y="158565"/>
                </a:lnTo>
                <a:lnTo>
                  <a:pt x="967668" y="175907"/>
                </a:lnTo>
                <a:lnTo>
                  <a:pt x="967747" y="176802"/>
                </a:lnTo>
                <a:lnTo>
                  <a:pt x="966185" y="193743"/>
                </a:lnTo>
                <a:lnTo>
                  <a:pt x="966111" y="194551"/>
                </a:lnTo>
                <a:lnTo>
                  <a:pt x="961201" y="210736"/>
                </a:lnTo>
                <a:lnTo>
                  <a:pt x="953016" y="225359"/>
                </a:lnTo>
                <a:lnTo>
                  <a:pt x="947957" y="231123"/>
                </a:lnTo>
                <a:close/>
              </a:path>
              <a:path w="1153795" h="262889">
                <a:moveTo>
                  <a:pt x="1153713" y="92268"/>
                </a:moveTo>
                <a:lnTo>
                  <a:pt x="1119632" y="92268"/>
                </a:lnTo>
                <a:lnTo>
                  <a:pt x="1119632" y="0"/>
                </a:lnTo>
                <a:lnTo>
                  <a:pt x="1153713" y="0"/>
                </a:lnTo>
                <a:lnTo>
                  <a:pt x="1153713" y="92268"/>
                </a:lnTo>
                <a:close/>
              </a:path>
              <a:path w="1153795" h="262889">
                <a:moveTo>
                  <a:pt x="1153713" y="259851"/>
                </a:moveTo>
                <a:lnTo>
                  <a:pt x="1081228" y="259851"/>
                </a:lnTo>
                <a:lnTo>
                  <a:pt x="1063211" y="258352"/>
                </a:lnTo>
                <a:lnTo>
                  <a:pt x="1020658" y="235886"/>
                </a:lnTo>
                <a:lnTo>
                  <a:pt x="999593" y="190602"/>
                </a:lnTo>
                <a:lnTo>
                  <a:pt x="998189" y="171449"/>
                </a:lnTo>
                <a:lnTo>
                  <a:pt x="999668" y="153393"/>
                </a:lnTo>
                <a:lnTo>
                  <a:pt x="1021849" y="109384"/>
                </a:lnTo>
                <a:lnTo>
                  <a:pt x="1064793" y="86507"/>
                </a:lnTo>
                <a:lnTo>
                  <a:pt x="1082418" y="84981"/>
                </a:lnTo>
                <a:lnTo>
                  <a:pt x="1091162" y="85437"/>
                </a:lnTo>
                <a:lnTo>
                  <a:pt x="1100279" y="86803"/>
                </a:lnTo>
                <a:lnTo>
                  <a:pt x="1109769" y="89080"/>
                </a:lnTo>
                <a:lnTo>
                  <a:pt x="1119632" y="92268"/>
                </a:lnTo>
                <a:lnTo>
                  <a:pt x="1153713" y="92268"/>
                </a:lnTo>
                <a:lnTo>
                  <a:pt x="1153713" y="114299"/>
                </a:lnTo>
                <a:lnTo>
                  <a:pt x="1087629" y="114299"/>
                </a:lnTo>
                <a:lnTo>
                  <a:pt x="1075620" y="115341"/>
                </a:lnTo>
                <a:lnTo>
                  <a:pt x="1040786" y="139951"/>
                </a:lnTo>
                <a:lnTo>
                  <a:pt x="1032412" y="175612"/>
                </a:lnTo>
                <a:lnTo>
                  <a:pt x="1033223" y="188031"/>
                </a:lnTo>
                <a:lnTo>
                  <a:pt x="1050624" y="221998"/>
                </a:lnTo>
                <a:lnTo>
                  <a:pt x="1093439" y="230828"/>
                </a:lnTo>
                <a:lnTo>
                  <a:pt x="1153713" y="230828"/>
                </a:lnTo>
                <a:lnTo>
                  <a:pt x="1153713" y="259851"/>
                </a:lnTo>
                <a:close/>
              </a:path>
              <a:path w="1153795" h="262889">
                <a:moveTo>
                  <a:pt x="1153713" y="230828"/>
                </a:moveTo>
                <a:lnTo>
                  <a:pt x="1119632" y="230828"/>
                </a:lnTo>
                <a:lnTo>
                  <a:pt x="1119632" y="122329"/>
                </a:lnTo>
                <a:lnTo>
                  <a:pt x="1111713" y="118816"/>
                </a:lnTo>
                <a:lnTo>
                  <a:pt x="1103741" y="116307"/>
                </a:lnTo>
                <a:lnTo>
                  <a:pt x="1095714" y="114801"/>
                </a:lnTo>
                <a:lnTo>
                  <a:pt x="1087629" y="114299"/>
                </a:lnTo>
                <a:lnTo>
                  <a:pt x="1153713" y="114299"/>
                </a:lnTo>
                <a:lnTo>
                  <a:pt x="1153713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7556881" cy="266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3082004"/>
            <a:ext cx="1173924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corr_matrix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housing.corr()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endParaRPr sz="3000">
              <a:latin typeface="Consolas"/>
              <a:cs typeface="Consolas"/>
            </a:endParaRPr>
          </a:p>
          <a:p>
            <a:pPr marL="12700" marR="5080">
              <a:lnSpc>
                <a:spcPct val="150000"/>
              </a:lnSpc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corr_matrix["median_house_value"].sort_values(ascending= False)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3000">
              <a:latin typeface="Consolas"/>
              <a:cs typeface="Consolas"/>
            </a:endParaRPr>
          </a:p>
          <a:p>
            <a:pPr marL="174625" algn="ctr">
              <a:lnSpc>
                <a:spcPct val="100000"/>
              </a:lnSpc>
              <a:spcBef>
                <a:spcPts val="5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7556881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4915" y="6870016"/>
            <a:ext cx="3539463" cy="2666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3543" y="7559244"/>
            <a:ext cx="10632800" cy="34706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568057" y="2878969"/>
            <a:ext cx="7651115" cy="3702685"/>
            <a:chOff x="2568057" y="2878969"/>
            <a:chExt cx="7651115" cy="3702685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5744" y="2878969"/>
              <a:ext cx="7433409" cy="370241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82344" y="3332618"/>
              <a:ext cx="6072505" cy="332105"/>
            </a:xfrm>
            <a:custGeom>
              <a:avLst/>
              <a:gdLst/>
              <a:ahLst/>
              <a:cxnLst/>
              <a:rect l="l" t="t" r="r" b="b"/>
              <a:pathLst>
                <a:path w="6072505" h="332104">
                  <a:moveTo>
                    <a:pt x="0" y="0"/>
                  </a:moveTo>
                  <a:lnTo>
                    <a:pt x="6071987" y="0"/>
                  </a:lnTo>
                  <a:lnTo>
                    <a:pt x="6071987" y="331499"/>
                  </a:lnTo>
                  <a:lnTo>
                    <a:pt x="0" y="331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7556881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2686" y="6870016"/>
            <a:ext cx="3740193" cy="3509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81354" y="7559244"/>
            <a:ext cx="7564044" cy="262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41934" y="8244595"/>
            <a:ext cx="9324423" cy="34750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68057" y="2878969"/>
            <a:ext cx="7651115" cy="3702685"/>
            <a:chOff x="2568057" y="2878969"/>
            <a:chExt cx="7651115" cy="3702685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5744" y="2878969"/>
              <a:ext cx="7433409" cy="37024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82344" y="5810263"/>
              <a:ext cx="6072505" cy="332105"/>
            </a:xfrm>
            <a:custGeom>
              <a:avLst/>
              <a:gdLst/>
              <a:ahLst/>
              <a:cxnLst/>
              <a:rect l="l" t="t" r="r" b="b"/>
              <a:pathLst>
                <a:path w="6072505" h="332104">
                  <a:moveTo>
                    <a:pt x="0" y="0"/>
                  </a:moveTo>
                  <a:lnTo>
                    <a:pt x="6071987" y="0"/>
                  </a:lnTo>
                  <a:lnTo>
                    <a:pt x="6071987" y="331499"/>
                  </a:lnTo>
                  <a:lnTo>
                    <a:pt x="0" y="331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7350048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310604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441023"/>
            <a:ext cx="5224642" cy="2662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3243" y="4126821"/>
            <a:ext cx="2049575" cy="3504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56249" y="3996402"/>
            <a:ext cx="29540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scatter_matrix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10885" y="4126821"/>
            <a:ext cx="1228090" cy="266700"/>
          </a:xfrm>
          <a:custGeom>
            <a:avLst/>
            <a:gdLst/>
            <a:ahLst/>
            <a:cxnLst/>
            <a:rect l="l" t="t" r="r" b="b"/>
            <a:pathLst>
              <a:path w="1228090" h="266700">
                <a:moveTo>
                  <a:pt x="58340" y="92125"/>
                </a:moveTo>
                <a:lnTo>
                  <a:pt x="24555" y="92125"/>
                </a:lnTo>
                <a:lnTo>
                  <a:pt x="24555" y="81857"/>
                </a:lnTo>
                <a:lnTo>
                  <a:pt x="34432" y="31826"/>
                </a:lnTo>
                <a:lnTo>
                  <a:pt x="72392" y="1275"/>
                </a:lnTo>
                <a:lnTo>
                  <a:pt x="84229" y="0"/>
                </a:lnTo>
                <a:lnTo>
                  <a:pt x="91277" y="0"/>
                </a:lnTo>
                <a:lnTo>
                  <a:pt x="99659" y="1142"/>
                </a:lnTo>
                <a:lnTo>
                  <a:pt x="109384" y="3428"/>
                </a:lnTo>
                <a:lnTo>
                  <a:pt x="109384" y="33489"/>
                </a:lnTo>
                <a:lnTo>
                  <a:pt x="93754" y="33489"/>
                </a:lnTo>
                <a:lnTo>
                  <a:pt x="84549" y="34159"/>
                </a:lnTo>
                <a:lnTo>
                  <a:pt x="58823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1228090" h="266700">
                <a:moveTo>
                  <a:pt x="109384" y="36461"/>
                </a:moveTo>
                <a:lnTo>
                  <a:pt x="103927" y="34480"/>
                </a:lnTo>
                <a:lnTo>
                  <a:pt x="98716" y="33489"/>
                </a:lnTo>
                <a:lnTo>
                  <a:pt x="109384" y="33489"/>
                </a:lnTo>
                <a:lnTo>
                  <a:pt x="109384" y="36461"/>
                </a:lnTo>
                <a:close/>
              </a:path>
              <a:path w="1228090" h="266700">
                <a:moveTo>
                  <a:pt x="88849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49" y="92125"/>
                </a:lnTo>
                <a:lnTo>
                  <a:pt x="88849" y="122634"/>
                </a:lnTo>
                <a:close/>
              </a:path>
              <a:path w="1228090" h="266700">
                <a:moveTo>
                  <a:pt x="58340" y="263280"/>
                </a:moveTo>
                <a:lnTo>
                  <a:pt x="24555" y="263280"/>
                </a:lnTo>
                <a:lnTo>
                  <a:pt x="24555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1228090" h="266700">
                <a:moveTo>
                  <a:pt x="172640" y="266251"/>
                </a:moveTo>
                <a:lnTo>
                  <a:pt x="136296" y="253775"/>
                </a:lnTo>
                <a:lnTo>
                  <a:pt x="116791" y="217773"/>
                </a:lnTo>
                <a:lnTo>
                  <a:pt x="115042" y="190204"/>
                </a:lnTo>
                <a:lnTo>
                  <a:pt x="115042" y="92125"/>
                </a:lnTo>
                <a:lnTo>
                  <a:pt x="148970" y="92125"/>
                </a:lnTo>
                <a:lnTo>
                  <a:pt x="148988" y="190204"/>
                </a:lnTo>
                <a:lnTo>
                  <a:pt x="149454" y="202213"/>
                </a:lnTo>
                <a:lnTo>
                  <a:pt x="174850" y="237454"/>
                </a:lnTo>
                <a:lnTo>
                  <a:pt x="183803" y="238124"/>
                </a:lnTo>
                <a:lnTo>
                  <a:pt x="258660" y="238124"/>
                </a:lnTo>
                <a:lnTo>
                  <a:pt x="258660" y="241553"/>
                </a:lnTo>
                <a:lnTo>
                  <a:pt x="224875" y="241553"/>
                </a:lnTo>
                <a:lnTo>
                  <a:pt x="219258" y="247039"/>
                </a:lnTo>
                <a:lnTo>
                  <a:pt x="213267" y="251895"/>
                </a:lnTo>
                <a:lnTo>
                  <a:pt x="180014" y="265749"/>
                </a:lnTo>
                <a:lnTo>
                  <a:pt x="181050" y="265749"/>
                </a:lnTo>
                <a:lnTo>
                  <a:pt x="172640" y="266251"/>
                </a:lnTo>
                <a:close/>
              </a:path>
              <a:path w="1228090" h="266700">
                <a:moveTo>
                  <a:pt x="258660" y="238124"/>
                </a:moveTo>
                <a:lnTo>
                  <a:pt x="183803" y="238124"/>
                </a:lnTo>
                <a:lnTo>
                  <a:pt x="195410" y="236645"/>
                </a:lnTo>
                <a:lnTo>
                  <a:pt x="206274" y="232097"/>
                </a:lnTo>
                <a:lnTo>
                  <a:pt x="215947" y="224815"/>
                </a:lnTo>
                <a:lnTo>
                  <a:pt x="224875" y="214464"/>
                </a:lnTo>
                <a:lnTo>
                  <a:pt x="224875" y="92125"/>
                </a:lnTo>
                <a:lnTo>
                  <a:pt x="258660" y="92125"/>
                </a:lnTo>
                <a:lnTo>
                  <a:pt x="258660" y="238124"/>
                </a:lnTo>
                <a:close/>
              </a:path>
              <a:path w="1228090" h="266700">
                <a:moveTo>
                  <a:pt x="258660" y="263280"/>
                </a:moveTo>
                <a:lnTo>
                  <a:pt x="224875" y="263280"/>
                </a:lnTo>
                <a:lnTo>
                  <a:pt x="224875" y="241553"/>
                </a:lnTo>
                <a:lnTo>
                  <a:pt x="258660" y="241553"/>
                </a:lnTo>
                <a:lnTo>
                  <a:pt x="258660" y="263280"/>
                </a:lnTo>
                <a:close/>
              </a:path>
              <a:path w="1228090" h="266700">
                <a:moveTo>
                  <a:pt x="438987" y="113852"/>
                </a:moveTo>
                <a:lnTo>
                  <a:pt x="340213" y="113852"/>
                </a:lnTo>
                <a:lnTo>
                  <a:pt x="351918" y="102850"/>
                </a:lnTo>
                <a:lnTo>
                  <a:pt x="364403" y="94992"/>
                </a:lnTo>
                <a:lnTo>
                  <a:pt x="377668" y="90277"/>
                </a:lnTo>
                <a:lnTo>
                  <a:pt x="391714" y="88706"/>
                </a:lnTo>
                <a:lnTo>
                  <a:pt x="399601" y="89227"/>
                </a:lnTo>
                <a:lnTo>
                  <a:pt x="433643" y="106897"/>
                </a:lnTo>
                <a:lnTo>
                  <a:pt x="438987" y="113852"/>
                </a:lnTo>
                <a:close/>
              </a:path>
              <a:path w="1228090" h="266700">
                <a:moveTo>
                  <a:pt x="340213" y="263280"/>
                </a:moveTo>
                <a:lnTo>
                  <a:pt x="305542" y="263280"/>
                </a:lnTo>
                <a:lnTo>
                  <a:pt x="305542" y="92125"/>
                </a:lnTo>
                <a:lnTo>
                  <a:pt x="340213" y="92125"/>
                </a:lnTo>
                <a:lnTo>
                  <a:pt x="340213" y="113852"/>
                </a:lnTo>
                <a:lnTo>
                  <a:pt x="438987" y="113852"/>
                </a:lnTo>
                <a:lnTo>
                  <a:pt x="440817" y="116985"/>
                </a:lnTo>
                <a:lnTo>
                  <a:pt x="380999" y="116985"/>
                </a:lnTo>
                <a:lnTo>
                  <a:pt x="369406" y="118491"/>
                </a:lnTo>
                <a:lnTo>
                  <a:pt x="358745" y="123010"/>
                </a:lnTo>
                <a:lnTo>
                  <a:pt x="349014" y="130543"/>
                </a:lnTo>
                <a:lnTo>
                  <a:pt x="340213" y="141093"/>
                </a:lnTo>
                <a:lnTo>
                  <a:pt x="340213" y="263280"/>
                </a:lnTo>
                <a:close/>
              </a:path>
              <a:path w="1228090" h="266700">
                <a:moveTo>
                  <a:pt x="449607" y="263280"/>
                </a:moveTo>
                <a:lnTo>
                  <a:pt x="415670" y="263280"/>
                </a:lnTo>
                <a:lnTo>
                  <a:pt x="415651" y="165353"/>
                </a:lnTo>
                <a:lnTo>
                  <a:pt x="415168" y="153631"/>
                </a:lnTo>
                <a:lnTo>
                  <a:pt x="397014" y="119805"/>
                </a:lnTo>
                <a:lnTo>
                  <a:pt x="380999" y="116985"/>
                </a:lnTo>
                <a:lnTo>
                  <a:pt x="440817" y="116985"/>
                </a:lnTo>
                <a:lnTo>
                  <a:pt x="449607" y="165353"/>
                </a:lnTo>
                <a:lnTo>
                  <a:pt x="449607" y="263280"/>
                </a:lnTo>
                <a:close/>
              </a:path>
              <a:path w="1228090" h="266700">
                <a:moveTo>
                  <a:pt x="575366" y="266251"/>
                </a:moveTo>
                <a:lnTo>
                  <a:pt x="524217" y="252858"/>
                </a:lnTo>
                <a:lnTo>
                  <a:pt x="493364" y="214574"/>
                </a:lnTo>
                <a:lnTo>
                  <a:pt x="487412" y="178593"/>
                </a:lnTo>
                <a:lnTo>
                  <a:pt x="488862" y="159403"/>
                </a:lnTo>
                <a:lnTo>
                  <a:pt x="510624" y="113556"/>
                </a:lnTo>
                <a:lnTo>
                  <a:pt x="553740" y="90259"/>
                </a:lnTo>
                <a:lnTo>
                  <a:pt x="571794" y="88706"/>
                </a:lnTo>
                <a:lnTo>
                  <a:pt x="580623" y="88706"/>
                </a:lnTo>
                <a:lnTo>
                  <a:pt x="621505" y="100612"/>
                </a:lnTo>
                <a:lnTo>
                  <a:pt x="621505" y="120405"/>
                </a:lnTo>
                <a:lnTo>
                  <a:pt x="573880" y="120405"/>
                </a:lnTo>
                <a:lnTo>
                  <a:pt x="562928" y="121409"/>
                </a:lnTo>
                <a:lnTo>
                  <a:pt x="529845" y="145069"/>
                </a:lnTo>
                <a:lnTo>
                  <a:pt x="521635" y="177555"/>
                </a:lnTo>
                <a:lnTo>
                  <a:pt x="522621" y="189981"/>
                </a:lnTo>
                <a:lnTo>
                  <a:pt x="546074" y="225933"/>
                </a:lnTo>
                <a:lnTo>
                  <a:pt x="580423" y="234552"/>
                </a:lnTo>
                <a:lnTo>
                  <a:pt x="625219" y="234552"/>
                </a:lnTo>
                <a:lnTo>
                  <a:pt x="625219" y="256726"/>
                </a:lnTo>
                <a:lnTo>
                  <a:pt x="612561" y="260895"/>
                </a:lnTo>
                <a:lnTo>
                  <a:pt x="600032" y="263871"/>
                </a:lnTo>
                <a:lnTo>
                  <a:pt x="587633" y="265656"/>
                </a:lnTo>
                <a:lnTo>
                  <a:pt x="575366" y="266251"/>
                </a:lnTo>
                <a:close/>
              </a:path>
              <a:path w="1228090" h="266700">
                <a:moveTo>
                  <a:pt x="621505" y="136778"/>
                </a:moveTo>
                <a:lnTo>
                  <a:pt x="608873" y="129615"/>
                </a:lnTo>
                <a:lnTo>
                  <a:pt x="596430" y="124421"/>
                </a:lnTo>
                <a:lnTo>
                  <a:pt x="584985" y="121409"/>
                </a:lnTo>
                <a:lnTo>
                  <a:pt x="573880" y="120405"/>
                </a:lnTo>
                <a:lnTo>
                  <a:pt x="621505" y="120405"/>
                </a:lnTo>
                <a:lnTo>
                  <a:pt x="621505" y="136778"/>
                </a:lnTo>
                <a:close/>
              </a:path>
              <a:path w="1228090" h="266700">
                <a:moveTo>
                  <a:pt x="625219" y="234552"/>
                </a:moveTo>
                <a:lnTo>
                  <a:pt x="580423" y="234552"/>
                </a:lnTo>
                <a:lnTo>
                  <a:pt x="590536" y="233846"/>
                </a:lnTo>
                <a:lnTo>
                  <a:pt x="601371" y="231728"/>
                </a:lnTo>
                <a:lnTo>
                  <a:pt x="612932" y="228195"/>
                </a:lnTo>
                <a:lnTo>
                  <a:pt x="625219" y="223246"/>
                </a:lnTo>
                <a:lnTo>
                  <a:pt x="625219" y="234552"/>
                </a:lnTo>
                <a:close/>
              </a:path>
              <a:path w="1228090" h="266700">
                <a:moveTo>
                  <a:pt x="757416" y="122634"/>
                </a:moveTo>
                <a:lnTo>
                  <a:pt x="639697" y="122634"/>
                </a:lnTo>
                <a:lnTo>
                  <a:pt x="639697" y="119214"/>
                </a:lnTo>
                <a:lnTo>
                  <a:pt x="703391" y="56702"/>
                </a:lnTo>
                <a:lnTo>
                  <a:pt x="703391" y="92125"/>
                </a:lnTo>
                <a:lnTo>
                  <a:pt x="757416" y="92125"/>
                </a:lnTo>
                <a:lnTo>
                  <a:pt x="757416" y="122634"/>
                </a:lnTo>
                <a:close/>
              </a:path>
              <a:path w="1228090" h="266700">
                <a:moveTo>
                  <a:pt x="723631" y="266251"/>
                </a:moveTo>
                <a:lnTo>
                  <a:pt x="684941" y="252716"/>
                </a:lnTo>
                <a:lnTo>
                  <a:pt x="669593" y="209216"/>
                </a:lnTo>
                <a:lnTo>
                  <a:pt x="669463" y="122634"/>
                </a:lnTo>
                <a:lnTo>
                  <a:pt x="703391" y="122634"/>
                </a:lnTo>
                <a:lnTo>
                  <a:pt x="703391" y="206577"/>
                </a:lnTo>
                <a:lnTo>
                  <a:pt x="704907" y="219404"/>
                </a:lnTo>
                <a:lnTo>
                  <a:pt x="709456" y="228566"/>
                </a:lnTo>
                <a:lnTo>
                  <a:pt x="717037" y="234063"/>
                </a:lnTo>
                <a:lnTo>
                  <a:pt x="727651" y="235895"/>
                </a:lnTo>
                <a:lnTo>
                  <a:pt x="766199" y="235895"/>
                </a:lnTo>
                <a:lnTo>
                  <a:pt x="766199" y="255240"/>
                </a:lnTo>
                <a:lnTo>
                  <a:pt x="756230" y="260059"/>
                </a:lnTo>
                <a:lnTo>
                  <a:pt x="745811" y="263500"/>
                </a:lnTo>
                <a:lnTo>
                  <a:pt x="734945" y="265564"/>
                </a:lnTo>
                <a:lnTo>
                  <a:pt x="723631" y="266251"/>
                </a:lnTo>
                <a:close/>
              </a:path>
              <a:path w="1228090" h="266700">
                <a:moveTo>
                  <a:pt x="766199" y="235895"/>
                </a:moveTo>
                <a:lnTo>
                  <a:pt x="727651" y="235895"/>
                </a:lnTo>
                <a:lnTo>
                  <a:pt x="736923" y="235133"/>
                </a:lnTo>
                <a:lnTo>
                  <a:pt x="746439" y="232845"/>
                </a:lnTo>
                <a:lnTo>
                  <a:pt x="756197" y="229032"/>
                </a:lnTo>
                <a:lnTo>
                  <a:pt x="766199" y="223694"/>
                </a:lnTo>
                <a:lnTo>
                  <a:pt x="766199" y="235895"/>
                </a:lnTo>
                <a:close/>
              </a:path>
              <a:path w="1228090" h="266700">
                <a:moveTo>
                  <a:pt x="813652" y="60131"/>
                </a:moveTo>
                <a:lnTo>
                  <a:pt x="802832" y="60131"/>
                </a:lnTo>
                <a:lnTo>
                  <a:pt x="798221" y="58150"/>
                </a:lnTo>
                <a:lnTo>
                  <a:pt x="794250" y="54178"/>
                </a:lnTo>
                <a:lnTo>
                  <a:pt x="790287" y="50110"/>
                </a:lnTo>
                <a:lnTo>
                  <a:pt x="788296" y="45396"/>
                </a:lnTo>
                <a:lnTo>
                  <a:pt x="788296" y="34775"/>
                </a:lnTo>
                <a:lnTo>
                  <a:pt x="790287" y="30165"/>
                </a:lnTo>
                <a:lnTo>
                  <a:pt x="798438" y="22031"/>
                </a:lnTo>
                <a:lnTo>
                  <a:pt x="802832" y="20097"/>
                </a:lnTo>
                <a:lnTo>
                  <a:pt x="813652" y="20097"/>
                </a:lnTo>
                <a:lnTo>
                  <a:pt x="818414" y="22031"/>
                </a:lnTo>
                <a:lnTo>
                  <a:pt x="826349" y="29765"/>
                </a:lnTo>
                <a:lnTo>
                  <a:pt x="828330" y="34480"/>
                </a:lnTo>
                <a:lnTo>
                  <a:pt x="828330" y="45396"/>
                </a:lnTo>
                <a:lnTo>
                  <a:pt x="826389" y="50110"/>
                </a:lnTo>
                <a:lnTo>
                  <a:pt x="822382" y="54178"/>
                </a:lnTo>
                <a:lnTo>
                  <a:pt x="818414" y="58150"/>
                </a:lnTo>
                <a:lnTo>
                  <a:pt x="813652" y="60131"/>
                </a:lnTo>
                <a:close/>
              </a:path>
              <a:path w="1228090" h="266700">
                <a:moveTo>
                  <a:pt x="825206" y="263280"/>
                </a:moveTo>
                <a:lnTo>
                  <a:pt x="791278" y="263280"/>
                </a:lnTo>
                <a:lnTo>
                  <a:pt x="791278" y="92125"/>
                </a:lnTo>
                <a:lnTo>
                  <a:pt x="825206" y="92125"/>
                </a:lnTo>
                <a:lnTo>
                  <a:pt x="825206" y="263280"/>
                </a:lnTo>
                <a:close/>
              </a:path>
              <a:path w="1228090" h="266700">
                <a:moveTo>
                  <a:pt x="954431" y="266251"/>
                </a:moveTo>
                <a:lnTo>
                  <a:pt x="903864" y="252275"/>
                </a:lnTo>
                <a:lnTo>
                  <a:pt x="870713" y="213461"/>
                </a:lnTo>
                <a:lnTo>
                  <a:pt x="864306" y="178593"/>
                </a:lnTo>
                <a:lnTo>
                  <a:pt x="865809" y="161994"/>
                </a:lnTo>
                <a:lnTo>
                  <a:pt x="865866" y="161366"/>
                </a:lnTo>
                <a:lnTo>
                  <a:pt x="870625" y="145372"/>
                </a:lnTo>
                <a:lnTo>
                  <a:pt x="870748" y="144959"/>
                </a:lnTo>
                <a:lnTo>
                  <a:pt x="904209" y="105830"/>
                </a:lnTo>
                <a:lnTo>
                  <a:pt x="955917" y="91677"/>
                </a:lnTo>
                <a:lnTo>
                  <a:pt x="974544" y="93251"/>
                </a:lnTo>
                <a:lnTo>
                  <a:pt x="991578" y="97969"/>
                </a:lnTo>
                <a:lnTo>
                  <a:pt x="1006932" y="105830"/>
                </a:lnTo>
                <a:lnTo>
                  <a:pt x="1020811" y="116985"/>
                </a:lnTo>
                <a:lnTo>
                  <a:pt x="1025212" y="122186"/>
                </a:lnTo>
                <a:lnTo>
                  <a:pt x="954136" y="122186"/>
                </a:lnTo>
                <a:lnTo>
                  <a:pt x="942477" y="123191"/>
                </a:lnTo>
                <a:lnTo>
                  <a:pt x="907283" y="146758"/>
                </a:lnTo>
                <a:lnTo>
                  <a:pt x="898509" y="178593"/>
                </a:lnTo>
                <a:lnTo>
                  <a:pt x="898573" y="180231"/>
                </a:lnTo>
                <a:lnTo>
                  <a:pt x="914278" y="218931"/>
                </a:lnTo>
                <a:lnTo>
                  <a:pt x="955622" y="234552"/>
                </a:lnTo>
                <a:lnTo>
                  <a:pt x="1026909" y="234552"/>
                </a:lnTo>
                <a:lnTo>
                  <a:pt x="1020506" y="241848"/>
                </a:lnTo>
                <a:lnTo>
                  <a:pt x="1006555" y="252525"/>
                </a:lnTo>
                <a:lnTo>
                  <a:pt x="991115" y="260041"/>
                </a:lnTo>
                <a:lnTo>
                  <a:pt x="991306" y="260041"/>
                </a:lnTo>
                <a:lnTo>
                  <a:pt x="973618" y="264699"/>
                </a:lnTo>
                <a:lnTo>
                  <a:pt x="973854" y="264699"/>
                </a:lnTo>
                <a:lnTo>
                  <a:pt x="954431" y="266251"/>
                </a:lnTo>
                <a:close/>
              </a:path>
              <a:path w="1228090" h="266700">
                <a:moveTo>
                  <a:pt x="1026909" y="234552"/>
                </a:moveTo>
                <a:lnTo>
                  <a:pt x="955622" y="234552"/>
                </a:lnTo>
                <a:lnTo>
                  <a:pt x="967488" y="233575"/>
                </a:lnTo>
                <a:lnTo>
                  <a:pt x="978239" y="230646"/>
                </a:lnTo>
                <a:lnTo>
                  <a:pt x="1008344" y="200959"/>
                </a:lnTo>
                <a:lnTo>
                  <a:pt x="1012324" y="178593"/>
                </a:lnTo>
                <a:lnTo>
                  <a:pt x="1011314" y="167175"/>
                </a:lnTo>
                <a:lnTo>
                  <a:pt x="1011292" y="166922"/>
                </a:lnTo>
                <a:lnTo>
                  <a:pt x="987005" y="131231"/>
                </a:lnTo>
                <a:lnTo>
                  <a:pt x="954136" y="122186"/>
                </a:lnTo>
                <a:lnTo>
                  <a:pt x="1025212" y="122186"/>
                </a:lnTo>
                <a:lnTo>
                  <a:pt x="1032137" y="130369"/>
                </a:lnTo>
                <a:lnTo>
                  <a:pt x="1040227" y="145372"/>
                </a:lnTo>
                <a:lnTo>
                  <a:pt x="1045082" y="161994"/>
                </a:lnTo>
                <a:lnTo>
                  <a:pt x="1046554" y="178593"/>
                </a:lnTo>
                <a:lnTo>
                  <a:pt x="1046620" y="179336"/>
                </a:lnTo>
                <a:lnTo>
                  <a:pt x="1046700" y="180231"/>
                </a:lnTo>
                <a:lnTo>
                  <a:pt x="1045138" y="197172"/>
                </a:lnTo>
                <a:lnTo>
                  <a:pt x="1045063" y="197980"/>
                </a:lnTo>
                <a:lnTo>
                  <a:pt x="1040154" y="214165"/>
                </a:lnTo>
                <a:lnTo>
                  <a:pt x="1031968" y="228788"/>
                </a:lnTo>
                <a:lnTo>
                  <a:pt x="1026909" y="234552"/>
                </a:lnTo>
                <a:close/>
              </a:path>
              <a:path w="1228090" h="266700">
                <a:moveTo>
                  <a:pt x="1216979" y="113852"/>
                </a:moveTo>
                <a:lnTo>
                  <a:pt x="1118213" y="113852"/>
                </a:lnTo>
                <a:lnTo>
                  <a:pt x="1129913" y="102850"/>
                </a:lnTo>
                <a:lnTo>
                  <a:pt x="1142395" y="94992"/>
                </a:lnTo>
                <a:lnTo>
                  <a:pt x="1155659" y="90277"/>
                </a:lnTo>
                <a:lnTo>
                  <a:pt x="1169705" y="88706"/>
                </a:lnTo>
                <a:lnTo>
                  <a:pt x="1177594" y="89227"/>
                </a:lnTo>
                <a:lnTo>
                  <a:pt x="1211638" y="106897"/>
                </a:lnTo>
                <a:lnTo>
                  <a:pt x="1216979" y="113852"/>
                </a:lnTo>
                <a:close/>
              </a:path>
              <a:path w="1228090" h="266700">
                <a:moveTo>
                  <a:pt x="1118213" y="263280"/>
                </a:moveTo>
                <a:lnTo>
                  <a:pt x="1083533" y="263280"/>
                </a:lnTo>
                <a:lnTo>
                  <a:pt x="1083533" y="92125"/>
                </a:lnTo>
                <a:lnTo>
                  <a:pt x="1118213" y="92125"/>
                </a:lnTo>
                <a:lnTo>
                  <a:pt x="1118213" y="113852"/>
                </a:lnTo>
                <a:lnTo>
                  <a:pt x="1216979" y="113852"/>
                </a:lnTo>
                <a:lnTo>
                  <a:pt x="1218808" y="116985"/>
                </a:lnTo>
                <a:lnTo>
                  <a:pt x="1158990" y="116985"/>
                </a:lnTo>
                <a:lnTo>
                  <a:pt x="1147403" y="118491"/>
                </a:lnTo>
                <a:lnTo>
                  <a:pt x="1136744" y="123010"/>
                </a:lnTo>
                <a:lnTo>
                  <a:pt x="1127014" y="130543"/>
                </a:lnTo>
                <a:lnTo>
                  <a:pt x="1118213" y="141093"/>
                </a:lnTo>
                <a:lnTo>
                  <a:pt x="1118213" y="263280"/>
                </a:lnTo>
                <a:close/>
              </a:path>
              <a:path w="1228090" h="266700">
                <a:moveTo>
                  <a:pt x="1227598" y="263280"/>
                </a:moveTo>
                <a:lnTo>
                  <a:pt x="1193670" y="263280"/>
                </a:lnTo>
                <a:lnTo>
                  <a:pt x="1193652" y="165353"/>
                </a:lnTo>
                <a:lnTo>
                  <a:pt x="1193168" y="153631"/>
                </a:lnTo>
                <a:lnTo>
                  <a:pt x="1175012" y="119805"/>
                </a:lnTo>
                <a:lnTo>
                  <a:pt x="1158990" y="116985"/>
                </a:lnTo>
                <a:lnTo>
                  <a:pt x="1218808" y="116985"/>
                </a:lnTo>
                <a:lnTo>
                  <a:pt x="1227598" y="165353"/>
                </a:lnTo>
                <a:lnTo>
                  <a:pt x="1227598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8596" y="3767802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6663" y="4815601"/>
            <a:ext cx="10856030" cy="347509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7350048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3441023"/>
            <a:ext cx="4753931" cy="3504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17691" y="3441023"/>
            <a:ext cx="2626752" cy="3109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4130250"/>
            <a:ext cx="5671126" cy="2628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3082004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4812620"/>
            <a:ext cx="8004403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7350048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3444452"/>
            <a:ext cx="5542425" cy="2628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2491" y="4126821"/>
            <a:ext cx="4451366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2491" y="4816049"/>
            <a:ext cx="2409524" cy="335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5501848"/>
            <a:ext cx="1916940" cy="3354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8749" y="6187646"/>
            <a:ext cx="3255495" cy="3470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3767802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2588" y="6873445"/>
            <a:ext cx="853440" cy="262890"/>
          </a:xfrm>
          <a:custGeom>
            <a:avLst/>
            <a:gdLst/>
            <a:ahLst/>
            <a:cxnLst/>
            <a:rect l="l" t="t" r="r" b="b"/>
            <a:pathLst>
              <a:path w="853439" h="262890">
                <a:moveTo>
                  <a:pt x="34974" y="259851"/>
                </a:moveTo>
                <a:lnTo>
                  <a:pt x="0" y="259851"/>
                </a:lnTo>
                <a:lnTo>
                  <a:pt x="0" y="0"/>
                </a:lnTo>
                <a:lnTo>
                  <a:pt x="30212" y="0"/>
                </a:lnTo>
                <a:lnTo>
                  <a:pt x="82179" y="59826"/>
                </a:lnTo>
                <a:lnTo>
                  <a:pt x="34974" y="59826"/>
                </a:lnTo>
                <a:lnTo>
                  <a:pt x="34974" y="259851"/>
                </a:lnTo>
                <a:close/>
              </a:path>
              <a:path w="853439" h="262890">
                <a:moveTo>
                  <a:pt x="240803" y="201662"/>
                </a:moveTo>
                <a:lnTo>
                  <a:pt x="205382" y="201662"/>
                </a:lnTo>
                <a:lnTo>
                  <a:pt x="205382" y="0"/>
                </a:lnTo>
                <a:lnTo>
                  <a:pt x="240803" y="0"/>
                </a:lnTo>
                <a:lnTo>
                  <a:pt x="240803" y="201662"/>
                </a:lnTo>
                <a:close/>
              </a:path>
              <a:path w="853439" h="262890">
                <a:moveTo>
                  <a:pt x="240803" y="259851"/>
                </a:moveTo>
                <a:lnTo>
                  <a:pt x="208805" y="259851"/>
                </a:lnTo>
                <a:lnTo>
                  <a:pt x="34974" y="59826"/>
                </a:lnTo>
                <a:lnTo>
                  <a:pt x="82179" y="59826"/>
                </a:lnTo>
                <a:lnTo>
                  <a:pt x="205382" y="201662"/>
                </a:lnTo>
                <a:lnTo>
                  <a:pt x="240803" y="201662"/>
                </a:lnTo>
                <a:lnTo>
                  <a:pt x="240803" y="259851"/>
                </a:lnTo>
                <a:close/>
              </a:path>
              <a:path w="853439" h="262890">
                <a:moveTo>
                  <a:pt x="372032" y="262822"/>
                </a:moveTo>
                <a:lnTo>
                  <a:pt x="321468" y="248846"/>
                </a:lnTo>
                <a:lnTo>
                  <a:pt x="288316" y="210032"/>
                </a:lnTo>
                <a:lnTo>
                  <a:pt x="281909" y="175164"/>
                </a:lnTo>
                <a:lnTo>
                  <a:pt x="283413" y="158565"/>
                </a:lnTo>
                <a:lnTo>
                  <a:pt x="283470" y="157937"/>
                </a:lnTo>
                <a:lnTo>
                  <a:pt x="288230" y="141943"/>
                </a:lnTo>
                <a:lnTo>
                  <a:pt x="288353" y="141530"/>
                </a:lnTo>
                <a:lnTo>
                  <a:pt x="296492" y="126686"/>
                </a:lnTo>
                <a:lnTo>
                  <a:pt x="337392" y="94540"/>
                </a:lnTo>
                <a:lnTo>
                  <a:pt x="373520" y="88248"/>
                </a:lnTo>
                <a:lnTo>
                  <a:pt x="392146" y="89822"/>
                </a:lnTo>
                <a:lnTo>
                  <a:pt x="409179" y="94540"/>
                </a:lnTo>
                <a:lnTo>
                  <a:pt x="424532" y="102401"/>
                </a:lnTo>
                <a:lnTo>
                  <a:pt x="438406" y="113556"/>
                </a:lnTo>
                <a:lnTo>
                  <a:pt x="442809" y="118757"/>
                </a:lnTo>
                <a:lnTo>
                  <a:pt x="371734" y="118757"/>
                </a:lnTo>
                <a:lnTo>
                  <a:pt x="360079" y="119762"/>
                </a:lnTo>
                <a:lnTo>
                  <a:pt x="324886" y="143329"/>
                </a:lnTo>
                <a:lnTo>
                  <a:pt x="316110" y="175164"/>
                </a:lnTo>
                <a:lnTo>
                  <a:pt x="316174" y="176802"/>
                </a:lnTo>
                <a:lnTo>
                  <a:pt x="317032" y="186896"/>
                </a:lnTo>
                <a:lnTo>
                  <a:pt x="317068" y="187324"/>
                </a:lnTo>
                <a:lnTo>
                  <a:pt x="319949" y="197530"/>
                </a:lnTo>
                <a:lnTo>
                  <a:pt x="320054" y="197900"/>
                </a:lnTo>
                <a:lnTo>
                  <a:pt x="325030" y="207340"/>
                </a:lnTo>
                <a:lnTo>
                  <a:pt x="331878" y="215502"/>
                </a:lnTo>
                <a:lnTo>
                  <a:pt x="331997" y="215645"/>
                </a:lnTo>
                <a:lnTo>
                  <a:pt x="340494" y="222335"/>
                </a:lnTo>
                <a:lnTo>
                  <a:pt x="350261" y="227217"/>
                </a:lnTo>
                <a:lnTo>
                  <a:pt x="361176" y="230146"/>
                </a:lnTo>
                <a:lnTo>
                  <a:pt x="373223" y="231123"/>
                </a:lnTo>
                <a:lnTo>
                  <a:pt x="444512" y="231123"/>
                </a:lnTo>
                <a:lnTo>
                  <a:pt x="438111" y="238419"/>
                </a:lnTo>
                <a:lnTo>
                  <a:pt x="424159" y="249096"/>
                </a:lnTo>
                <a:lnTo>
                  <a:pt x="408721" y="256612"/>
                </a:lnTo>
                <a:lnTo>
                  <a:pt x="408912" y="256612"/>
                </a:lnTo>
                <a:lnTo>
                  <a:pt x="391222" y="261270"/>
                </a:lnTo>
                <a:lnTo>
                  <a:pt x="391459" y="261270"/>
                </a:lnTo>
                <a:lnTo>
                  <a:pt x="372032" y="262822"/>
                </a:lnTo>
                <a:close/>
              </a:path>
              <a:path w="853439" h="262890">
                <a:moveTo>
                  <a:pt x="444512" y="231123"/>
                </a:moveTo>
                <a:lnTo>
                  <a:pt x="373223" y="231123"/>
                </a:lnTo>
                <a:lnTo>
                  <a:pt x="385092" y="230146"/>
                </a:lnTo>
                <a:lnTo>
                  <a:pt x="395845" y="227217"/>
                </a:lnTo>
                <a:lnTo>
                  <a:pt x="425945" y="197530"/>
                </a:lnTo>
                <a:lnTo>
                  <a:pt x="428812" y="187324"/>
                </a:lnTo>
                <a:lnTo>
                  <a:pt x="428932" y="186896"/>
                </a:lnTo>
                <a:lnTo>
                  <a:pt x="429789" y="176802"/>
                </a:lnTo>
                <a:lnTo>
                  <a:pt x="429865" y="175907"/>
                </a:lnTo>
                <a:lnTo>
                  <a:pt x="429929" y="175164"/>
                </a:lnTo>
                <a:lnTo>
                  <a:pt x="413406" y="134835"/>
                </a:lnTo>
                <a:lnTo>
                  <a:pt x="371734" y="118757"/>
                </a:lnTo>
                <a:lnTo>
                  <a:pt x="442809" y="118757"/>
                </a:lnTo>
                <a:lnTo>
                  <a:pt x="462686" y="158565"/>
                </a:lnTo>
                <a:lnTo>
                  <a:pt x="464225" y="175907"/>
                </a:lnTo>
                <a:lnTo>
                  <a:pt x="464304" y="176802"/>
                </a:lnTo>
                <a:lnTo>
                  <a:pt x="462741" y="193743"/>
                </a:lnTo>
                <a:lnTo>
                  <a:pt x="462667" y="194551"/>
                </a:lnTo>
                <a:lnTo>
                  <a:pt x="457755" y="210736"/>
                </a:lnTo>
                <a:lnTo>
                  <a:pt x="449569" y="225359"/>
                </a:lnTo>
                <a:lnTo>
                  <a:pt x="444512" y="231123"/>
                </a:lnTo>
                <a:close/>
              </a:path>
              <a:path w="853439" h="262890">
                <a:moveTo>
                  <a:pt x="595644" y="119205"/>
                </a:moveTo>
                <a:lnTo>
                  <a:pt x="477925" y="119205"/>
                </a:lnTo>
                <a:lnTo>
                  <a:pt x="477925" y="115785"/>
                </a:lnTo>
                <a:lnTo>
                  <a:pt x="541619" y="53273"/>
                </a:lnTo>
                <a:lnTo>
                  <a:pt x="541619" y="88696"/>
                </a:lnTo>
                <a:lnTo>
                  <a:pt x="595644" y="88696"/>
                </a:lnTo>
                <a:lnTo>
                  <a:pt x="595644" y="119205"/>
                </a:lnTo>
                <a:close/>
              </a:path>
              <a:path w="853439" h="262890">
                <a:moveTo>
                  <a:pt x="561859" y="262822"/>
                </a:moveTo>
                <a:lnTo>
                  <a:pt x="523169" y="249287"/>
                </a:lnTo>
                <a:lnTo>
                  <a:pt x="507821" y="205787"/>
                </a:lnTo>
                <a:lnTo>
                  <a:pt x="507691" y="119205"/>
                </a:lnTo>
                <a:lnTo>
                  <a:pt x="541619" y="119205"/>
                </a:lnTo>
                <a:lnTo>
                  <a:pt x="541619" y="203148"/>
                </a:lnTo>
                <a:lnTo>
                  <a:pt x="543135" y="215975"/>
                </a:lnTo>
                <a:lnTo>
                  <a:pt x="547684" y="225137"/>
                </a:lnTo>
                <a:lnTo>
                  <a:pt x="555265" y="230634"/>
                </a:lnTo>
                <a:lnTo>
                  <a:pt x="565879" y="232466"/>
                </a:lnTo>
                <a:lnTo>
                  <a:pt x="604426" y="232466"/>
                </a:lnTo>
                <a:lnTo>
                  <a:pt x="604426" y="251811"/>
                </a:lnTo>
                <a:lnTo>
                  <a:pt x="594453" y="256630"/>
                </a:lnTo>
                <a:lnTo>
                  <a:pt x="584036" y="260071"/>
                </a:lnTo>
                <a:lnTo>
                  <a:pt x="573171" y="262135"/>
                </a:lnTo>
                <a:lnTo>
                  <a:pt x="561859" y="262822"/>
                </a:lnTo>
                <a:close/>
              </a:path>
              <a:path w="853439" h="262890">
                <a:moveTo>
                  <a:pt x="604426" y="232466"/>
                </a:moveTo>
                <a:lnTo>
                  <a:pt x="565879" y="232466"/>
                </a:lnTo>
                <a:lnTo>
                  <a:pt x="575151" y="231704"/>
                </a:lnTo>
                <a:lnTo>
                  <a:pt x="584667" y="229416"/>
                </a:lnTo>
                <a:lnTo>
                  <a:pt x="594425" y="225603"/>
                </a:lnTo>
                <a:lnTo>
                  <a:pt x="604426" y="220265"/>
                </a:lnTo>
                <a:lnTo>
                  <a:pt x="604426" y="232466"/>
                </a:lnTo>
                <a:close/>
              </a:path>
              <a:path w="853439" h="262890">
                <a:moveTo>
                  <a:pt x="704658" y="262527"/>
                </a:moveTo>
                <a:lnTo>
                  <a:pt x="658823" y="250773"/>
                </a:lnTo>
                <a:lnTo>
                  <a:pt x="630792" y="219110"/>
                </a:lnTo>
                <a:lnTo>
                  <a:pt x="620428" y="173383"/>
                </a:lnTo>
                <a:lnTo>
                  <a:pt x="621814" y="154730"/>
                </a:lnTo>
                <a:lnTo>
                  <a:pt x="642602" y="109832"/>
                </a:lnTo>
                <a:lnTo>
                  <a:pt x="683382" y="86764"/>
                </a:lnTo>
                <a:lnTo>
                  <a:pt x="683738" y="86764"/>
                </a:lnTo>
                <a:lnTo>
                  <a:pt x="700048" y="85277"/>
                </a:lnTo>
                <a:lnTo>
                  <a:pt x="743387" y="98670"/>
                </a:lnTo>
                <a:lnTo>
                  <a:pt x="758246" y="114747"/>
                </a:lnTo>
                <a:lnTo>
                  <a:pt x="700048" y="114747"/>
                </a:lnTo>
                <a:lnTo>
                  <a:pt x="691368" y="115435"/>
                </a:lnTo>
                <a:lnTo>
                  <a:pt x="660571" y="139001"/>
                </a:lnTo>
                <a:lnTo>
                  <a:pt x="655099" y="157009"/>
                </a:lnTo>
                <a:lnTo>
                  <a:pt x="773549" y="157009"/>
                </a:lnTo>
                <a:lnTo>
                  <a:pt x="774609" y="172935"/>
                </a:lnTo>
                <a:lnTo>
                  <a:pt x="774609" y="177250"/>
                </a:lnTo>
                <a:lnTo>
                  <a:pt x="654356" y="177250"/>
                </a:lnTo>
                <a:lnTo>
                  <a:pt x="655828" y="188907"/>
                </a:lnTo>
                <a:lnTo>
                  <a:pt x="678866" y="222707"/>
                </a:lnTo>
                <a:lnTo>
                  <a:pt x="709868" y="230828"/>
                </a:lnTo>
                <a:lnTo>
                  <a:pt x="771637" y="230828"/>
                </a:lnTo>
                <a:lnTo>
                  <a:pt x="771637" y="243029"/>
                </a:lnTo>
                <a:lnTo>
                  <a:pt x="732680" y="260016"/>
                </a:lnTo>
                <a:lnTo>
                  <a:pt x="714668" y="262248"/>
                </a:lnTo>
                <a:lnTo>
                  <a:pt x="704658" y="262527"/>
                </a:lnTo>
                <a:close/>
              </a:path>
              <a:path w="853439" h="262890">
                <a:moveTo>
                  <a:pt x="773549" y="157009"/>
                </a:moveTo>
                <a:lnTo>
                  <a:pt x="741129" y="157009"/>
                </a:lnTo>
                <a:lnTo>
                  <a:pt x="739925" y="147410"/>
                </a:lnTo>
                <a:lnTo>
                  <a:pt x="737514" y="139001"/>
                </a:lnTo>
                <a:lnTo>
                  <a:pt x="700048" y="114747"/>
                </a:lnTo>
                <a:lnTo>
                  <a:pt x="758246" y="114747"/>
                </a:lnTo>
                <a:lnTo>
                  <a:pt x="763225" y="122010"/>
                </a:lnTo>
                <a:lnTo>
                  <a:pt x="769550" y="136958"/>
                </a:lnTo>
                <a:lnTo>
                  <a:pt x="773344" y="153933"/>
                </a:lnTo>
                <a:lnTo>
                  <a:pt x="773549" y="157009"/>
                </a:lnTo>
                <a:close/>
              </a:path>
              <a:path w="853439" h="262890">
                <a:moveTo>
                  <a:pt x="771637" y="230828"/>
                </a:moveTo>
                <a:lnTo>
                  <a:pt x="709868" y="230828"/>
                </a:lnTo>
                <a:lnTo>
                  <a:pt x="726287" y="229526"/>
                </a:lnTo>
                <a:lnTo>
                  <a:pt x="742056" y="225620"/>
                </a:lnTo>
                <a:lnTo>
                  <a:pt x="757173" y="219110"/>
                </a:lnTo>
                <a:lnTo>
                  <a:pt x="771637" y="209997"/>
                </a:lnTo>
                <a:lnTo>
                  <a:pt x="771637" y="230828"/>
                </a:lnTo>
                <a:close/>
              </a:path>
              <a:path w="853439" h="262890">
                <a:moveTo>
                  <a:pt x="833683" y="262822"/>
                </a:moveTo>
                <a:lnTo>
                  <a:pt x="821281" y="262822"/>
                </a:lnTo>
                <a:lnTo>
                  <a:pt x="816024" y="260641"/>
                </a:lnTo>
                <a:lnTo>
                  <a:pt x="807089" y="251916"/>
                </a:lnTo>
                <a:lnTo>
                  <a:pt x="804860" y="246658"/>
                </a:lnTo>
                <a:lnTo>
                  <a:pt x="804860" y="234152"/>
                </a:lnTo>
                <a:lnTo>
                  <a:pt x="806994" y="228742"/>
                </a:lnTo>
                <a:lnTo>
                  <a:pt x="811261" y="224284"/>
                </a:lnTo>
                <a:lnTo>
                  <a:pt x="815624" y="219817"/>
                </a:lnTo>
                <a:lnTo>
                  <a:pt x="820986" y="217579"/>
                </a:lnTo>
                <a:lnTo>
                  <a:pt x="833683" y="217579"/>
                </a:lnTo>
                <a:lnTo>
                  <a:pt x="839093" y="219817"/>
                </a:lnTo>
                <a:lnTo>
                  <a:pt x="848018" y="228742"/>
                </a:lnTo>
                <a:lnTo>
                  <a:pt x="850256" y="234152"/>
                </a:lnTo>
                <a:lnTo>
                  <a:pt x="850256" y="246658"/>
                </a:lnTo>
                <a:lnTo>
                  <a:pt x="848018" y="251916"/>
                </a:lnTo>
                <a:lnTo>
                  <a:pt x="839093" y="260641"/>
                </a:lnTo>
                <a:lnTo>
                  <a:pt x="833683" y="262822"/>
                </a:lnTo>
                <a:close/>
              </a:path>
              <a:path w="853439" h="262890">
                <a:moveTo>
                  <a:pt x="836664" y="130663"/>
                </a:moveTo>
                <a:lnTo>
                  <a:pt x="824253" y="130663"/>
                </a:lnTo>
                <a:lnTo>
                  <a:pt x="818995" y="128482"/>
                </a:lnTo>
                <a:lnTo>
                  <a:pt x="814538" y="124120"/>
                </a:lnTo>
                <a:lnTo>
                  <a:pt x="810166" y="119757"/>
                </a:lnTo>
                <a:lnTo>
                  <a:pt x="807985" y="114442"/>
                </a:lnTo>
                <a:lnTo>
                  <a:pt x="807985" y="101841"/>
                </a:lnTo>
                <a:lnTo>
                  <a:pt x="810118" y="96440"/>
                </a:lnTo>
                <a:lnTo>
                  <a:pt x="814385" y="91973"/>
                </a:lnTo>
                <a:lnTo>
                  <a:pt x="818748" y="87506"/>
                </a:lnTo>
                <a:lnTo>
                  <a:pt x="824063" y="85277"/>
                </a:lnTo>
                <a:lnTo>
                  <a:pt x="836664" y="85277"/>
                </a:lnTo>
                <a:lnTo>
                  <a:pt x="842065" y="87506"/>
                </a:lnTo>
                <a:lnTo>
                  <a:pt x="850999" y="96440"/>
                </a:lnTo>
                <a:lnTo>
                  <a:pt x="853228" y="101841"/>
                </a:lnTo>
                <a:lnTo>
                  <a:pt x="853228" y="114442"/>
                </a:lnTo>
                <a:lnTo>
                  <a:pt x="850999" y="119757"/>
                </a:lnTo>
                <a:lnTo>
                  <a:pt x="842065" y="128482"/>
                </a:lnTo>
                <a:lnTo>
                  <a:pt x="836664" y="13066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60440" y="6869720"/>
            <a:ext cx="9048862" cy="3507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7528" y="7555814"/>
            <a:ext cx="10144925" cy="3504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7350048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3082004"/>
            <a:ext cx="1173924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pandas.tools.plotting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scatter_matrix</a:t>
            </a:r>
            <a:endParaRPr sz="3000">
              <a:latin typeface="Consolas"/>
              <a:cs typeface="Consolas"/>
            </a:endParaRPr>
          </a:p>
          <a:p>
            <a:pPr marL="12700" marR="5080">
              <a:lnSpc>
                <a:spcPct val="15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attributes</a:t>
            </a:r>
            <a:r>
              <a:rPr sz="3000" spc="-1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["median_house_value",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"median_income",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"total_rooms",</a:t>
            </a:r>
            <a:r>
              <a:rPr sz="3000" spc="-3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"housing_median_age"]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2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scatter_matrix(housing[attributes],</a:t>
            </a:r>
            <a:r>
              <a:rPr sz="3000" spc="-2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figsize=(12,</a:t>
            </a:r>
            <a:r>
              <a:rPr sz="3000" spc="-2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8))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8186" y="7627041"/>
            <a:ext cx="3790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5422" y="1657971"/>
            <a:ext cx="10213929" cy="7406935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1122369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623" y="3465512"/>
            <a:ext cx="11746873" cy="4167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6962" y="4280193"/>
            <a:ext cx="5878174" cy="4211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482928" cy="4405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52000"/>
            <a:ext cx="10335396" cy="3470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6574" y="3034376"/>
            <a:ext cx="8170795" cy="3504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749" y="3723601"/>
            <a:ext cx="8585760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6574" y="4408951"/>
            <a:ext cx="5188723" cy="3475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8749" y="5095198"/>
            <a:ext cx="3557275" cy="3470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1989555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6574" y="5777272"/>
            <a:ext cx="4814687" cy="350786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95422" y="1657971"/>
            <a:ext cx="10213975" cy="7407275"/>
            <a:chOff x="1395422" y="1657971"/>
            <a:chExt cx="10213975" cy="74072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5422" y="1657971"/>
              <a:ext cx="10213929" cy="74069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35446" y="1779371"/>
              <a:ext cx="5391785" cy="3402965"/>
            </a:xfrm>
            <a:custGeom>
              <a:avLst/>
              <a:gdLst/>
              <a:ahLst/>
              <a:cxnLst/>
              <a:rect l="l" t="t" r="r" b="b"/>
              <a:pathLst>
                <a:path w="5391784" h="3402965">
                  <a:moveTo>
                    <a:pt x="0" y="1605596"/>
                  </a:moveTo>
                  <a:lnTo>
                    <a:pt x="2861394" y="1605596"/>
                  </a:lnTo>
                  <a:lnTo>
                    <a:pt x="2861394" y="3402893"/>
                  </a:lnTo>
                  <a:lnTo>
                    <a:pt x="0" y="3402893"/>
                  </a:lnTo>
                  <a:lnTo>
                    <a:pt x="0" y="1605596"/>
                  </a:lnTo>
                  <a:close/>
                </a:path>
                <a:path w="5391784" h="3402965">
                  <a:moveTo>
                    <a:pt x="2699844" y="0"/>
                  </a:moveTo>
                  <a:lnTo>
                    <a:pt x="5391439" y="0"/>
                  </a:lnTo>
                  <a:lnTo>
                    <a:pt x="5391439" y="1605596"/>
                  </a:lnTo>
                  <a:lnTo>
                    <a:pt x="2699844" y="1605596"/>
                  </a:lnTo>
                  <a:lnTo>
                    <a:pt x="2699844" y="0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10974808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71853" y="3507936"/>
            <a:ext cx="3685577" cy="420585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9260407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310604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1546" y="3441023"/>
            <a:ext cx="682625" cy="266700"/>
          </a:xfrm>
          <a:custGeom>
            <a:avLst/>
            <a:gdLst/>
            <a:ahLst/>
            <a:cxnLst/>
            <a:rect l="l" t="t" r="r" b="b"/>
            <a:pathLst>
              <a:path w="682625" h="266700">
                <a:moveTo>
                  <a:pt x="154185" y="263280"/>
                </a:moveTo>
                <a:lnTo>
                  <a:pt x="0" y="263280"/>
                </a:lnTo>
                <a:lnTo>
                  <a:pt x="0" y="3428"/>
                </a:lnTo>
                <a:lnTo>
                  <a:pt x="37207" y="3428"/>
                </a:lnTo>
                <a:lnTo>
                  <a:pt x="37207" y="229352"/>
                </a:lnTo>
                <a:lnTo>
                  <a:pt x="154185" y="229352"/>
                </a:lnTo>
                <a:lnTo>
                  <a:pt x="154185" y="263280"/>
                </a:lnTo>
                <a:close/>
              </a:path>
              <a:path w="682625" h="266700">
                <a:moveTo>
                  <a:pt x="257918" y="265956"/>
                </a:moveTo>
                <a:lnTo>
                  <a:pt x="212080" y="254202"/>
                </a:lnTo>
                <a:lnTo>
                  <a:pt x="184052" y="222539"/>
                </a:lnTo>
                <a:lnTo>
                  <a:pt x="173682" y="176812"/>
                </a:lnTo>
                <a:lnTo>
                  <a:pt x="175068" y="158159"/>
                </a:lnTo>
                <a:lnTo>
                  <a:pt x="195857" y="113261"/>
                </a:lnTo>
                <a:lnTo>
                  <a:pt x="236640" y="90193"/>
                </a:lnTo>
                <a:lnTo>
                  <a:pt x="236996" y="90193"/>
                </a:lnTo>
                <a:lnTo>
                  <a:pt x="253305" y="88706"/>
                </a:lnTo>
                <a:lnTo>
                  <a:pt x="296641" y="102099"/>
                </a:lnTo>
                <a:lnTo>
                  <a:pt x="311504" y="118176"/>
                </a:lnTo>
                <a:lnTo>
                  <a:pt x="253305" y="118176"/>
                </a:lnTo>
                <a:lnTo>
                  <a:pt x="244626" y="118864"/>
                </a:lnTo>
                <a:lnTo>
                  <a:pt x="213828" y="142430"/>
                </a:lnTo>
                <a:lnTo>
                  <a:pt x="208358" y="160438"/>
                </a:lnTo>
                <a:lnTo>
                  <a:pt x="326807" y="160438"/>
                </a:lnTo>
                <a:lnTo>
                  <a:pt x="327867" y="176364"/>
                </a:lnTo>
                <a:lnTo>
                  <a:pt x="327867" y="180679"/>
                </a:lnTo>
                <a:lnTo>
                  <a:pt x="207615" y="180679"/>
                </a:lnTo>
                <a:lnTo>
                  <a:pt x="209084" y="192336"/>
                </a:lnTo>
                <a:lnTo>
                  <a:pt x="232125" y="226140"/>
                </a:lnTo>
                <a:lnTo>
                  <a:pt x="263127" y="234257"/>
                </a:lnTo>
                <a:lnTo>
                  <a:pt x="324891" y="234257"/>
                </a:lnTo>
                <a:lnTo>
                  <a:pt x="324891" y="246458"/>
                </a:lnTo>
                <a:lnTo>
                  <a:pt x="285935" y="263445"/>
                </a:lnTo>
                <a:lnTo>
                  <a:pt x="267927" y="265677"/>
                </a:lnTo>
                <a:lnTo>
                  <a:pt x="257918" y="265956"/>
                </a:lnTo>
                <a:close/>
              </a:path>
              <a:path w="682625" h="266700">
                <a:moveTo>
                  <a:pt x="326807" y="160438"/>
                </a:moveTo>
                <a:lnTo>
                  <a:pt x="294381" y="160438"/>
                </a:lnTo>
                <a:lnTo>
                  <a:pt x="293181" y="150839"/>
                </a:lnTo>
                <a:lnTo>
                  <a:pt x="290772" y="142430"/>
                </a:lnTo>
                <a:lnTo>
                  <a:pt x="253305" y="118176"/>
                </a:lnTo>
                <a:lnTo>
                  <a:pt x="311504" y="118176"/>
                </a:lnTo>
                <a:lnTo>
                  <a:pt x="316482" y="125439"/>
                </a:lnTo>
                <a:lnTo>
                  <a:pt x="322807" y="140387"/>
                </a:lnTo>
                <a:lnTo>
                  <a:pt x="326602" y="157362"/>
                </a:lnTo>
                <a:lnTo>
                  <a:pt x="326807" y="160438"/>
                </a:lnTo>
                <a:close/>
              </a:path>
              <a:path w="682625" h="266700">
                <a:moveTo>
                  <a:pt x="324891" y="234257"/>
                </a:moveTo>
                <a:lnTo>
                  <a:pt x="263127" y="234257"/>
                </a:lnTo>
                <a:lnTo>
                  <a:pt x="279545" y="232955"/>
                </a:lnTo>
                <a:lnTo>
                  <a:pt x="295311" y="229049"/>
                </a:lnTo>
                <a:lnTo>
                  <a:pt x="310427" y="222539"/>
                </a:lnTo>
                <a:lnTo>
                  <a:pt x="324891" y="213426"/>
                </a:lnTo>
                <a:lnTo>
                  <a:pt x="324891" y="234257"/>
                </a:lnTo>
                <a:close/>
              </a:path>
              <a:path w="682625" h="266700">
                <a:moveTo>
                  <a:pt x="458279" y="122634"/>
                </a:moveTo>
                <a:lnTo>
                  <a:pt x="340555" y="122634"/>
                </a:lnTo>
                <a:lnTo>
                  <a:pt x="340555" y="119214"/>
                </a:lnTo>
                <a:lnTo>
                  <a:pt x="404253" y="56702"/>
                </a:lnTo>
                <a:lnTo>
                  <a:pt x="404253" y="92125"/>
                </a:lnTo>
                <a:lnTo>
                  <a:pt x="458279" y="92125"/>
                </a:lnTo>
                <a:lnTo>
                  <a:pt x="458279" y="122634"/>
                </a:lnTo>
                <a:close/>
              </a:path>
              <a:path w="682625" h="266700">
                <a:moveTo>
                  <a:pt x="424494" y="266251"/>
                </a:moveTo>
                <a:lnTo>
                  <a:pt x="385798" y="252716"/>
                </a:lnTo>
                <a:lnTo>
                  <a:pt x="370450" y="209216"/>
                </a:lnTo>
                <a:lnTo>
                  <a:pt x="370320" y="122634"/>
                </a:lnTo>
                <a:lnTo>
                  <a:pt x="404253" y="122634"/>
                </a:lnTo>
                <a:lnTo>
                  <a:pt x="404253" y="206577"/>
                </a:lnTo>
                <a:lnTo>
                  <a:pt x="405769" y="219404"/>
                </a:lnTo>
                <a:lnTo>
                  <a:pt x="410318" y="228566"/>
                </a:lnTo>
                <a:lnTo>
                  <a:pt x="417899" y="234063"/>
                </a:lnTo>
                <a:lnTo>
                  <a:pt x="428513" y="235895"/>
                </a:lnTo>
                <a:lnTo>
                  <a:pt x="467061" y="235895"/>
                </a:lnTo>
                <a:lnTo>
                  <a:pt x="467061" y="255240"/>
                </a:lnTo>
                <a:lnTo>
                  <a:pt x="457088" y="260059"/>
                </a:lnTo>
                <a:lnTo>
                  <a:pt x="446670" y="263500"/>
                </a:lnTo>
                <a:lnTo>
                  <a:pt x="435806" y="265564"/>
                </a:lnTo>
                <a:lnTo>
                  <a:pt x="424494" y="266251"/>
                </a:lnTo>
                <a:close/>
              </a:path>
              <a:path w="682625" h="266700">
                <a:moveTo>
                  <a:pt x="467061" y="235895"/>
                </a:moveTo>
                <a:lnTo>
                  <a:pt x="428513" y="235895"/>
                </a:lnTo>
                <a:lnTo>
                  <a:pt x="437786" y="235133"/>
                </a:lnTo>
                <a:lnTo>
                  <a:pt x="447301" y="232845"/>
                </a:lnTo>
                <a:lnTo>
                  <a:pt x="457060" y="229032"/>
                </a:lnTo>
                <a:lnTo>
                  <a:pt x="467061" y="223694"/>
                </a:lnTo>
                <a:lnTo>
                  <a:pt x="467061" y="235895"/>
                </a:lnTo>
                <a:close/>
              </a:path>
              <a:path w="682625" h="266700">
                <a:moveTo>
                  <a:pt x="486035" y="94506"/>
                </a:moveTo>
                <a:lnTo>
                  <a:pt x="486035" y="87220"/>
                </a:lnTo>
                <a:lnTo>
                  <a:pt x="491588" y="81762"/>
                </a:lnTo>
                <a:lnTo>
                  <a:pt x="495464" y="76399"/>
                </a:lnTo>
                <a:lnTo>
                  <a:pt x="497645" y="71142"/>
                </a:lnTo>
                <a:lnTo>
                  <a:pt x="499922" y="65789"/>
                </a:lnTo>
                <a:lnTo>
                  <a:pt x="501265" y="58445"/>
                </a:lnTo>
                <a:lnTo>
                  <a:pt x="501665" y="49120"/>
                </a:lnTo>
                <a:lnTo>
                  <a:pt x="493069" y="45248"/>
                </a:lnTo>
                <a:lnTo>
                  <a:pt x="486929" y="39889"/>
                </a:lnTo>
                <a:lnTo>
                  <a:pt x="483244" y="33042"/>
                </a:lnTo>
                <a:lnTo>
                  <a:pt x="482015" y="24707"/>
                </a:lnTo>
                <a:lnTo>
                  <a:pt x="482015" y="17964"/>
                </a:lnTo>
                <a:lnTo>
                  <a:pt x="484244" y="12153"/>
                </a:lnTo>
                <a:lnTo>
                  <a:pt x="488711" y="7296"/>
                </a:lnTo>
                <a:lnTo>
                  <a:pt x="493274" y="2438"/>
                </a:lnTo>
                <a:lnTo>
                  <a:pt x="498636" y="0"/>
                </a:lnTo>
                <a:lnTo>
                  <a:pt x="512428" y="0"/>
                </a:lnTo>
                <a:lnTo>
                  <a:pt x="530678" y="35718"/>
                </a:lnTo>
                <a:lnTo>
                  <a:pt x="529977" y="45248"/>
                </a:lnTo>
                <a:lnTo>
                  <a:pt x="512262" y="79580"/>
                </a:lnTo>
                <a:lnTo>
                  <a:pt x="495893" y="90667"/>
                </a:lnTo>
                <a:lnTo>
                  <a:pt x="486035" y="94506"/>
                </a:lnTo>
                <a:close/>
              </a:path>
              <a:path w="682625" h="266700">
                <a:moveTo>
                  <a:pt x="678510" y="237086"/>
                </a:moveTo>
                <a:lnTo>
                  <a:pt x="628204" y="237086"/>
                </a:lnTo>
                <a:lnTo>
                  <a:pt x="634300" y="235352"/>
                </a:lnTo>
                <a:lnTo>
                  <a:pt x="644425" y="228409"/>
                </a:lnTo>
                <a:lnTo>
                  <a:pt x="646959" y="224237"/>
                </a:lnTo>
                <a:lnTo>
                  <a:pt x="646959" y="214416"/>
                </a:lnTo>
                <a:lnTo>
                  <a:pt x="605806" y="183983"/>
                </a:lnTo>
                <a:lnTo>
                  <a:pt x="593676" y="175879"/>
                </a:lnTo>
                <a:lnTo>
                  <a:pt x="568482" y="141141"/>
                </a:lnTo>
                <a:lnTo>
                  <a:pt x="568410" y="140866"/>
                </a:lnTo>
                <a:lnTo>
                  <a:pt x="567778" y="133349"/>
                </a:lnTo>
                <a:lnTo>
                  <a:pt x="568618" y="125120"/>
                </a:lnTo>
                <a:lnTo>
                  <a:pt x="568735" y="123973"/>
                </a:lnTo>
                <a:lnTo>
                  <a:pt x="600628" y="91829"/>
                </a:lnTo>
                <a:lnTo>
                  <a:pt x="622547" y="88706"/>
                </a:lnTo>
                <a:lnTo>
                  <a:pt x="633726" y="89486"/>
                </a:lnTo>
                <a:lnTo>
                  <a:pt x="634705" y="89486"/>
                </a:lnTo>
                <a:lnTo>
                  <a:pt x="648033" y="92241"/>
                </a:lnTo>
                <a:lnTo>
                  <a:pt x="661029" y="96658"/>
                </a:lnTo>
                <a:lnTo>
                  <a:pt x="674191" y="102841"/>
                </a:lnTo>
                <a:lnTo>
                  <a:pt x="674191" y="118176"/>
                </a:lnTo>
                <a:lnTo>
                  <a:pt x="618232" y="118176"/>
                </a:lnTo>
                <a:lnTo>
                  <a:pt x="612926" y="119557"/>
                </a:lnTo>
                <a:lnTo>
                  <a:pt x="608859" y="122338"/>
                </a:lnTo>
                <a:lnTo>
                  <a:pt x="604887" y="125120"/>
                </a:lnTo>
                <a:lnTo>
                  <a:pt x="602906" y="128787"/>
                </a:lnTo>
                <a:lnTo>
                  <a:pt x="602906" y="137321"/>
                </a:lnTo>
                <a:lnTo>
                  <a:pt x="627604" y="157762"/>
                </a:lnTo>
                <a:lnTo>
                  <a:pt x="639663" y="164610"/>
                </a:lnTo>
                <a:lnTo>
                  <a:pt x="658415" y="177056"/>
                </a:lnTo>
                <a:lnTo>
                  <a:pt x="671810" y="190135"/>
                </a:lnTo>
                <a:lnTo>
                  <a:pt x="679846" y="203845"/>
                </a:lnTo>
                <a:lnTo>
                  <a:pt x="682525" y="218188"/>
                </a:lnTo>
                <a:lnTo>
                  <a:pt x="681576" y="227467"/>
                </a:lnTo>
                <a:lnTo>
                  <a:pt x="681449" y="228409"/>
                </a:lnTo>
                <a:lnTo>
                  <a:pt x="678510" y="237086"/>
                </a:lnTo>
                <a:close/>
              </a:path>
              <a:path w="682625" h="266700">
                <a:moveTo>
                  <a:pt x="674191" y="136331"/>
                </a:moveTo>
                <a:lnTo>
                  <a:pt x="659771" y="128387"/>
                </a:lnTo>
                <a:lnTo>
                  <a:pt x="646729" y="122713"/>
                </a:lnTo>
                <a:lnTo>
                  <a:pt x="635064" y="119310"/>
                </a:lnTo>
                <a:lnTo>
                  <a:pt x="624775" y="118176"/>
                </a:lnTo>
                <a:lnTo>
                  <a:pt x="674191" y="118176"/>
                </a:lnTo>
                <a:lnTo>
                  <a:pt x="674191" y="136331"/>
                </a:lnTo>
                <a:close/>
              </a:path>
              <a:path w="682625" h="266700">
                <a:moveTo>
                  <a:pt x="623737" y="266251"/>
                </a:moveTo>
                <a:lnTo>
                  <a:pt x="583068" y="258334"/>
                </a:lnTo>
                <a:lnTo>
                  <a:pt x="566587" y="250926"/>
                </a:lnTo>
                <a:lnTo>
                  <a:pt x="566587" y="214416"/>
                </a:lnTo>
                <a:lnTo>
                  <a:pt x="573777" y="219281"/>
                </a:lnTo>
                <a:lnTo>
                  <a:pt x="581060" y="223615"/>
                </a:lnTo>
                <a:lnTo>
                  <a:pt x="621061" y="237086"/>
                </a:lnTo>
                <a:lnTo>
                  <a:pt x="678510" y="237086"/>
                </a:lnTo>
                <a:lnTo>
                  <a:pt x="678396" y="237420"/>
                </a:lnTo>
                <a:lnTo>
                  <a:pt x="647256" y="262906"/>
                </a:lnTo>
                <a:lnTo>
                  <a:pt x="636092" y="265415"/>
                </a:lnTo>
                <a:lnTo>
                  <a:pt x="623737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9268" y="3444452"/>
            <a:ext cx="10542573" cy="26282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34551" y="4146919"/>
            <a:ext cx="1093470" cy="246379"/>
          </a:xfrm>
          <a:custGeom>
            <a:avLst/>
            <a:gdLst/>
            <a:ahLst/>
            <a:cxnLst/>
            <a:rect l="l" t="t" r="r" b="b"/>
            <a:pathLst>
              <a:path w="1093470" h="246379">
                <a:moveTo>
                  <a:pt x="25350" y="40033"/>
                </a:moveTo>
                <a:lnTo>
                  <a:pt x="14536" y="40033"/>
                </a:lnTo>
                <a:lnTo>
                  <a:pt x="9922" y="38052"/>
                </a:lnTo>
                <a:lnTo>
                  <a:pt x="5953" y="34080"/>
                </a:lnTo>
                <a:lnTo>
                  <a:pt x="1985" y="30013"/>
                </a:lnTo>
                <a:lnTo>
                  <a:pt x="0" y="25298"/>
                </a:lnTo>
                <a:lnTo>
                  <a:pt x="0" y="14677"/>
                </a:lnTo>
                <a:lnTo>
                  <a:pt x="1985" y="10067"/>
                </a:lnTo>
                <a:lnTo>
                  <a:pt x="10138" y="1933"/>
                </a:lnTo>
                <a:lnTo>
                  <a:pt x="14536" y="0"/>
                </a:lnTo>
                <a:lnTo>
                  <a:pt x="25350" y="0"/>
                </a:lnTo>
                <a:lnTo>
                  <a:pt x="30113" y="1933"/>
                </a:lnTo>
                <a:lnTo>
                  <a:pt x="38050" y="9667"/>
                </a:lnTo>
                <a:lnTo>
                  <a:pt x="40035" y="14382"/>
                </a:lnTo>
                <a:lnTo>
                  <a:pt x="40035" y="25298"/>
                </a:lnTo>
                <a:lnTo>
                  <a:pt x="38090" y="30013"/>
                </a:lnTo>
                <a:lnTo>
                  <a:pt x="34081" y="34080"/>
                </a:lnTo>
                <a:lnTo>
                  <a:pt x="30113" y="38052"/>
                </a:lnTo>
                <a:lnTo>
                  <a:pt x="25350" y="40033"/>
                </a:lnTo>
                <a:close/>
              </a:path>
              <a:path w="1093470" h="246379">
                <a:moveTo>
                  <a:pt x="36910" y="243182"/>
                </a:moveTo>
                <a:lnTo>
                  <a:pt x="2977" y="243182"/>
                </a:lnTo>
                <a:lnTo>
                  <a:pt x="2977" y="72027"/>
                </a:lnTo>
                <a:lnTo>
                  <a:pt x="36910" y="72027"/>
                </a:lnTo>
                <a:lnTo>
                  <a:pt x="36910" y="243182"/>
                </a:lnTo>
                <a:close/>
              </a:path>
              <a:path w="1093470" h="246379">
                <a:moveTo>
                  <a:pt x="218464" y="93754"/>
                </a:moveTo>
                <a:lnTo>
                  <a:pt x="119695" y="93754"/>
                </a:lnTo>
                <a:lnTo>
                  <a:pt x="131397" y="82753"/>
                </a:lnTo>
                <a:lnTo>
                  <a:pt x="143879" y="74894"/>
                </a:lnTo>
                <a:lnTo>
                  <a:pt x="157144" y="70180"/>
                </a:lnTo>
                <a:lnTo>
                  <a:pt x="171189" y="68608"/>
                </a:lnTo>
                <a:lnTo>
                  <a:pt x="179077" y="69129"/>
                </a:lnTo>
                <a:lnTo>
                  <a:pt x="213121" y="86799"/>
                </a:lnTo>
                <a:lnTo>
                  <a:pt x="218464" y="93754"/>
                </a:lnTo>
                <a:close/>
              </a:path>
              <a:path w="1093470" h="246379">
                <a:moveTo>
                  <a:pt x="119695" y="243182"/>
                </a:moveTo>
                <a:lnTo>
                  <a:pt x="85018" y="243182"/>
                </a:lnTo>
                <a:lnTo>
                  <a:pt x="85018" y="72027"/>
                </a:lnTo>
                <a:lnTo>
                  <a:pt x="119695" y="72027"/>
                </a:lnTo>
                <a:lnTo>
                  <a:pt x="119695" y="93754"/>
                </a:lnTo>
                <a:lnTo>
                  <a:pt x="218464" y="93754"/>
                </a:lnTo>
                <a:lnTo>
                  <a:pt x="220293" y="96888"/>
                </a:lnTo>
                <a:lnTo>
                  <a:pt x="160474" y="96888"/>
                </a:lnTo>
                <a:lnTo>
                  <a:pt x="148884" y="98393"/>
                </a:lnTo>
                <a:lnTo>
                  <a:pt x="138224" y="102912"/>
                </a:lnTo>
                <a:lnTo>
                  <a:pt x="128494" y="110446"/>
                </a:lnTo>
                <a:lnTo>
                  <a:pt x="119695" y="120995"/>
                </a:lnTo>
                <a:lnTo>
                  <a:pt x="119695" y="243182"/>
                </a:lnTo>
                <a:close/>
              </a:path>
              <a:path w="1093470" h="246379">
                <a:moveTo>
                  <a:pt x="229083" y="243182"/>
                </a:moveTo>
                <a:lnTo>
                  <a:pt x="195150" y="243182"/>
                </a:lnTo>
                <a:lnTo>
                  <a:pt x="195132" y="145255"/>
                </a:lnTo>
                <a:lnTo>
                  <a:pt x="194648" y="133533"/>
                </a:lnTo>
                <a:lnTo>
                  <a:pt x="176493" y="99707"/>
                </a:lnTo>
                <a:lnTo>
                  <a:pt x="160474" y="96888"/>
                </a:lnTo>
                <a:lnTo>
                  <a:pt x="220293" y="96888"/>
                </a:lnTo>
                <a:lnTo>
                  <a:pt x="229083" y="145255"/>
                </a:lnTo>
                <a:lnTo>
                  <a:pt x="229083" y="243182"/>
                </a:lnTo>
                <a:close/>
              </a:path>
              <a:path w="1093470" h="246379">
                <a:moveTo>
                  <a:pt x="354843" y="246154"/>
                </a:moveTo>
                <a:lnTo>
                  <a:pt x="303693" y="232760"/>
                </a:lnTo>
                <a:lnTo>
                  <a:pt x="272839" y="194476"/>
                </a:lnTo>
                <a:lnTo>
                  <a:pt x="266886" y="158495"/>
                </a:lnTo>
                <a:lnTo>
                  <a:pt x="268337" y="139305"/>
                </a:lnTo>
                <a:lnTo>
                  <a:pt x="290103" y="93459"/>
                </a:lnTo>
                <a:lnTo>
                  <a:pt x="333216" y="70162"/>
                </a:lnTo>
                <a:lnTo>
                  <a:pt x="351271" y="68608"/>
                </a:lnTo>
                <a:lnTo>
                  <a:pt x="360101" y="68608"/>
                </a:lnTo>
                <a:lnTo>
                  <a:pt x="400979" y="80514"/>
                </a:lnTo>
                <a:lnTo>
                  <a:pt x="400979" y="100307"/>
                </a:lnTo>
                <a:lnTo>
                  <a:pt x="353354" y="100307"/>
                </a:lnTo>
                <a:lnTo>
                  <a:pt x="342406" y="101311"/>
                </a:lnTo>
                <a:lnTo>
                  <a:pt x="309320" y="124971"/>
                </a:lnTo>
                <a:lnTo>
                  <a:pt x="301116" y="157457"/>
                </a:lnTo>
                <a:lnTo>
                  <a:pt x="302102" y="169883"/>
                </a:lnTo>
                <a:lnTo>
                  <a:pt x="325552" y="205835"/>
                </a:lnTo>
                <a:lnTo>
                  <a:pt x="359903" y="214454"/>
                </a:lnTo>
                <a:lnTo>
                  <a:pt x="404700" y="214454"/>
                </a:lnTo>
                <a:lnTo>
                  <a:pt x="404700" y="236629"/>
                </a:lnTo>
                <a:lnTo>
                  <a:pt x="392040" y="240797"/>
                </a:lnTo>
                <a:lnTo>
                  <a:pt x="379511" y="243774"/>
                </a:lnTo>
                <a:lnTo>
                  <a:pt x="367112" y="245559"/>
                </a:lnTo>
                <a:lnTo>
                  <a:pt x="354843" y="246154"/>
                </a:lnTo>
                <a:close/>
              </a:path>
              <a:path w="1093470" h="246379">
                <a:moveTo>
                  <a:pt x="400979" y="116681"/>
                </a:moveTo>
                <a:lnTo>
                  <a:pt x="388348" y="109517"/>
                </a:lnTo>
                <a:lnTo>
                  <a:pt x="375906" y="104323"/>
                </a:lnTo>
                <a:lnTo>
                  <a:pt x="364461" y="101311"/>
                </a:lnTo>
                <a:lnTo>
                  <a:pt x="353354" y="100307"/>
                </a:lnTo>
                <a:lnTo>
                  <a:pt x="400979" y="100307"/>
                </a:lnTo>
                <a:lnTo>
                  <a:pt x="400979" y="116681"/>
                </a:lnTo>
                <a:close/>
              </a:path>
              <a:path w="1093470" h="246379">
                <a:moveTo>
                  <a:pt x="404700" y="214454"/>
                </a:moveTo>
                <a:lnTo>
                  <a:pt x="359903" y="214454"/>
                </a:lnTo>
                <a:lnTo>
                  <a:pt x="370014" y="213749"/>
                </a:lnTo>
                <a:lnTo>
                  <a:pt x="380850" y="211630"/>
                </a:lnTo>
                <a:lnTo>
                  <a:pt x="392412" y="208097"/>
                </a:lnTo>
                <a:lnTo>
                  <a:pt x="404700" y="203148"/>
                </a:lnTo>
                <a:lnTo>
                  <a:pt x="404700" y="214454"/>
                </a:lnTo>
                <a:close/>
              </a:path>
              <a:path w="1093470" h="246379">
                <a:moveTo>
                  <a:pt x="523500" y="246154"/>
                </a:moveTo>
                <a:lnTo>
                  <a:pt x="472939" y="232178"/>
                </a:lnTo>
                <a:lnTo>
                  <a:pt x="439785" y="193364"/>
                </a:lnTo>
                <a:lnTo>
                  <a:pt x="433375" y="158495"/>
                </a:lnTo>
                <a:lnTo>
                  <a:pt x="434880" y="141896"/>
                </a:lnTo>
                <a:lnTo>
                  <a:pt x="434937" y="141268"/>
                </a:lnTo>
                <a:lnTo>
                  <a:pt x="439699" y="125274"/>
                </a:lnTo>
                <a:lnTo>
                  <a:pt x="439822" y="124861"/>
                </a:lnTo>
                <a:lnTo>
                  <a:pt x="447963" y="110017"/>
                </a:lnTo>
                <a:lnTo>
                  <a:pt x="488861" y="77871"/>
                </a:lnTo>
                <a:lnTo>
                  <a:pt x="524986" y="71580"/>
                </a:lnTo>
                <a:lnTo>
                  <a:pt x="543615" y="73153"/>
                </a:lnTo>
                <a:lnTo>
                  <a:pt x="560651" y="77871"/>
                </a:lnTo>
                <a:lnTo>
                  <a:pt x="576005" y="85732"/>
                </a:lnTo>
                <a:lnTo>
                  <a:pt x="589880" y="96888"/>
                </a:lnTo>
                <a:lnTo>
                  <a:pt x="594282" y="102088"/>
                </a:lnTo>
                <a:lnTo>
                  <a:pt x="523205" y="102088"/>
                </a:lnTo>
                <a:lnTo>
                  <a:pt x="511552" y="103094"/>
                </a:lnTo>
                <a:lnTo>
                  <a:pt x="476356" y="126660"/>
                </a:lnTo>
                <a:lnTo>
                  <a:pt x="467578" y="158495"/>
                </a:lnTo>
                <a:lnTo>
                  <a:pt x="467642" y="160133"/>
                </a:lnTo>
                <a:lnTo>
                  <a:pt x="468499" y="170227"/>
                </a:lnTo>
                <a:lnTo>
                  <a:pt x="468536" y="170655"/>
                </a:lnTo>
                <a:lnTo>
                  <a:pt x="471417" y="180861"/>
                </a:lnTo>
                <a:lnTo>
                  <a:pt x="471521" y="181231"/>
                </a:lnTo>
                <a:lnTo>
                  <a:pt x="476498" y="190672"/>
                </a:lnTo>
                <a:lnTo>
                  <a:pt x="512646" y="213478"/>
                </a:lnTo>
                <a:lnTo>
                  <a:pt x="524691" y="214454"/>
                </a:lnTo>
                <a:lnTo>
                  <a:pt x="595985" y="214454"/>
                </a:lnTo>
                <a:lnTo>
                  <a:pt x="589584" y="221751"/>
                </a:lnTo>
                <a:lnTo>
                  <a:pt x="575629" y="232427"/>
                </a:lnTo>
                <a:lnTo>
                  <a:pt x="560189" y="239943"/>
                </a:lnTo>
                <a:lnTo>
                  <a:pt x="560380" y="239943"/>
                </a:lnTo>
                <a:lnTo>
                  <a:pt x="542691" y="244601"/>
                </a:lnTo>
                <a:lnTo>
                  <a:pt x="542927" y="244601"/>
                </a:lnTo>
                <a:lnTo>
                  <a:pt x="523500" y="246154"/>
                </a:lnTo>
                <a:close/>
              </a:path>
              <a:path w="1093470" h="246379">
                <a:moveTo>
                  <a:pt x="595985" y="214454"/>
                </a:moveTo>
                <a:lnTo>
                  <a:pt x="524691" y="214454"/>
                </a:lnTo>
                <a:lnTo>
                  <a:pt x="536562" y="213478"/>
                </a:lnTo>
                <a:lnTo>
                  <a:pt x="547315" y="210548"/>
                </a:lnTo>
                <a:lnTo>
                  <a:pt x="577413" y="180861"/>
                </a:lnTo>
                <a:lnTo>
                  <a:pt x="580278" y="170655"/>
                </a:lnTo>
                <a:lnTo>
                  <a:pt x="580398" y="170227"/>
                </a:lnTo>
                <a:lnTo>
                  <a:pt x="581254" y="160133"/>
                </a:lnTo>
                <a:lnTo>
                  <a:pt x="581330" y="159238"/>
                </a:lnTo>
                <a:lnTo>
                  <a:pt x="581393" y="158495"/>
                </a:lnTo>
                <a:lnTo>
                  <a:pt x="580383" y="147077"/>
                </a:lnTo>
                <a:lnTo>
                  <a:pt x="556078" y="111134"/>
                </a:lnTo>
                <a:lnTo>
                  <a:pt x="523205" y="102088"/>
                </a:lnTo>
                <a:lnTo>
                  <a:pt x="594282" y="102088"/>
                </a:lnTo>
                <a:lnTo>
                  <a:pt x="601208" y="110271"/>
                </a:lnTo>
                <a:lnTo>
                  <a:pt x="609301" y="125274"/>
                </a:lnTo>
                <a:lnTo>
                  <a:pt x="614159" y="141896"/>
                </a:lnTo>
                <a:lnTo>
                  <a:pt x="615633" y="158495"/>
                </a:lnTo>
                <a:lnTo>
                  <a:pt x="615699" y="159238"/>
                </a:lnTo>
                <a:lnTo>
                  <a:pt x="601043" y="208690"/>
                </a:lnTo>
                <a:lnTo>
                  <a:pt x="595985" y="214454"/>
                </a:lnTo>
                <a:close/>
              </a:path>
              <a:path w="1093470" h="246379">
                <a:moveTo>
                  <a:pt x="821093" y="99564"/>
                </a:moveTo>
                <a:lnTo>
                  <a:pt x="786856" y="99564"/>
                </a:lnTo>
                <a:lnTo>
                  <a:pt x="800554" y="85889"/>
                </a:lnTo>
                <a:lnTo>
                  <a:pt x="814572" y="76123"/>
                </a:lnTo>
                <a:lnTo>
                  <a:pt x="829002" y="70226"/>
                </a:lnTo>
                <a:lnTo>
                  <a:pt x="829199" y="70226"/>
                </a:lnTo>
                <a:lnTo>
                  <a:pt x="843559" y="68313"/>
                </a:lnTo>
                <a:lnTo>
                  <a:pt x="884487" y="86610"/>
                </a:lnTo>
                <a:lnTo>
                  <a:pt x="891864" y="97593"/>
                </a:lnTo>
                <a:lnTo>
                  <a:pt x="833276" y="97593"/>
                </a:lnTo>
                <a:lnTo>
                  <a:pt x="822606" y="98961"/>
                </a:lnTo>
                <a:lnTo>
                  <a:pt x="821093" y="99564"/>
                </a:lnTo>
                <a:close/>
              </a:path>
              <a:path w="1093470" h="246379">
                <a:moveTo>
                  <a:pt x="783178" y="94506"/>
                </a:moveTo>
                <a:lnTo>
                  <a:pt x="685796" y="94506"/>
                </a:lnTo>
                <a:lnTo>
                  <a:pt x="698673" y="83174"/>
                </a:lnTo>
                <a:lnTo>
                  <a:pt x="711399" y="75081"/>
                </a:lnTo>
                <a:lnTo>
                  <a:pt x="723976" y="70226"/>
                </a:lnTo>
                <a:lnTo>
                  <a:pt x="736402" y="68608"/>
                </a:lnTo>
                <a:lnTo>
                  <a:pt x="751777" y="70542"/>
                </a:lnTo>
                <a:lnTo>
                  <a:pt x="765312" y="76346"/>
                </a:lnTo>
                <a:lnTo>
                  <a:pt x="777005" y="86019"/>
                </a:lnTo>
                <a:lnTo>
                  <a:pt x="783178" y="94506"/>
                </a:lnTo>
                <a:close/>
              </a:path>
              <a:path w="1093470" h="246379">
                <a:moveTo>
                  <a:pt x="685796" y="243182"/>
                </a:moveTo>
                <a:lnTo>
                  <a:pt x="651868" y="243182"/>
                </a:lnTo>
                <a:lnTo>
                  <a:pt x="651868" y="72027"/>
                </a:lnTo>
                <a:lnTo>
                  <a:pt x="685796" y="72027"/>
                </a:lnTo>
                <a:lnTo>
                  <a:pt x="685796" y="94506"/>
                </a:lnTo>
                <a:lnTo>
                  <a:pt x="783178" y="94506"/>
                </a:lnTo>
                <a:lnTo>
                  <a:pt x="784910" y="96888"/>
                </a:lnTo>
                <a:lnTo>
                  <a:pt x="718343" y="96888"/>
                </a:lnTo>
                <a:lnTo>
                  <a:pt x="711847" y="98516"/>
                </a:lnTo>
                <a:lnTo>
                  <a:pt x="685796" y="118909"/>
                </a:lnTo>
                <a:lnTo>
                  <a:pt x="685796" y="243182"/>
                </a:lnTo>
                <a:close/>
              </a:path>
              <a:path w="1093470" h="246379">
                <a:moveTo>
                  <a:pt x="793695" y="243182"/>
                </a:moveTo>
                <a:lnTo>
                  <a:pt x="759615" y="243182"/>
                </a:lnTo>
                <a:lnTo>
                  <a:pt x="759615" y="147932"/>
                </a:lnTo>
                <a:lnTo>
                  <a:pt x="759141" y="134787"/>
                </a:lnTo>
                <a:lnTo>
                  <a:pt x="757831" y="124651"/>
                </a:lnTo>
                <a:lnTo>
                  <a:pt x="757719" y="123784"/>
                </a:lnTo>
                <a:lnTo>
                  <a:pt x="755470" y="115378"/>
                </a:lnTo>
                <a:lnTo>
                  <a:pt x="755347" y="114920"/>
                </a:lnTo>
                <a:lnTo>
                  <a:pt x="725392" y="96888"/>
                </a:lnTo>
                <a:lnTo>
                  <a:pt x="784910" y="96888"/>
                </a:lnTo>
                <a:lnTo>
                  <a:pt x="786856" y="99564"/>
                </a:lnTo>
                <a:lnTo>
                  <a:pt x="821093" y="99564"/>
                </a:lnTo>
                <a:lnTo>
                  <a:pt x="812598" y="102951"/>
                </a:lnTo>
                <a:lnTo>
                  <a:pt x="803006" y="109570"/>
                </a:lnTo>
                <a:lnTo>
                  <a:pt x="793695" y="118909"/>
                </a:lnTo>
                <a:lnTo>
                  <a:pt x="793695" y="243182"/>
                </a:lnTo>
                <a:close/>
              </a:path>
              <a:path w="1093470" h="246379">
                <a:moveTo>
                  <a:pt x="900708" y="243182"/>
                </a:moveTo>
                <a:lnTo>
                  <a:pt x="866771" y="243182"/>
                </a:lnTo>
                <a:lnTo>
                  <a:pt x="866771" y="141826"/>
                </a:lnTo>
                <a:lnTo>
                  <a:pt x="866222" y="131745"/>
                </a:lnTo>
                <a:lnTo>
                  <a:pt x="840689" y="98347"/>
                </a:lnTo>
                <a:lnTo>
                  <a:pt x="832586" y="97593"/>
                </a:lnTo>
                <a:lnTo>
                  <a:pt x="891864" y="97593"/>
                </a:lnTo>
                <a:lnTo>
                  <a:pt x="896652" y="109570"/>
                </a:lnTo>
                <a:lnTo>
                  <a:pt x="899694" y="124651"/>
                </a:lnTo>
                <a:lnTo>
                  <a:pt x="900691" y="141826"/>
                </a:lnTo>
                <a:lnTo>
                  <a:pt x="900708" y="243182"/>
                </a:lnTo>
                <a:close/>
              </a:path>
              <a:path w="1093470" h="246379">
                <a:moveTo>
                  <a:pt x="1023009" y="245858"/>
                </a:moveTo>
                <a:lnTo>
                  <a:pt x="977165" y="234104"/>
                </a:lnTo>
                <a:lnTo>
                  <a:pt x="949143" y="202442"/>
                </a:lnTo>
                <a:lnTo>
                  <a:pt x="938770" y="156714"/>
                </a:lnTo>
                <a:lnTo>
                  <a:pt x="940156" y="138062"/>
                </a:lnTo>
                <a:lnTo>
                  <a:pt x="960944" y="93163"/>
                </a:lnTo>
                <a:lnTo>
                  <a:pt x="1001724" y="70096"/>
                </a:lnTo>
                <a:lnTo>
                  <a:pt x="1002080" y="70096"/>
                </a:lnTo>
                <a:lnTo>
                  <a:pt x="1018390" y="68608"/>
                </a:lnTo>
                <a:lnTo>
                  <a:pt x="1061729" y="82001"/>
                </a:lnTo>
                <a:lnTo>
                  <a:pt x="1076589" y="98078"/>
                </a:lnTo>
                <a:lnTo>
                  <a:pt x="1018390" y="98078"/>
                </a:lnTo>
                <a:lnTo>
                  <a:pt x="1009711" y="98766"/>
                </a:lnTo>
                <a:lnTo>
                  <a:pt x="978914" y="122332"/>
                </a:lnTo>
                <a:lnTo>
                  <a:pt x="973441" y="140341"/>
                </a:lnTo>
                <a:lnTo>
                  <a:pt x="1091891" y="140341"/>
                </a:lnTo>
                <a:lnTo>
                  <a:pt x="1092951" y="156266"/>
                </a:lnTo>
                <a:lnTo>
                  <a:pt x="1092951" y="160581"/>
                </a:lnTo>
                <a:lnTo>
                  <a:pt x="972698" y="160581"/>
                </a:lnTo>
                <a:lnTo>
                  <a:pt x="974172" y="172238"/>
                </a:lnTo>
                <a:lnTo>
                  <a:pt x="997212" y="206038"/>
                </a:lnTo>
                <a:lnTo>
                  <a:pt x="1028210" y="214159"/>
                </a:lnTo>
                <a:lnTo>
                  <a:pt x="1089979" y="214159"/>
                </a:lnTo>
                <a:lnTo>
                  <a:pt x="1089979" y="226361"/>
                </a:lnTo>
                <a:lnTo>
                  <a:pt x="1051022" y="243347"/>
                </a:lnTo>
                <a:lnTo>
                  <a:pt x="1033014" y="245580"/>
                </a:lnTo>
                <a:lnTo>
                  <a:pt x="1023009" y="245858"/>
                </a:lnTo>
                <a:close/>
              </a:path>
              <a:path w="1093470" h="246379">
                <a:moveTo>
                  <a:pt x="1091891" y="140341"/>
                </a:moveTo>
                <a:lnTo>
                  <a:pt x="1059471" y="140341"/>
                </a:lnTo>
                <a:lnTo>
                  <a:pt x="1058268" y="130741"/>
                </a:lnTo>
                <a:lnTo>
                  <a:pt x="1055860" y="122332"/>
                </a:lnTo>
                <a:lnTo>
                  <a:pt x="1018390" y="98078"/>
                </a:lnTo>
                <a:lnTo>
                  <a:pt x="1076589" y="98078"/>
                </a:lnTo>
                <a:lnTo>
                  <a:pt x="1081567" y="105342"/>
                </a:lnTo>
                <a:lnTo>
                  <a:pt x="1087892" y="120289"/>
                </a:lnTo>
                <a:lnTo>
                  <a:pt x="1091686" y="137264"/>
                </a:lnTo>
                <a:lnTo>
                  <a:pt x="1091891" y="140341"/>
                </a:lnTo>
                <a:close/>
              </a:path>
              <a:path w="1093470" h="246379">
                <a:moveTo>
                  <a:pt x="1089979" y="214159"/>
                </a:moveTo>
                <a:lnTo>
                  <a:pt x="1028210" y="214159"/>
                </a:lnTo>
                <a:lnTo>
                  <a:pt x="1044630" y="212857"/>
                </a:lnTo>
                <a:lnTo>
                  <a:pt x="1060398" y="208951"/>
                </a:lnTo>
                <a:lnTo>
                  <a:pt x="1075515" y="202442"/>
                </a:lnTo>
                <a:lnTo>
                  <a:pt x="1089979" y="193328"/>
                </a:lnTo>
                <a:lnTo>
                  <a:pt x="1089979" y="21415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2923" y="5139400"/>
            <a:ext cx="10693400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housing.plot(kind="scatter",</a:t>
            </a:r>
            <a:r>
              <a:rPr sz="3000" spc="-1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x="median_income", y="median_house_value",</a:t>
            </a:r>
            <a:r>
              <a:rPr sz="3000" spc="-2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alpha=0.1)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plt.axis([0,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16,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0,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550000])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3000">
              <a:latin typeface="Consolas"/>
              <a:cs typeface="Consolas"/>
            </a:endParaRPr>
          </a:p>
          <a:p>
            <a:pPr marL="4074160">
              <a:lnSpc>
                <a:spcPct val="100000"/>
              </a:lnSpc>
              <a:spcBef>
                <a:spcPts val="5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10500750" cy="350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6877" y="2758650"/>
            <a:ext cx="1297305" cy="263525"/>
          </a:xfrm>
          <a:custGeom>
            <a:avLst/>
            <a:gdLst/>
            <a:ahLst/>
            <a:cxnLst/>
            <a:rect l="l" t="t" r="r" b="b"/>
            <a:pathLst>
              <a:path w="1297305" h="263525">
                <a:moveTo>
                  <a:pt x="64739" y="259853"/>
                </a:moveTo>
                <a:lnTo>
                  <a:pt x="0" y="259853"/>
                </a:lnTo>
                <a:lnTo>
                  <a:pt x="0" y="0"/>
                </a:lnTo>
                <a:lnTo>
                  <a:pt x="64739" y="0"/>
                </a:lnTo>
                <a:lnTo>
                  <a:pt x="64739" y="259853"/>
                </a:lnTo>
                <a:close/>
              </a:path>
              <a:path w="1297305" h="263525">
                <a:moveTo>
                  <a:pt x="285351" y="109388"/>
                </a:moveTo>
                <a:lnTo>
                  <a:pt x="173756" y="109388"/>
                </a:lnTo>
                <a:lnTo>
                  <a:pt x="186481" y="96822"/>
                </a:lnTo>
                <a:lnTo>
                  <a:pt x="200247" y="87846"/>
                </a:lnTo>
                <a:lnTo>
                  <a:pt x="215056" y="82460"/>
                </a:lnTo>
                <a:lnTo>
                  <a:pt x="230906" y="80665"/>
                </a:lnTo>
                <a:lnTo>
                  <a:pt x="244031" y="81762"/>
                </a:lnTo>
                <a:lnTo>
                  <a:pt x="284605" y="107881"/>
                </a:lnTo>
                <a:lnTo>
                  <a:pt x="285351" y="109388"/>
                </a:lnTo>
                <a:close/>
              </a:path>
              <a:path w="1297305" h="263525">
                <a:moveTo>
                  <a:pt x="173756" y="259853"/>
                </a:moveTo>
                <a:lnTo>
                  <a:pt x="118541" y="259853"/>
                </a:lnTo>
                <a:lnTo>
                  <a:pt x="118541" y="84237"/>
                </a:lnTo>
                <a:lnTo>
                  <a:pt x="173756" y="84237"/>
                </a:lnTo>
                <a:lnTo>
                  <a:pt x="173756" y="109388"/>
                </a:lnTo>
                <a:lnTo>
                  <a:pt x="285351" y="109388"/>
                </a:lnTo>
                <a:lnTo>
                  <a:pt x="289478" y="117722"/>
                </a:lnTo>
                <a:lnTo>
                  <a:pt x="212302" y="117722"/>
                </a:lnTo>
                <a:lnTo>
                  <a:pt x="203128" y="119434"/>
                </a:lnTo>
                <a:lnTo>
                  <a:pt x="202763" y="119434"/>
                </a:lnTo>
                <a:lnTo>
                  <a:pt x="192918" y="124978"/>
                </a:lnTo>
                <a:lnTo>
                  <a:pt x="183309" y="134048"/>
                </a:lnTo>
                <a:lnTo>
                  <a:pt x="173756" y="146744"/>
                </a:lnTo>
                <a:lnTo>
                  <a:pt x="173756" y="259853"/>
                </a:lnTo>
                <a:close/>
              </a:path>
              <a:path w="1297305" h="263525">
                <a:moveTo>
                  <a:pt x="294902" y="259853"/>
                </a:moveTo>
                <a:lnTo>
                  <a:pt x="239687" y="259853"/>
                </a:lnTo>
                <a:lnTo>
                  <a:pt x="239687" y="152850"/>
                </a:lnTo>
                <a:lnTo>
                  <a:pt x="237975" y="137480"/>
                </a:lnTo>
                <a:lnTo>
                  <a:pt x="232841" y="126502"/>
                </a:lnTo>
                <a:lnTo>
                  <a:pt x="224283" y="119917"/>
                </a:lnTo>
                <a:lnTo>
                  <a:pt x="212302" y="117722"/>
                </a:lnTo>
                <a:lnTo>
                  <a:pt x="289478" y="117722"/>
                </a:lnTo>
                <a:lnTo>
                  <a:pt x="290326" y="119434"/>
                </a:lnTo>
                <a:lnTo>
                  <a:pt x="293758" y="132884"/>
                </a:lnTo>
                <a:lnTo>
                  <a:pt x="294791" y="146744"/>
                </a:lnTo>
                <a:lnTo>
                  <a:pt x="294902" y="259853"/>
                </a:lnTo>
                <a:close/>
              </a:path>
              <a:path w="1297305" h="263525">
                <a:moveTo>
                  <a:pt x="434726" y="263273"/>
                </a:moveTo>
                <a:lnTo>
                  <a:pt x="393091" y="257063"/>
                </a:lnTo>
                <a:lnTo>
                  <a:pt x="348647" y="224988"/>
                </a:lnTo>
                <a:lnTo>
                  <a:pt x="333076" y="172643"/>
                </a:lnTo>
                <a:lnTo>
                  <a:pt x="334825" y="153508"/>
                </a:lnTo>
                <a:lnTo>
                  <a:pt x="361056" y="106710"/>
                </a:lnTo>
                <a:lnTo>
                  <a:pt x="411648" y="82293"/>
                </a:lnTo>
                <a:lnTo>
                  <a:pt x="432345" y="80665"/>
                </a:lnTo>
                <a:lnTo>
                  <a:pt x="446539" y="81390"/>
                </a:lnTo>
                <a:lnTo>
                  <a:pt x="461142" y="83567"/>
                </a:lnTo>
                <a:lnTo>
                  <a:pt x="476081" y="87176"/>
                </a:lnTo>
                <a:lnTo>
                  <a:pt x="491578" y="92273"/>
                </a:lnTo>
                <a:lnTo>
                  <a:pt x="491578" y="121589"/>
                </a:lnTo>
                <a:lnTo>
                  <a:pt x="446483" y="121589"/>
                </a:lnTo>
                <a:lnTo>
                  <a:pt x="434744" y="122455"/>
                </a:lnTo>
                <a:lnTo>
                  <a:pt x="400383" y="142864"/>
                </a:lnTo>
                <a:lnTo>
                  <a:pt x="392012" y="172195"/>
                </a:lnTo>
                <a:lnTo>
                  <a:pt x="392914" y="183245"/>
                </a:lnTo>
                <a:lnTo>
                  <a:pt x="395621" y="193177"/>
                </a:lnTo>
                <a:lnTo>
                  <a:pt x="400132" y="201994"/>
                </a:lnTo>
                <a:lnTo>
                  <a:pt x="406327" y="209547"/>
                </a:lnTo>
                <a:lnTo>
                  <a:pt x="406448" y="209695"/>
                </a:lnTo>
                <a:lnTo>
                  <a:pt x="414308" y="215946"/>
                </a:lnTo>
                <a:lnTo>
                  <a:pt x="423303" y="220410"/>
                </a:lnTo>
                <a:lnTo>
                  <a:pt x="433433" y="223089"/>
                </a:lnTo>
                <a:lnTo>
                  <a:pt x="444698" y="223982"/>
                </a:lnTo>
                <a:lnTo>
                  <a:pt x="494107" y="223982"/>
                </a:lnTo>
                <a:lnTo>
                  <a:pt x="494107" y="251519"/>
                </a:lnTo>
                <a:lnTo>
                  <a:pt x="478285" y="256663"/>
                </a:lnTo>
                <a:lnTo>
                  <a:pt x="463114" y="260336"/>
                </a:lnTo>
                <a:lnTo>
                  <a:pt x="448595" y="262539"/>
                </a:lnTo>
                <a:lnTo>
                  <a:pt x="434726" y="263273"/>
                </a:lnTo>
                <a:close/>
              </a:path>
              <a:path w="1297305" h="263525">
                <a:moveTo>
                  <a:pt x="491578" y="133352"/>
                </a:moveTo>
                <a:lnTo>
                  <a:pt x="480165" y="128207"/>
                </a:lnTo>
                <a:lnTo>
                  <a:pt x="468844" y="124531"/>
                </a:lnTo>
                <a:lnTo>
                  <a:pt x="457617" y="122324"/>
                </a:lnTo>
                <a:lnTo>
                  <a:pt x="446483" y="121589"/>
                </a:lnTo>
                <a:lnTo>
                  <a:pt x="491578" y="121589"/>
                </a:lnTo>
                <a:lnTo>
                  <a:pt x="491578" y="133352"/>
                </a:lnTo>
                <a:close/>
              </a:path>
              <a:path w="1297305" h="263525">
                <a:moveTo>
                  <a:pt x="494107" y="223982"/>
                </a:moveTo>
                <a:lnTo>
                  <a:pt x="444698" y="223982"/>
                </a:lnTo>
                <a:lnTo>
                  <a:pt x="454315" y="223220"/>
                </a:lnTo>
                <a:lnTo>
                  <a:pt x="465756" y="220932"/>
                </a:lnTo>
                <a:lnTo>
                  <a:pt x="479020" y="217119"/>
                </a:lnTo>
                <a:lnTo>
                  <a:pt x="494107" y="211781"/>
                </a:lnTo>
                <a:lnTo>
                  <a:pt x="494107" y="223982"/>
                </a:lnTo>
                <a:close/>
              </a:path>
              <a:path w="1297305" h="263525">
                <a:moveTo>
                  <a:pt x="621802" y="263273"/>
                </a:moveTo>
                <a:lnTo>
                  <a:pt x="582028" y="256913"/>
                </a:lnTo>
                <a:lnTo>
                  <a:pt x="538040" y="224160"/>
                </a:lnTo>
                <a:lnTo>
                  <a:pt x="522412" y="172195"/>
                </a:lnTo>
                <a:lnTo>
                  <a:pt x="522492" y="170709"/>
                </a:lnTo>
                <a:lnTo>
                  <a:pt x="538291" y="119127"/>
                </a:lnTo>
                <a:lnTo>
                  <a:pt x="582660" y="86915"/>
                </a:lnTo>
                <a:lnTo>
                  <a:pt x="601523" y="82181"/>
                </a:lnTo>
                <a:lnTo>
                  <a:pt x="601946" y="82181"/>
                </a:lnTo>
                <a:lnTo>
                  <a:pt x="621802" y="80665"/>
                </a:lnTo>
                <a:lnTo>
                  <a:pt x="659902" y="86730"/>
                </a:lnTo>
                <a:lnTo>
                  <a:pt x="699944" y="113559"/>
                </a:lnTo>
                <a:lnTo>
                  <a:pt x="621802" y="113559"/>
                </a:lnTo>
                <a:lnTo>
                  <a:pt x="612798" y="114508"/>
                </a:lnTo>
                <a:lnTo>
                  <a:pt x="584000" y="147041"/>
                </a:lnTo>
                <a:lnTo>
                  <a:pt x="581350" y="172195"/>
                </a:lnTo>
                <a:lnTo>
                  <a:pt x="583785" y="196818"/>
                </a:lnTo>
                <a:lnTo>
                  <a:pt x="583851" y="197485"/>
                </a:lnTo>
                <a:lnTo>
                  <a:pt x="591319" y="215466"/>
                </a:lnTo>
                <a:lnTo>
                  <a:pt x="591441" y="215761"/>
                </a:lnTo>
                <a:lnTo>
                  <a:pt x="604007" y="226654"/>
                </a:lnTo>
                <a:lnTo>
                  <a:pt x="603736" y="226654"/>
                </a:lnTo>
                <a:lnTo>
                  <a:pt x="621802" y="230383"/>
                </a:lnTo>
                <a:lnTo>
                  <a:pt x="700088" y="230383"/>
                </a:lnTo>
                <a:lnTo>
                  <a:pt x="691305" y="239460"/>
                </a:lnTo>
                <a:lnTo>
                  <a:pt x="676022" y="249880"/>
                </a:lnTo>
                <a:lnTo>
                  <a:pt x="659344" y="257321"/>
                </a:lnTo>
                <a:lnTo>
                  <a:pt x="641683" y="261683"/>
                </a:lnTo>
                <a:lnTo>
                  <a:pt x="642605" y="261683"/>
                </a:lnTo>
                <a:lnTo>
                  <a:pt x="621802" y="263273"/>
                </a:lnTo>
                <a:close/>
              </a:path>
              <a:path w="1297305" h="263525">
                <a:moveTo>
                  <a:pt x="700088" y="230383"/>
                </a:moveTo>
                <a:lnTo>
                  <a:pt x="621802" y="230383"/>
                </a:lnTo>
                <a:lnTo>
                  <a:pt x="639122" y="226654"/>
                </a:lnTo>
                <a:lnTo>
                  <a:pt x="651493" y="215466"/>
                </a:lnTo>
                <a:lnTo>
                  <a:pt x="658916" y="196818"/>
                </a:lnTo>
                <a:lnTo>
                  <a:pt x="661249" y="172195"/>
                </a:lnTo>
                <a:lnTo>
                  <a:pt x="661277" y="171900"/>
                </a:lnTo>
                <a:lnTo>
                  <a:pt x="661390" y="170709"/>
                </a:lnTo>
                <a:lnTo>
                  <a:pt x="658916" y="145706"/>
                </a:lnTo>
                <a:lnTo>
                  <a:pt x="651493" y="127847"/>
                </a:lnTo>
                <a:lnTo>
                  <a:pt x="639122" y="117131"/>
                </a:lnTo>
                <a:lnTo>
                  <a:pt x="621802" y="113559"/>
                </a:lnTo>
                <a:lnTo>
                  <a:pt x="699944" y="113559"/>
                </a:lnTo>
                <a:lnTo>
                  <a:pt x="704318" y="118170"/>
                </a:lnTo>
                <a:lnTo>
                  <a:pt x="713294" y="133797"/>
                </a:lnTo>
                <a:lnTo>
                  <a:pt x="718680" y="151805"/>
                </a:lnTo>
                <a:lnTo>
                  <a:pt x="720344" y="170709"/>
                </a:lnTo>
                <a:lnTo>
                  <a:pt x="720449" y="171900"/>
                </a:lnTo>
                <a:lnTo>
                  <a:pt x="720475" y="172195"/>
                </a:lnTo>
                <a:lnTo>
                  <a:pt x="718652" y="192639"/>
                </a:lnTo>
                <a:lnTo>
                  <a:pt x="713182" y="210664"/>
                </a:lnTo>
                <a:lnTo>
                  <a:pt x="704067" y="226271"/>
                </a:lnTo>
                <a:lnTo>
                  <a:pt x="700088" y="230383"/>
                </a:lnTo>
                <a:close/>
              </a:path>
              <a:path w="1297305" h="263525">
                <a:moveTo>
                  <a:pt x="930799" y="106710"/>
                </a:moveTo>
                <a:lnTo>
                  <a:pt x="813976" y="106710"/>
                </a:lnTo>
                <a:lnTo>
                  <a:pt x="828282" y="95315"/>
                </a:lnTo>
                <a:lnTo>
                  <a:pt x="843221" y="87176"/>
                </a:lnTo>
                <a:lnTo>
                  <a:pt x="858794" y="82293"/>
                </a:lnTo>
                <a:lnTo>
                  <a:pt x="875000" y="80665"/>
                </a:lnTo>
                <a:lnTo>
                  <a:pt x="895862" y="82999"/>
                </a:lnTo>
                <a:lnTo>
                  <a:pt x="913356" y="90003"/>
                </a:lnTo>
                <a:lnTo>
                  <a:pt x="927484" y="101676"/>
                </a:lnTo>
                <a:lnTo>
                  <a:pt x="930799" y="106710"/>
                </a:lnTo>
                <a:close/>
              </a:path>
              <a:path w="1297305" h="263525">
                <a:moveTo>
                  <a:pt x="986538" y="118017"/>
                </a:moveTo>
                <a:lnTo>
                  <a:pt x="938246" y="118017"/>
                </a:lnTo>
                <a:lnTo>
                  <a:pt x="954460" y="101676"/>
                </a:lnTo>
                <a:lnTo>
                  <a:pt x="971400" y="90003"/>
                </a:lnTo>
                <a:lnTo>
                  <a:pt x="989065" y="82999"/>
                </a:lnTo>
                <a:lnTo>
                  <a:pt x="1007454" y="80665"/>
                </a:lnTo>
                <a:lnTo>
                  <a:pt x="1021870" y="81818"/>
                </a:lnTo>
                <a:lnTo>
                  <a:pt x="1056860" y="99119"/>
                </a:lnTo>
                <a:lnTo>
                  <a:pt x="1069877" y="117722"/>
                </a:lnTo>
                <a:lnTo>
                  <a:pt x="988404" y="117722"/>
                </a:lnTo>
                <a:lnTo>
                  <a:pt x="986538" y="118017"/>
                </a:lnTo>
                <a:close/>
              </a:path>
              <a:path w="1297305" h="263525">
                <a:moveTo>
                  <a:pt x="813976" y="259853"/>
                </a:moveTo>
                <a:lnTo>
                  <a:pt x="758612" y="259853"/>
                </a:lnTo>
                <a:lnTo>
                  <a:pt x="758612" y="84237"/>
                </a:lnTo>
                <a:lnTo>
                  <a:pt x="813976" y="84237"/>
                </a:lnTo>
                <a:lnTo>
                  <a:pt x="813976" y="106710"/>
                </a:lnTo>
                <a:lnTo>
                  <a:pt x="930799" y="106710"/>
                </a:lnTo>
                <a:lnTo>
                  <a:pt x="938051" y="117722"/>
                </a:lnTo>
                <a:lnTo>
                  <a:pt x="856095" y="117722"/>
                </a:lnTo>
                <a:lnTo>
                  <a:pt x="845314" y="119247"/>
                </a:lnTo>
                <a:lnTo>
                  <a:pt x="834701" y="123824"/>
                </a:lnTo>
                <a:lnTo>
                  <a:pt x="824255" y="131452"/>
                </a:lnTo>
                <a:lnTo>
                  <a:pt x="813976" y="142134"/>
                </a:lnTo>
                <a:lnTo>
                  <a:pt x="813976" y="259853"/>
                </a:lnTo>
                <a:close/>
              </a:path>
              <a:path w="1297305" h="263525">
                <a:moveTo>
                  <a:pt x="944942" y="259853"/>
                </a:moveTo>
                <a:lnTo>
                  <a:pt x="889878" y="259853"/>
                </a:lnTo>
                <a:lnTo>
                  <a:pt x="889878" y="155822"/>
                </a:lnTo>
                <a:lnTo>
                  <a:pt x="889374" y="148232"/>
                </a:lnTo>
                <a:lnTo>
                  <a:pt x="863377" y="118336"/>
                </a:lnTo>
                <a:lnTo>
                  <a:pt x="856095" y="117722"/>
                </a:lnTo>
                <a:lnTo>
                  <a:pt x="938051" y="117722"/>
                </a:lnTo>
                <a:lnTo>
                  <a:pt x="938246" y="118017"/>
                </a:lnTo>
                <a:lnTo>
                  <a:pt x="986538" y="118017"/>
                </a:lnTo>
                <a:lnTo>
                  <a:pt x="976644" y="119582"/>
                </a:lnTo>
                <a:lnTo>
                  <a:pt x="965480" y="125164"/>
                </a:lnTo>
                <a:lnTo>
                  <a:pt x="954913" y="134466"/>
                </a:lnTo>
                <a:lnTo>
                  <a:pt x="944942" y="147487"/>
                </a:lnTo>
                <a:lnTo>
                  <a:pt x="944942" y="259853"/>
                </a:lnTo>
                <a:close/>
              </a:path>
              <a:path w="1297305" h="263525">
                <a:moveTo>
                  <a:pt x="1076063" y="259853"/>
                </a:moveTo>
                <a:lnTo>
                  <a:pt x="1020847" y="259853"/>
                </a:lnTo>
                <a:lnTo>
                  <a:pt x="1020773" y="155822"/>
                </a:lnTo>
                <a:lnTo>
                  <a:pt x="1020307" y="148232"/>
                </a:lnTo>
                <a:lnTo>
                  <a:pt x="995519" y="118336"/>
                </a:lnTo>
                <a:lnTo>
                  <a:pt x="995225" y="118336"/>
                </a:lnTo>
                <a:lnTo>
                  <a:pt x="988404" y="117722"/>
                </a:lnTo>
                <a:lnTo>
                  <a:pt x="1069877" y="117722"/>
                </a:lnTo>
                <a:lnTo>
                  <a:pt x="1071182" y="120178"/>
                </a:lnTo>
                <a:lnTo>
                  <a:pt x="1071262" y="120328"/>
                </a:lnTo>
                <a:lnTo>
                  <a:pt x="1074862" y="132995"/>
                </a:lnTo>
                <a:lnTo>
                  <a:pt x="1076063" y="147039"/>
                </a:lnTo>
                <a:lnTo>
                  <a:pt x="1076063" y="259853"/>
                </a:lnTo>
                <a:close/>
              </a:path>
              <a:path w="1297305" h="263525">
                <a:moveTo>
                  <a:pt x="1215585" y="263273"/>
                </a:moveTo>
                <a:lnTo>
                  <a:pt x="1173917" y="257063"/>
                </a:lnTo>
                <a:lnTo>
                  <a:pt x="1129362" y="224988"/>
                </a:lnTo>
                <a:lnTo>
                  <a:pt x="1113791" y="172643"/>
                </a:lnTo>
                <a:lnTo>
                  <a:pt x="1115418" y="153442"/>
                </a:lnTo>
                <a:lnTo>
                  <a:pt x="1139833" y="106560"/>
                </a:lnTo>
                <a:lnTo>
                  <a:pt x="1186938" y="82283"/>
                </a:lnTo>
                <a:lnTo>
                  <a:pt x="1206212" y="80665"/>
                </a:lnTo>
                <a:lnTo>
                  <a:pt x="1224653" y="82283"/>
                </a:lnTo>
                <a:lnTo>
                  <a:pt x="1225320" y="82283"/>
                </a:lnTo>
                <a:lnTo>
                  <a:pt x="1243160" y="87473"/>
                </a:lnTo>
                <a:lnTo>
                  <a:pt x="1258869" y="95985"/>
                </a:lnTo>
                <a:lnTo>
                  <a:pt x="1272735" y="107900"/>
                </a:lnTo>
                <a:lnTo>
                  <a:pt x="1277055" y="113559"/>
                </a:lnTo>
                <a:lnTo>
                  <a:pt x="1210232" y="113559"/>
                </a:lnTo>
                <a:lnTo>
                  <a:pt x="1195058" y="115958"/>
                </a:lnTo>
                <a:lnTo>
                  <a:pt x="1183626" y="123156"/>
                </a:lnTo>
                <a:lnTo>
                  <a:pt x="1175934" y="135154"/>
                </a:lnTo>
                <a:lnTo>
                  <a:pt x="1171979" y="151954"/>
                </a:lnTo>
                <a:lnTo>
                  <a:pt x="1294532" y="151954"/>
                </a:lnTo>
                <a:lnTo>
                  <a:pt x="1296148" y="159217"/>
                </a:lnTo>
                <a:lnTo>
                  <a:pt x="1296995" y="180977"/>
                </a:lnTo>
                <a:lnTo>
                  <a:pt x="1170941" y="180977"/>
                </a:lnTo>
                <a:lnTo>
                  <a:pt x="1172590" y="192099"/>
                </a:lnTo>
                <a:lnTo>
                  <a:pt x="1196070" y="223182"/>
                </a:lnTo>
                <a:lnTo>
                  <a:pt x="1228834" y="230383"/>
                </a:lnTo>
                <a:lnTo>
                  <a:pt x="1293871" y="230383"/>
                </a:lnTo>
                <a:lnTo>
                  <a:pt x="1293871" y="240060"/>
                </a:lnTo>
                <a:lnTo>
                  <a:pt x="1277147" y="250217"/>
                </a:lnTo>
                <a:lnTo>
                  <a:pt x="1258525" y="257471"/>
                </a:lnTo>
                <a:lnTo>
                  <a:pt x="1238484" y="261721"/>
                </a:lnTo>
                <a:lnTo>
                  <a:pt x="1239579" y="261721"/>
                </a:lnTo>
                <a:lnTo>
                  <a:pt x="1215585" y="263273"/>
                </a:lnTo>
                <a:close/>
              </a:path>
              <a:path w="1297305" h="263525">
                <a:moveTo>
                  <a:pt x="1294532" y="151954"/>
                </a:moveTo>
                <a:lnTo>
                  <a:pt x="1248332" y="151954"/>
                </a:lnTo>
                <a:lnTo>
                  <a:pt x="1244274" y="135154"/>
                </a:lnTo>
                <a:lnTo>
                  <a:pt x="1236572" y="123156"/>
                </a:lnTo>
                <a:lnTo>
                  <a:pt x="1225225" y="115958"/>
                </a:lnTo>
                <a:lnTo>
                  <a:pt x="1210232" y="113559"/>
                </a:lnTo>
                <a:lnTo>
                  <a:pt x="1277055" y="113559"/>
                </a:lnTo>
                <a:lnTo>
                  <a:pt x="1284018" y="122680"/>
                </a:lnTo>
                <a:lnTo>
                  <a:pt x="1291823" y="139785"/>
                </a:lnTo>
                <a:lnTo>
                  <a:pt x="1294532" y="151954"/>
                </a:lnTo>
                <a:close/>
              </a:path>
              <a:path w="1297305" h="263525">
                <a:moveTo>
                  <a:pt x="1293871" y="230383"/>
                </a:moveTo>
                <a:lnTo>
                  <a:pt x="1228834" y="230383"/>
                </a:lnTo>
                <a:lnTo>
                  <a:pt x="1244509" y="228820"/>
                </a:lnTo>
                <a:lnTo>
                  <a:pt x="1260574" y="224132"/>
                </a:lnTo>
                <a:lnTo>
                  <a:pt x="1277027" y="216319"/>
                </a:lnTo>
                <a:lnTo>
                  <a:pt x="1293871" y="205380"/>
                </a:lnTo>
                <a:lnTo>
                  <a:pt x="1293871" y="23038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1983" y="3219068"/>
            <a:ext cx="8860794" cy="5784138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0812" y="2130979"/>
            <a:ext cx="4185038" cy="4265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1983" y="3219068"/>
            <a:ext cx="8860794" cy="5784138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93530" y="8245042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5" h="262890">
                <a:moveTo>
                  <a:pt x="37214" y="259851"/>
                </a:moveTo>
                <a:lnTo>
                  <a:pt x="0" y="259851"/>
                </a:lnTo>
                <a:lnTo>
                  <a:pt x="0" y="0"/>
                </a:lnTo>
                <a:lnTo>
                  <a:pt x="37214" y="0"/>
                </a:lnTo>
                <a:lnTo>
                  <a:pt x="37214" y="259851"/>
                </a:lnTo>
                <a:close/>
              </a:path>
              <a:path w="178435" h="262890">
                <a:moveTo>
                  <a:pt x="161381" y="262822"/>
                </a:moveTo>
                <a:lnTo>
                  <a:pt x="148580" y="262822"/>
                </a:lnTo>
                <a:lnTo>
                  <a:pt x="143227" y="260746"/>
                </a:lnTo>
                <a:lnTo>
                  <a:pt x="138855" y="256574"/>
                </a:lnTo>
                <a:lnTo>
                  <a:pt x="134597" y="252307"/>
                </a:lnTo>
                <a:lnTo>
                  <a:pt x="132463" y="247049"/>
                </a:lnTo>
                <a:lnTo>
                  <a:pt x="132463" y="234552"/>
                </a:lnTo>
                <a:lnTo>
                  <a:pt x="134597" y="229237"/>
                </a:lnTo>
                <a:lnTo>
                  <a:pt x="138855" y="224875"/>
                </a:lnTo>
                <a:lnTo>
                  <a:pt x="143227" y="220512"/>
                </a:lnTo>
                <a:lnTo>
                  <a:pt x="148580" y="218331"/>
                </a:lnTo>
                <a:lnTo>
                  <a:pt x="161286" y="218331"/>
                </a:lnTo>
                <a:lnTo>
                  <a:pt x="166687" y="220512"/>
                </a:lnTo>
                <a:lnTo>
                  <a:pt x="175621" y="229237"/>
                </a:lnTo>
                <a:lnTo>
                  <a:pt x="177850" y="234552"/>
                </a:lnTo>
                <a:lnTo>
                  <a:pt x="177850" y="247049"/>
                </a:lnTo>
                <a:lnTo>
                  <a:pt x="175621" y="252307"/>
                </a:lnTo>
                <a:lnTo>
                  <a:pt x="166791" y="260746"/>
                </a:lnTo>
                <a:lnTo>
                  <a:pt x="161381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7671" y="8241613"/>
            <a:ext cx="4003168" cy="35049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072033" y="1762296"/>
            <a:ext cx="8860790" cy="5784215"/>
            <a:chOff x="2072033" y="1762296"/>
            <a:chExt cx="8860790" cy="57842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033" y="1762296"/>
              <a:ext cx="8860794" cy="57841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57366" y="3035893"/>
              <a:ext cx="2443480" cy="3001645"/>
            </a:xfrm>
            <a:custGeom>
              <a:avLst/>
              <a:gdLst/>
              <a:ahLst/>
              <a:cxnLst/>
              <a:rect l="l" t="t" r="r" b="b"/>
              <a:pathLst>
                <a:path w="2443479" h="3001645">
                  <a:moveTo>
                    <a:pt x="0" y="3001193"/>
                  </a:moveTo>
                  <a:lnTo>
                    <a:pt x="2442895" y="0"/>
                  </a:lnTo>
                </a:path>
              </a:pathLst>
            </a:custGeom>
            <a:ln w="76199">
              <a:solidFill>
                <a:srgbClr val="DF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3654" y="8241613"/>
            <a:ext cx="3799353" cy="35049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72033" y="1762296"/>
            <a:ext cx="8860790" cy="5784215"/>
            <a:chOff x="2072033" y="1762296"/>
            <a:chExt cx="8860790" cy="57842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033" y="1762296"/>
              <a:ext cx="8860794" cy="578413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81592" y="1971646"/>
              <a:ext cx="6892290" cy="506095"/>
            </a:xfrm>
            <a:custGeom>
              <a:avLst/>
              <a:gdLst/>
              <a:ahLst/>
              <a:cxnLst/>
              <a:rect l="l" t="t" r="r" b="b"/>
              <a:pathLst>
                <a:path w="6892290" h="506094">
                  <a:moveTo>
                    <a:pt x="0" y="0"/>
                  </a:moveTo>
                  <a:lnTo>
                    <a:pt x="6892186" y="0"/>
                  </a:lnTo>
                  <a:lnTo>
                    <a:pt x="6892186" y="506098"/>
                  </a:lnTo>
                  <a:lnTo>
                    <a:pt x="0" y="506098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7353" y="8241318"/>
            <a:ext cx="8703251" cy="30866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72033" y="1762296"/>
            <a:ext cx="8860790" cy="5784215"/>
            <a:chOff x="2072033" y="1762296"/>
            <a:chExt cx="8860790" cy="57842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033" y="1762296"/>
              <a:ext cx="8860794" cy="578413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50192" y="2460195"/>
              <a:ext cx="1238885" cy="2032635"/>
            </a:xfrm>
            <a:custGeom>
              <a:avLst/>
              <a:gdLst/>
              <a:ahLst/>
              <a:cxnLst/>
              <a:rect l="l" t="t" r="r" b="b"/>
              <a:pathLst>
                <a:path w="1238885" h="2032635">
                  <a:moveTo>
                    <a:pt x="0" y="0"/>
                  </a:moveTo>
                  <a:lnTo>
                    <a:pt x="1238697" y="0"/>
                  </a:lnTo>
                  <a:lnTo>
                    <a:pt x="1238697" y="418799"/>
                  </a:lnTo>
                  <a:lnTo>
                    <a:pt x="0" y="418799"/>
                  </a:lnTo>
                  <a:lnTo>
                    <a:pt x="0" y="0"/>
                  </a:lnTo>
                  <a:close/>
                </a:path>
                <a:path w="1238885" h="2032635">
                  <a:moveTo>
                    <a:pt x="0" y="885223"/>
                  </a:moveTo>
                  <a:lnTo>
                    <a:pt x="1238697" y="885223"/>
                  </a:lnTo>
                  <a:lnTo>
                    <a:pt x="1238697" y="1304022"/>
                  </a:lnTo>
                  <a:lnTo>
                    <a:pt x="0" y="1304022"/>
                  </a:lnTo>
                  <a:lnTo>
                    <a:pt x="0" y="885223"/>
                  </a:lnTo>
                  <a:close/>
                </a:path>
                <a:path w="1238885" h="2032635">
                  <a:moveTo>
                    <a:pt x="0" y="1613421"/>
                  </a:moveTo>
                  <a:lnTo>
                    <a:pt x="1091097" y="1613421"/>
                  </a:lnTo>
                  <a:lnTo>
                    <a:pt x="1091097" y="2032220"/>
                  </a:lnTo>
                  <a:lnTo>
                    <a:pt x="0" y="2032220"/>
                  </a:lnTo>
                  <a:lnTo>
                    <a:pt x="0" y="1613421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010" y="8013013"/>
            <a:ext cx="10804389" cy="3504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1239" y="8473642"/>
            <a:ext cx="6072070" cy="34706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072033" y="1762296"/>
            <a:ext cx="8860790" cy="5784215"/>
            <a:chOff x="2072033" y="1762296"/>
            <a:chExt cx="8860790" cy="578421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033" y="1762296"/>
              <a:ext cx="8860794" cy="57841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50192" y="2460195"/>
              <a:ext cx="1238885" cy="2032635"/>
            </a:xfrm>
            <a:custGeom>
              <a:avLst/>
              <a:gdLst/>
              <a:ahLst/>
              <a:cxnLst/>
              <a:rect l="l" t="t" r="r" b="b"/>
              <a:pathLst>
                <a:path w="1238885" h="2032635">
                  <a:moveTo>
                    <a:pt x="0" y="0"/>
                  </a:moveTo>
                  <a:lnTo>
                    <a:pt x="1238697" y="0"/>
                  </a:lnTo>
                  <a:lnTo>
                    <a:pt x="1238697" y="418799"/>
                  </a:lnTo>
                  <a:lnTo>
                    <a:pt x="0" y="418799"/>
                  </a:lnTo>
                  <a:lnTo>
                    <a:pt x="0" y="0"/>
                  </a:lnTo>
                  <a:close/>
                </a:path>
                <a:path w="1238885" h="2032635">
                  <a:moveTo>
                    <a:pt x="0" y="885223"/>
                  </a:moveTo>
                  <a:lnTo>
                    <a:pt x="1238697" y="885223"/>
                  </a:lnTo>
                  <a:lnTo>
                    <a:pt x="1238697" y="1304022"/>
                  </a:lnTo>
                  <a:lnTo>
                    <a:pt x="0" y="1304022"/>
                  </a:lnTo>
                  <a:lnTo>
                    <a:pt x="0" y="885223"/>
                  </a:lnTo>
                  <a:close/>
                </a:path>
                <a:path w="1238885" h="2032635">
                  <a:moveTo>
                    <a:pt x="0" y="1613421"/>
                  </a:moveTo>
                  <a:lnTo>
                    <a:pt x="1091097" y="1613421"/>
                  </a:lnTo>
                  <a:lnTo>
                    <a:pt x="1091097" y="2032220"/>
                  </a:lnTo>
                  <a:lnTo>
                    <a:pt x="0" y="2032220"/>
                  </a:lnTo>
                  <a:lnTo>
                    <a:pt x="0" y="1613421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2069429"/>
            <a:ext cx="7890884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444004"/>
            <a:ext cx="3963511" cy="2632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4130250"/>
            <a:ext cx="3358746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4812620"/>
            <a:ext cx="2684892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822" y="5498419"/>
            <a:ext cx="2513032" cy="2662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9044" y="6184217"/>
            <a:ext cx="10119940" cy="35049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480289" y="6873445"/>
            <a:ext cx="1431925" cy="347345"/>
          </a:xfrm>
          <a:custGeom>
            <a:avLst/>
            <a:gdLst/>
            <a:ahLst/>
            <a:cxnLst/>
            <a:rect l="l" t="t" r="r" b="b"/>
            <a:pathLst>
              <a:path w="1431925" h="347345">
                <a:moveTo>
                  <a:pt x="3124" y="145551"/>
                </a:moveTo>
                <a:lnTo>
                  <a:pt x="3124" y="108641"/>
                </a:lnTo>
                <a:lnTo>
                  <a:pt x="14093" y="98421"/>
                </a:lnTo>
                <a:lnTo>
                  <a:pt x="27199" y="91119"/>
                </a:lnTo>
                <a:lnTo>
                  <a:pt x="42443" y="86737"/>
                </a:lnTo>
                <a:lnTo>
                  <a:pt x="59826" y="85277"/>
                </a:lnTo>
                <a:lnTo>
                  <a:pt x="73045" y="86188"/>
                </a:lnTo>
                <a:lnTo>
                  <a:pt x="108099" y="102936"/>
                </a:lnTo>
                <a:lnTo>
                  <a:pt x="117193" y="116976"/>
                </a:lnTo>
                <a:lnTo>
                  <a:pt x="57149" y="116976"/>
                </a:lnTo>
                <a:lnTo>
                  <a:pt x="43337" y="118762"/>
                </a:lnTo>
                <a:lnTo>
                  <a:pt x="29729" y="124120"/>
                </a:lnTo>
                <a:lnTo>
                  <a:pt x="16326" y="133049"/>
                </a:lnTo>
                <a:lnTo>
                  <a:pt x="3124" y="145551"/>
                </a:lnTo>
                <a:close/>
              </a:path>
              <a:path w="1431925" h="347345">
                <a:moveTo>
                  <a:pt x="41671" y="262527"/>
                </a:moveTo>
                <a:lnTo>
                  <a:pt x="32660" y="261754"/>
                </a:lnTo>
                <a:lnTo>
                  <a:pt x="32975" y="261754"/>
                </a:lnTo>
                <a:lnTo>
                  <a:pt x="25299" y="259590"/>
                </a:lnTo>
                <a:lnTo>
                  <a:pt x="744" y="229566"/>
                </a:lnTo>
                <a:lnTo>
                  <a:pt x="0" y="221008"/>
                </a:lnTo>
                <a:lnTo>
                  <a:pt x="725" y="213117"/>
                </a:lnTo>
                <a:lnTo>
                  <a:pt x="25674" y="180678"/>
                </a:lnTo>
                <a:lnTo>
                  <a:pt x="87953" y="157009"/>
                </a:lnTo>
                <a:lnTo>
                  <a:pt x="87854" y="147087"/>
                </a:lnTo>
                <a:lnTo>
                  <a:pt x="86028" y="134303"/>
                </a:lnTo>
                <a:lnTo>
                  <a:pt x="80252" y="124677"/>
                </a:lnTo>
                <a:lnTo>
                  <a:pt x="70626" y="118901"/>
                </a:lnTo>
                <a:lnTo>
                  <a:pt x="57149" y="116976"/>
                </a:lnTo>
                <a:lnTo>
                  <a:pt x="117193" y="116976"/>
                </a:lnTo>
                <a:lnTo>
                  <a:pt x="121300" y="175164"/>
                </a:lnTo>
                <a:lnTo>
                  <a:pt x="87953" y="175164"/>
                </a:lnTo>
                <a:lnTo>
                  <a:pt x="65341" y="183946"/>
                </a:lnTo>
                <a:lnTo>
                  <a:pt x="33632" y="208254"/>
                </a:lnTo>
                <a:lnTo>
                  <a:pt x="33632" y="222246"/>
                </a:lnTo>
                <a:lnTo>
                  <a:pt x="35871" y="227999"/>
                </a:lnTo>
                <a:lnTo>
                  <a:pt x="40338" y="232466"/>
                </a:lnTo>
                <a:lnTo>
                  <a:pt x="44900" y="236933"/>
                </a:lnTo>
                <a:lnTo>
                  <a:pt x="50796" y="239162"/>
                </a:lnTo>
                <a:lnTo>
                  <a:pt x="146446" y="239162"/>
                </a:lnTo>
                <a:lnTo>
                  <a:pt x="146446" y="245715"/>
                </a:lnTo>
                <a:lnTo>
                  <a:pt x="87658" y="245715"/>
                </a:lnTo>
                <a:lnTo>
                  <a:pt x="76693" y="253072"/>
                </a:lnTo>
                <a:lnTo>
                  <a:pt x="65372" y="258325"/>
                </a:lnTo>
                <a:lnTo>
                  <a:pt x="53697" y="261477"/>
                </a:lnTo>
                <a:lnTo>
                  <a:pt x="41671" y="262527"/>
                </a:lnTo>
                <a:close/>
              </a:path>
              <a:path w="1431925" h="347345">
                <a:moveTo>
                  <a:pt x="146446" y="239162"/>
                </a:moveTo>
                <a:lnTo>
                  <a:pt x="58045" y="239162"/>
                </a:lnTo>
                <a:lnTo>
                  <a:pt x="65996" y="238335"/>
                </a:lnTo>
                <a:lnTo>
                  <a:pt x="73631" y="235852"/>
                </a:lnTo>
                <a:lnTo>
                  <a:pt x="80951" y="231712"/>
                </a:lnTo>
                <a:lnTo>
                  <a:pt x="87953" y="225913"/>
                </a:lnTo>
                <a:lnTo>
                  <a:pt x="87953" y="175164"/>
                </a:lnTo>
                <a:lnTo>
                  <a:pt x="121300" y="175164"/>
                </a:lnTo>
                <a:lnTo>
                  <a:pt x="121300" y="235390"/>
                </a:lnTo>
                <a:lnTo>
                  <a:pt x="121542" y="235852"/>
                </a:lnTo>
                <a:lnTo>
                  <a:pt x="123224" y="238335"/>
                </a:lnTo>
                <a:lnTo>
                  <a:pt x="146446" y="238335"/>
                </a:lnTo>
                <a:lnTo>
                  <a:pt x="146446" y="239162"/>
                </a:lnTo>
                <a:close/>
              </a:path>
              <a:path w="1431925" h="347345">
                <a:moveTo>
                  <a:pt x="146446" y="238335"/>
                </a:moveTo>
                <a:lnTo>
                  <a:pt x="131498" y="238335"/>
                </a:lnTo>
                <a:lnTo>
                  <a:pt x="137712" y="235390"/>
                </a:lnTo>
                <a:lnTo>
                  <a:pt x="146446" y="229342"/>
                </a:lnTo>
                <a:lnTo>
                  <a:pt x="146446" y="238335"/>
                </a:lnTo>
                <a:close/>
              </a:path>
              <a:path w="1431925" h="347345">
                <a:moveTo>
                  <a:pt x="118319" y="262822"/>
                </a:moveTo>
                <a:lnTo>
                  <a:pt x="113261" y="262822"/>
                </a:lnTo>
                <a:lnTo>
                  <a:pt x="103512" y="261754"/>
                </a:lnTo>
                <a:lnTo>
                  <a:pt x="95995" y="258548"/>
                </a:lnTo>
                <a:lnTo>
                  <a:pt x="90710" y="253202"/>
                </a:lnTo>
                <a:lnTo>
                  <a:pt x="87658" y="245715"/>
                </a:lnTo>
                <a:lnTo>
                  <a:pt x="146446" y="245715"/>
                </a:lnTo>
                <a:lnTo>
                  <a:pt x="146446" y="250030"/>
                </a:lnTo>
                <a:lnTo>
                  <a:pt x="138712" y="254993"/>
                </a:lnTo>
                <a:lnTo>
                  <a:pt x="132583" y="258325"/>
                </a:lnTo>
                <a:lnTo>
                  <a:pt x="123177" y="261936"/>
                </a:lnTo>
                <a:lnTo>
                  <a:pt x="118319" y="262822"/>
                </a:lnTo>
                <a:close/>
              </a:path>
              <a:path w="1431925" h="347345">
                <a:moveTo>
                  <a:pt x="210968" y="259851"/>
                </a:moveTo>
                <a:lnTo>
                  <a:pt x="177031" y="259851"/>
                </a:lnTo>
                <a:lnTo>
                  <a:pt x="177031" y="0"/>
                </a:lnTo>
                <a:lnTo>
                  <a:pt x="210968" y="0"/>
                </a:lnTo>
                <a:lnTo>
                  <a:pt x="210968" y="259851"/>
                </a:lnTo>
                <a:close/>
              </a:path>
              <a:path w="1431925" h="347345">
                <a:moveTo>
                  <a:pt x="316219" y="347061"/>
                </a:moveTo>
                <a:lnTo>
                  <a:pt x="269594" y="338860"/>
                </a:lnTo>
                <a:lnTo>
                  <a:pt x="237343" y="305296"/>
                </a:lnTo>
                <a:lnTo>
                  <a:pt x="235908" y="293778"/>
                </a:lnTo>
                <a:lnTo>
                  <a:pt x="235857" y="293340"/>
                </a:lnTo>
                <a:lnTo>
                  <a:pt x="238545" y="277478"/>
                </a:lnTo>
                <a:lnTo>
                  <a:pt x="246608" y="264723"/>
                </a:lnTo>
                <a:lnTo>
                  <a:pt x="260048" y="255075"/>
                </a:lnTo>
                <a:lnTo>
                  <a:pt x="278862" y="248535"/>
                </a:lnTo>
                <a:lnTo>
                  <a:pt x="271379" y="243042"/>
                </a:lnTo>
                <a:lnTo>
                  <a:pt x="266033" y="237564"/>
                </a:lnTo>
                <a:lnTo>
                  <a:pt x="262825" y="232105"/>
                </a:lnTo>
                <a:lnTo>
                  <a:pt x="261862" y="227208"/>
                </a:lnTo>
                <a:lnTo>
                  <a:pt x="261756" y="221208"/>
                </a:lnTo>
                <a:lnTo>
                  <a:pt x="264184" y="216245"/>
                </a:lnTo>
                <a:lnTo>
                  <a:pt x="269042" y="211778"/>
                </a:lnTo>
                <a:lnTo>
                  <a:pt x="274005" y="207311"/>
                </a:lnTo>
                <a:lnTo>
                  <a:pt x="280605" y="204044"/>
                </a:lnTo>
                <a:lnTo>
                  <a:pt x="288835" y="201958"/>
                </a:lnTo>
                <a:lnTo>
                  <a:pt x="272364" y="192319"/>
                </a:lnTo>
                <a:lnTo>
                  <a:pt x="260597" y="180076"/>
                </a:lnTo>
                <a:lnTo>
                  <a:pt x="253663" y="165496"/>
                </a:lnTo>
                <a:lnTo>
                  <a:pt x="253536" y="165230"/>
                </a:lnTo>
                <a:lnTo>
                  <a:pt x="251183" y="147780"/>
                </a:lnTo>
                <a:lnTo>
                  <a:pt x="252429" y="134871"/>
                </a:lnTo>
                <a:lnTo>
                  <a:pt x="256169" y="123375"/>
                </a:lnTo>
                <a:lnTo>
                  <a:pt x="294754" y="92680"/>
                </a:lnTo>
                <a:lnTo>
                  <a:pt x="325744" y="88696"/>
                </a:lnTo>
                <a:lnTo>
                  <a:pt x="396296" y="88696"/>
                </a:lnTo>
                <a:lnTo>
                  <a:pt x="396296" y="115042"/>
                </a:lnTo>
                <a:lnTo>
                  <a:pt x="361615" y="115042"/>
                </a:lnTo>
                <a:lnTo>
                  <a:pt x="364542" y="118014"/>
                </a:lnTo>
                <a:lnTo>
                  <a:pt x="305609" y="118014"/>
                </a:lnTo>
                <a:lnTo>
                  <a:pt x="297817" y="121138"/>
                </a:lnTo>
                <a:lnTo>
                  <a:pt x="291369" y="127396"/>
                </a:lnTo>
                <a:lnTo>
                  <a:pt x="284920" y="133549"/>
                </a:lnTo>
                <a:lnTo>
                  <a:pt x="281691" y="140988"/>
                </a:lnTo>
                <a:lnTo>
                  <a:pt x="281691" y="158552"/>
                </a:lnTo>
                <a:lnTo>
                  <a:pt x="315181" y="180231"/>
                </a:lnTo>
                <a:lnTo>
                  <a:pt x="371183" y="180231"/>
                </a:lnTo>
                <a:lnTo>
                  <a:pt x="367810" y="185275"/>
                </a:lnTo>
                <a:lnTo>
                  <a:pt x="325620" y="207744"/>
                </a:lnTo>
                <a:lnTo>
                  <a:pt x="300862" y="211778"/>
                </a:lnTo>
                <a:lnTo>
                  <a:pt x="300303" y="211778"/>
                </a:lnTo>
                <a:lnTo>
                  <a:pt x="293819" y="216245"/>
                </a:lnTo>
                <a:lnTo>
                  <a:pt x="341153" y="244105"/>
                </a:lnTo>
                <a:lnTo>
                  <a:pt x="352687" y="247017"/>
                </a:lnTo>
                <a:lnTo>
                  <a:pt x="387759" y="267890"/>
                </a:lnTo>
                <a:lnTo>
                  <a:pt x="306694" y="267890"/>
                </a:lnTo>
                <a:lnTo>
                  <a:pt x="298527" y="268336"/>
                </a:lnTo>
                <a:lnTo>
                  <a:pt x="267851" y="286139"/>
                </a:lnTo>
                <a:lnTo>
                  <a:pt x="267851" y="293778"/>
                </a:lnTo>
                <a:lnTo>
                  <a:pt x="270748" y="304992"/>
                </a:lnTo>
                <a:lnTo>
                  <a:pt x="270826" y="305296"/>
                </a:lnTo>
                <a:lnTo>
                  <a:pt x="279640" y="313429"/>
                </a:lnTo>
                <a:lnTo>
                  <a:pt x="279429" y="313429"/>
                </a:lnTo>
                <a:lnTo>
                  <a:pt x="294563" y="318452"/>
                </a:lnTo>
                <a:lnTo>
                  <a:pt x="294310" y="318452"/>
                </a:lnTo>
                <a:lnTo>
                  <a:pt x="315476" y="320125"/>
                </a:lnTo>
                <a:lnTo>
                  <a:pt x="387011" y="320125"/>
                </a:lnTo>
                <a:lnTo>
                  <a:pt x="383685" y="324562"/>
                </a:lnTo>
                <a:lnTo>
                  <a:pt x="374112" y="332478"/>
                </a:lnTo>
                <a:lnTo>
                  <a:pt x="362404" y="338860"/>
                </a:lnTo>
                <a:lnTo>
                  <a:pt x="348852" y="343417"/>
                </a:lnTo>
                <a:lnTo>
                  <a:pt x="333457" y="346150"/>
                </a:lnTo>
                <a:lnTo>
                  <a:pt x="316219" y="347061"/>
                </a:lnTo>
                <a:close/>
              </a:path>
              <a:path w="1431925" h="347345">
                <a:moveTo>
                  <a:pt x="371183" y="180231"/>
                </a:moveTo>
                <a:lnTo>
                  <a:pt x="324706" y="180231"/>
                </a:lnTo>
                <a:lnTo>
                  <a:pt x="332640" y="177297"/>
                </a:lnTo>
                <a:lnTo>
                  <a:pt x="345442" y="165496"/>
                </a:lnTo>
                <a:lnTo>
                  <a:pt x="348671" y="158105"/>
                </a:lnTo>
                <a:lnTo>
                  <a:pt x="348671" y="140341"/>
                </a:lnTo>
                <a:lnTo>
                  <a:pt x="314733" y="118014"/>
                </a:lnTo>
                <a:lnTo>
                  <a:pt x="364542" y="118014"/>
                </a:lnTo>
                <a:lnTo>
                  <a:pt x="368359" y="121891"/>
                </a:lnTo>
                <a:lnTo>
                  <a:pt x="373026" y="128139"/>
                </a:lnTo>
                <a:lnTo>
                  <a:pt x="375495" y="133549"/>
                </a:lnTo>
                <a:lnTo>
                  <a:pt x="378189" y="139350"/>
                </a:lnTo>
                <a:lnTo>
                  <a:pt x="379475" y="145703"/>
                </a:lnTo>
                <a:lnTo>
                  <a:pt x="379475" y="152847"/>
                </a:lnTo>
                <a:lnTo>
                  <a:pt x="379100" y="158105"/>
                </a:lnTo>
                <a:lnTo>
                  <a:pt x="379000" y="159514"/>
                </a:lnTo>
                <a:lnTo>
                  <a:pt x="377769" y="165230"/>
                </a:lnTo>
                <a:lnTo>
                  <a:pt x="377711" y="165496"/>
                </a:lnTo>
                <a:lnTo>
                  <a:pt x="377638" y="165839"/>
                </a:lnTo>
                <a:lnTo>
                  <a:pt x="377576" y="166126"/>
                </a:lnTo>
                <a:lnTo>
                  <a:pt x="375203" y="172683"/>
                </a:lnTo>
                <a:lnTo>
                  <a:pt x="371883" y="179183"/>
                </a:lnTo>
                <a:lnTo>
                  <a:pt x="371286" y="180076"/>
                </a:lnTo>
                <a:lnTo>
                  <a:pt x="371183" y="180231"/>
                </a:lnTo>
                <a:close/>
              </a:path>
              <a:path w="1431925" h="347345">
                <a:moveTo>
                  <a:pt x="387011" y="320125"/>
                </a:moveTo>
                <a:lnTo>
                  <a:pt x="315476" y="320125"/>
                </a:lnTo>
                <a:lnTo>
                  <a:pt x="326081" y="319707"/>
                </a:lnTo>
                <a:lnTo>
                  <a:pt x="335421" y="318452"/>
                </a:lnTo>
                <a:lnTo>
                  <a:pt x="343494" y="316359"/>
                </a:lnTo>
                <a:lnTo>
                  <a:pt x="350300" y="313429"/>
                </a:lnTo>
                <a:lnTo>
                  <a:pt x="358634" y="309066"/>
                </a:lnTo>
                <a:lnTo>
                  <a:pt x="362806" y="302865"/>
                </a:lnTo>
                <a:lnTo>
                  <a:pt x="362806" y="286892"/>
                </a:lnTo>
                <a:lnTo>
                  <a:pt x="357596" y="280386"/>
                </a:lnTo>
                <a:lnTo>
                  <a:pt x="347176" y="275329"/>
                </a:lnTo>
                <a:lnTo>
                  <a:pt x="338789" y="272073"/>
                </a:lnTo>
                <a:lnTo>
                  <a:pt x="328948" y="269676"/>
                </a:lnTo>
                <a:lnTo>
                  <a:pt x="328689" y="269676"/>
                </a:lnTo>
                <a:lnTo>
                  <a:pt x="318409" y="268336"/>
                </a:lnTo>
                <a:lnTo>
                  <a:pt x="306694" y="267890"/>
                </a:lnTo>
                <a:lnTo>
                  <a:pt x="387759" y="267890"/>
                </a:lnTo>
                <a:lnTo>
                  <a:pt x="388981" y="269391"/>
                </a:lnTo>
                <a:lnTo>
                  <a:pt x="392797" y="276739"/>
                </a:lnTo>
                <a:lnTo>
                  <a:pt x="395085" y="284868"/>
                </a:lnTo>
                <a:lnTo>
                  <a:pt x="395811" y="293340"/>
                </a:lnTo>
                <a:lnTo>
                  <a:pt x="395848" y="293778"/>
                </a:lnTo>
                <a:lnTo>
                  <a:pt x="394525" y="304992"/>
                </a:lnTo>
                <a:lnTo>
                  <a:pt x="394489" y="305296"/>
                </a:lnTo>
                <a:lnTo>
                  <a:pt x="390487" y="315399"/>
                </a:lnTo>
                <a:lnTo>
                  <a:pt x="390413" y="315586"/>
                </a:lnTo>
                <a:lnTo>
                  <a:pt x="387011" y="320125"/>
                </a:lnTo>
                <a:close/>
              </a:path>
              <a:path w="1431925" h="347345">
                <a:moveTo>
                  <a:pt x="502776" y="262822"/>
                </a:moveTo>
                <a:lnTo>
                  <a:pt x="452214" y="248846"/>
                </a:lnTo>
                <a:lnTo>
                  <a:pt x="419065" y="210032"/>
                </a:lnTo>
                <a:lnTo>
                  <a:pt x="412660" y="175164"/>
                </a:lnTo>
                <a:lnTo>
                  <a:pt x="414163" y="158565"/>
                </a:lnTo>
                <a:lnTo>
                  <a:pt x="414220" y="157937"/>
                </a:lnTo>
                <a:lnTo>
                  <a:pt x="438634" y="113404"/>
                </a:lnTo>
                <a:lnTo>
                  <a:pt x="485376" y="89822"/>
                </a:lnTo>
                <a:lnTo>
                  <a:pt x="504271" y="88248"/>
                </a:lnTo>
                <a:lnTo>
                  <a:pt x="522894" y="89822"/>
                </a:lnTo>
                <a:lnTo>
                  <a:pt x="539927" y="94540"/>
                </a:lnTo>
                <a:lnTo>
                  <a:pt x="555281" y="102401"/>
                </a:lnTo>
                <a:lnTo>
                  <a:pt x="569155" y="113556"/>
                </a:lnTo>
                <a:lnTo>
                  <a:pt x="573559" y="118757"/>
                </a:lnTo>
                <a:lnTo>
                  <a:pt x="502480" y="118757"/>
                </a:lnTo>
                <a:lnTo>
                  <a:pt x="490827" y="119762"/>
                </a:lnTo>
                <a:lnTo>
                  <a:pt x="455631" y="143329"/>
                </a:lnTo>
                <a:lnTo>
                  <a:pt x="446853" y="175164"/>
                </a:lnTo>
                <a:lnTo>
                  <a:pt x="446918" y="176802"/>
                </a:lnTo>
                <a:lnTo>
                  <a:pt x="447776" y="186896"/>
                </a:lnTo>
                <a:lnTo>
                  <a:pt x="447813" y="187324"/>
                </a:lnTo>
                <a:lnTo>
                  <a:pt x="450696" y="197530"/>
                </a:lnTo>
                <a:lnTo>
                  <a:pt x="450800" y="197900"/>
                </a:lnTo>
                <a:lnTo>
                  <a:pt x="455777" y="207340"/>
                </a:lnTo>
                <a:lnTo>
                  <a:pt x="462622" y="215502"/>
                </a:lnTo>
                <a:lnTo>
                  <a:pt x="462742" y="215645"/>
                </a:lnTo>
                <a:lnTo>
                  <a:pt x="471239" y="222335"/>
                </a:lnTo>
                <a:lnTo>
                  <a:pt x="481007" y="227217"/>
                </a:lnTo>
                <a:lnTo>
                  <a:pt x="491921" y="230146"/>
                </a:lnTo>
                <a:lnTo>
                  <a:pt x="503966" y="231123"/>
                </a:lnTo>
                <a:lnTo>
                  <a:pt x="575261" y="231123"/>
                </a:lnTo>
                <a:lnTo>
                  <a:pt x="568860" y="238419"/>
                </a:lnTo>
                <a:lnTo>
                  <a:pt x="554904" y="249096"/>
                </a:lnTo>
                <a:lnTo>
                  <a:pt x="539465" y="256612"/>
                </a:lnTo>
                <a:lnTo>
                  <a:pt x="539656" y="256612"/>
                </a:lnTo>
                <a:lnTo>
                  <a:pt x="521967" y="261270"/>
                </a:lnTo>
                <a:lnTo>
                  <a:pt x="522203" y="261270"/>
                </a:lnTo>
                <a:lnTo>
                  <a:pt x="502776" y="262822"/>
                </a:lnTo>
                <a:close/>
              </a:path>
              <a:path w="1431925" h="347345">
                <a:moveTo>
                  <a:pt x="575261" y="231123"/>
                </a:moveTo>
                <a:lnTo>
                  <a:pt x="503966" y="231123"/>
                </a:lnTo>
                <a:lnTo>
                  <a:pt x="515838" y="230146"/>
                </a:lnTo>
                <a:lnTo>
                  <a:pt x="526592" y="227217"/>
                </a:lnTo>
                <a:lnTo>
                  <a:pt x="556689" y="197530"/>
                </a:lnTo>
                <a:lnTo>
                  <a:pt x="559554" y="187324"/>
                </a:lnTo>
                <a:lnTo>
                  <a:pt x="559674" y="186896"/>
                </a:lnTo>
                <a:lnTo>
                  <a:pt x="560530" y="176802"/>
                </a:lnTo>
                <a:lnTo>
                  <a:pt x="560605" y="175907"/>
                </a:lnTo>
                <a:lnTo>
                  <a:pt x="560668" y="175164"/>
                </a:lnTo>
                <a:lnTo>
                  <a:pt x="544152" y="134835"/>
                </a:lnTo>
                <a:lnTo>
                  <a:pt x="502480" y="118757"/>
                </a:lnTo>
                <a:lnTo>
                  <a:pt x="573559" y="118757"/>
                </a:lnTo>
                <a:lnTo>
                  <a:pt x="593435" y="158565"/>
                </a:lnTo>
                <a:lnTo>
                  <a:pt x="594974" y="175907"/>
                </a:lnTo>
                <a:lnTo>
                  <a:pt x="595054" y="176802"/>
                </a:lnTo>
                <a:lnTo>
                  <a:pt x="593491" y="193743"/>
                </a:lnTo>
                <a:lnTo>
                  <a:pt x="593416" y="194551"/>
                </a:lnTo>
                <a:lnTo>
                  <a:pt x="588504" y="210736"/>
                </a:lnTo>
                <a:lnTo>
                  <a:pt x="580318" y="225359"/>
                </a:lnTo>
                <a:lnTo>
                  <a:pt x="575261" y="231123"/>
                </a:lnTo>
                <a:close/>
              </a:path>
              <a:path w="1431925" h="347345">
                <a:moveTo>
                  <a:pt x="685790" y="127987"/>
                </a:moveTo>
                <a:lnTo>
                  <a:pt x="668948" y="127987"/>
                </a:lnTo>
                <a:lnTo>
                  <a:pt x="670882" y="125015"/>
                </a:lnTo>
                <a:lnTo>
                  <a:pt x="683157" y="107627"/>
                </a:lnTo>
                <a:lnTo>
                  <a:pt x="695434" y="95209"/>
                </a:lnTo>
                <a:lnTo>
                  <a:pt x="707713" y="87759"/>
                </a:lnTo>
                <a:lnTo>
                  <a:pt x="719993" y="85277"/>
                </a:lnTo>
                <a:lnTo>
                  <a:pt x="729628" y="86486"/>
                </a:lnTo>
                <a:lnTo>
                  <a:pt x="739487" y="90113"/>
                </a:lnTo>
                <a:lnTo>
                  <a:pt x="749569" y="96158"/>
                </a:lnTo>
                <a:lnTo>
                  <a:pt x="759874" y="104622"/>
                </a:lnTo>
                <a:lnTo>
                  <a:pt x="752016" y="117719"/>
                </a:lnTo>
                <a:lnTo>
                  <a:pt x="709277" y="117719"/>
                </a:lnTo>
                <a:lnTo>
                  <a:pt x="701360" y="118696"/>
                </a:lnTo>
                <a:lnTo>
                  <a:pt x="693984" y="121626"/>
                </a:lnTo>
                <a:lnTo>
                  <a:pt x="687148" y="126511"/>
                </a:lnTo>
                <a:lnTo>
                  <a:pt x="685790" y="127987"/>
                </a:lnTo>
                <a:close/>
              </a:path>
              <a:path w="1431925" h="347345">
                <a:moveTo>
                  <a:pt x="668948" y="259851"/>
                </a:moveTo>
                <a:lnTo>
                  <a:pt x="634859" y="259851"/>
                </a:lnTo>
                <a:lnTo>
                  <a:pt x="634859" y="88696"/>
                </a:lnTo>
                <a:lnTo>
                  <a:pt x="668948" y="88696"/>
                </a:lnTo>
                <a:lnTo>
                  <a:pt x="668948" y="127987"/>
                </a:lnTo>
                <a:lnTo>
                  <a:pt x="685790" y="127987"/>
                </a:lnTo>
                <a:lnTo>
                  <a:pt x="668948" y="170401"/>
                </a:lnTo>
                <a:lnTo>
                  <a:pt x="668948" y="259851"/>
                </a:lnTo>
                <a:close/>
              </a:path>
              <a:path w="1431925" h="347345">
                <a:moveTo>
                  <a:pt x="742015" y="134387"/>
                </a:moveTo>
                <a:lnTo>
                  <a:pt x="733383" y="127094"/>
                </a:lnTo>
                <a:lnTo>
                  <a:pt x="725049" y="121885"/>
                </a:lnTo>
                <a:lnTo>
                  <a:pt x="716848" y="118696"/>
                </a:lnTo>
                <a:lnTo>
                  <a:pt x="716535" y="118696"/>
                </a:lnTo>
                <a:lnTo>
                  <a:pt x="709277" y="117719"/>
                </a:lnTo>
                <a:lnTo>
                  <a:pt x="752016" y="117719"/>
                </a:lnTo>
                <a:lnTo>
                  <a:pt x="742015" y="134387"/>
                </a:lnTo>
                <a:close/>
              </a:path>
              <a:path w="1431925" h="347345">
                <a:moveTo>
                  <a:pt x="806623" y="56702"/>
                </a:moveTo>
                <a:lnTo>
                  <a:pt x="795812" y="56702"/>
                </a:lnTo>
                <a:lnTo>
                  <a:pt x="791192" y="54721"/>
                </a:lnTo>
                <a:lnTo>
                  <a:pt x="787230" y="50749"/>
                </a:lnTo>
                <a:lnTo>
                  <a:pt x="783258" y="46681"/>
                </a:lnTo>
                <a:lnTo>
                  <a:pt x="781277" y="41967"/>
                </a:lnTo>
                <a:lnTo>
                  <a:pt x="781403" y="31051"/>
                </a:lnTo>
                <a:lnTo>
                  <a:pt x="783258" y="26736"/>
                </a:lnTo>
                <a:lnTo>
                  <a:pt x="791409" y="18602"/>
                </a:lnTo>
                <a:lnTo>
                  <a:pt x="795812" y="16668"/>
                </a:lnTo>
                <a:lnTo>
                  <a:pt x="806623" y="16668"/>
                </a:lnTo>
                <a:lnTo>
                  <a:pt x="811385" y="18602"/>
                </a:lnTo>
                <a:lnTo>
                  <a:pt x="819319" y="26336"/>
                </a:lnTo>
                <a:lnTo>
                  <a:pt x="821310" y="31051"/>
                </a:lnTo>
                <a:lnTo>
                  <a:pt x="821310" y="41967"/>
                </a:lnTo>
                <a:lnTo>
                  <a:pt x="819360" y="46681"/>
                </a:lnTo>
                <a:lnTo>
                  <a:pt x="815352" y="50749"/>
                </a:lnTo>
                <a:lnTo>
                  <a:pt x="811385" y="54721"/>
                </a:lnTo>
                <a:lnTo>
                  <a:pt x="806623" y="56702"/>
                </a:lnTo>
                <a:close/>
              </a:path>
              <a:path w="1431925" h="347345">
                <a:moveTo>
                  <a:pt x="818186" y="259851"/>
                </a:moveTo>
                <a:lnTo>
                  <a:pt x="784248" y="259851"/>
                </a:lnTo>
                <a:lnTo>
                  <a:pt x="784248" y="88696"/>
                </a:lnTo>
                <a:lnTo>
                  <a:pt x="818186" y="88696"/>
                </a:lnTo>
                <a:lnTo>
                  <a:pt x="818186" y="259851"/>
                </a:lnTo>
                <a:close/>
              </a:path>
              <a:path w="1431925" h="347345">
                <a:moveTo>
                  <a:pt x="960794" y="119205"/>
                </a:moveTo>
                <a:lnTo>
                  <a:pt x="843075" y="119205"/>
                </a:lnTo>
                <a:lnTo>
                  <a:pt x="843075" y="115785"/>
                </a:lnTo>
                <a:lnTo>
                  <a:pt x="906768" y="53273"/>
                </a:lnTo>
                <a:lnTo>
                  <a:pt x="906768" y="88696"/>
                </a:lnTo>
                <a:lnTo>
                  <a:pt x="960794" y="88696"/>
                </a:lnTo>
                <a:lnTo>
                  <a:pt x="960794" y="119205"/>
                </a:lnTo>
                <a:close/>
              </a:path>
              <a:path w="1431925" h="347345">
                <a:moveTo>
                  <a:pt x="927009" y="262822"/>
                </a:moveTo>
                <a:lnTo>
                  <a:pt x="888318" y="249287"/>
                </a:lnTo>
                <a:lnTo>
                  <a:pt x="872971" y="205787"/>
                </a:lnTo>
                <a:lnTo>
                  <a:pt x="872840" y="119205"/>
                </a:lnTo>
                <a:lnTo>
                  <a:pt x="906768" y="119205"/>
                </a:lnTo>
                <a:lnTo>
                  <a:pt x="906768" y="203148"/>
                </a:lnTo>
                <a:lnTo>
                  <a:pt x="908284" y="215975"/>
                </a:lnTo>
                <a:lnTo>
                  <a:pt x="912833" y="225137"/>
                </a:lnTo>
                <a:lnTo>
                  <a:pt x="920415" y="230634"/>
                </a:lnTo>
                <a:lnTo>
                  <a:pt x="931028" y="232466"/>
                </a:lnTo>
                <a:lnTo>
                  <a:pt x="969576" y="232466"/>
                </a:lnTo>
                <a:lnTo>
                  <a:pt x="969576" y="251811"/>
                </a:lnTo>
                <a:lnTo>
                  <a:pt x="959607" y="256630"/>
                </a:lnTo>
                <a:lnTo>
                  <a:pt x="949189" y="260071"/>
                </a:lnTo>
                <a:lnTo>
                  <a:pt x="938323" y="262135"/>
                </a:lnTo>
                <a:lnTo>
                  <a:pt x="927009" y="262822"/>
                </a:lnTo>
                <a:close/>
              </a:path>
              <a:path w="1431925" h="347345">
                <a:moveTo>
                  <a:pt x="969576" y="232466"/>
                </a:moveTo>
                <a:lnTo>
                  <a:pt x="931028" y="232466"/>
                </a:lnTo>
                <a:lnTo>
                  <a:pt x="940301" y="231704"/>
                </a:lnTo>
                <a:lnTo>
                  <a:pt x="949816" y="229416"/>
                </a:lnTo>
                <a:lnTo>
                  <a:pt x="959575" y="225603"/>
                </a:lnTo>
                <a:lnTo>
                  <a:pt x="969576" y="220265"/>
                </a:lnTo>
                <a:lnTo>
                  <a:pt x="969576" y="232466"/>
                </a:lnTo>
                <a:close/>
              </a:path>
              <a:path w="1431925" h="347345">
                <a:moveTo>
                  <a:pt x="1027097" y="259851"/>
                </a:moveTo>
                <a:lnTo>
                  <a:pt x="993169" y="259851"/>
                </a:lnTo>
                <a:lnTo>
                  <a:pt x="993169" y="0"/>
                </a:lnTo>
                <a:lnTo>
                  <a:pt x="1027097" y="0"/>
                </a:lnTo>
                <a:lnTo>
                  <a:pt x="1027097" y="111175"/>
                </a:lnTo>
                <a:lnTo>
                  <a:pt x="1127227" y="111175"/>
                </a:lnTo>
                <a:lnTo>
                  <a:pt x="1127844" y="112366"/>
                </a:lnTo>
                <a:lnTo>
                  <a:pt x="1062368" y="112366"/>
                </a:lnTo>
                <a:lnTo>
                  <a:pt x="1055377" y="114299"/>
                </a:lnTo>
                <a:lnTo>
                  <a:pt x="1027097" y="137216"/>
                </a:lnTo>
                <a:lnTo>
                  <a:pt x="1027097" y="259851"/>
                </a:lnTo>
                <a:close/>
              </a:path>
              <a:path w="1431925" h="347345">
                <a:moveTo>
                  <a:pt x="1127227" y="111175"/>
                </a:moveTo>
                <a:lnTo>
                  <a:pt x="1027097" y="111175"/>
                </a:lnTo>
                <a:lnTo>
                  <a:pt x="1038315" y="99843"/>
                </a:lnTo>
                <a:lnTo>
                  <a:pt x="1050835" y="91750"/>
                </a:lnTo>
                <a:lnTo>
                  <a:pt x="1064657" y="86895"/>
                </a:lnTo>
                <a:lnTo>
                  <a:pt x="1079780" y="85277"/>
                </a:lnTo>
                <a:lnTo>
                  <a:pt x="1088115" y="85816"/>
                </a:lnTo>
                <a:lnTo>
                  <a:pt x="1122236" y="104065"/>
                </a:lnTo>
                <a:lnTo>
                  <a:pt x="1127227" y="111175"/>
                </a:lnTo>
                <a:close/>
              </a:path>
              <a:path w="1431925" h="347345">
                <a:moveTo>
                  <a:pt x="1137235" y="259851"/>
                </a:moveTo>
                <a:lnTo>
                  <a:pt x="1103297" y="259851"/>
                </a:lnTo>
                <a:lnTo>
                  <a:pt x="1103297" y="154037"/>
                </a:lnTo>
                <a:lnTo>
                  <a:pt x="1102720" y="145060"/>
                </a:lnTo>
                <a:lnTo>
                  <a:pt x="1077023" y="113082"/>
                </a:lnTo>
                <a:lnTo>
                  <a:pt x="1069817" y="112366"/>
                </a:lnTo>
                <a:lnTo>
                  <a:pt x="1127844" y="112366"/>
                </a:lnTo>
                <a:lnTo>
                  <a:pt x="1130539" y="117566"/>
                </a:lnTo>
                <a:lnTo>
                  <a:pt x="1133378" y="125755"/>
                </a:lnTo>
                <a:lnTo>
                  <a:pt x="1133465" y="126007"/>
                </a:lnTo>
                <a:lnTo>
                  <a:pt x="1135558" y="136287"/>
                </a:lnTo>
                <a:lnTo>
                  <a:pt x="1136815" y="148407"/>
                </a:lnTo>
                <a:lnTo>
                  <a:pt x="1137235" y="162372"/>
                </a:lnTo>
                <a:lnTo>
                  <a:pt x="1137235" y="259851"/>
                </a:lnTo>
                <a:close/>
              </a:path>
              <a:path w="1431925" h="347345">
                <a:moveTo>
                  <a:pt x="1352151" y="116233"/>
                </a:moveTo>
                <a:lnTo>
                  <a:pt x="1317904" y="116233"/>
                </a:lnTo>
                <a:lnTo>
                  <a:pt x="1331608" y="102558"/>
                </a:lnTo>
                <a:lnTo>
                  <a:pt x="1345628" y="92792"/>
                </a:lnTo>
                <a:lnTo>
                  <a:pt x="1360060" y="86895"/>
                </a:lnTo>
                <a:lnTo>
                  <a:pt x="1360256" y="86895"/>
                </a:lnTo>
                <a:lnTo>
                  <a:pt x="1374616" y="84981"/>
                </a:lnTo>
                <a:lnTo>
                  <a:pt x="1415536" y="103279"/>
                </a:lnTo>
                <a:lnTo>
                  <a:pt x="1422918" y="114262"/>
                </a:lnTo>
                <a:lnTo>
                  <a:pt x="1364334" y="114262"/>
                </a:lnTo>
                <a:lnTo>
                  <a:pt x="1353664" y="115630"/>
                </a:lnTo>
                <a:lnTo>
                  <a:pt x="1352151" y="116233"/>
                </a:lnTo>
                <a:close/>
              </a:path>
              <a:path w="1431925" h="347345">
                <a:moveTo>
                  <a:pt x="1314227" y="111175"/>
                </a:moveTo>
                <a:lnTo>
                  <a:pt x="1216854" y="111175"/>
                </a:lnTo>
                <a:lnTo>
                  <a:pt x="1229729" y="99843"/>
                </a:lnTo>
                <a:lnTo>
                  <a:pt x="1242454" y="91750"/>
                </a:lnTo>
                <a:lnTo>
                  <a:pt x="1255030" y="86895"/>
                </a:lnTo>
                <a:lnTo>
                  <a:pt x="1267460" y="85277"/>
                </a:lnTo>
                <a:lnTo>
                  <a:pt x="1282834" y="87211"/>
                </a:lnTo>
                <a:lnTo>
                  <a:pt x="1296365" y="93015"/>
                </a:lnTo>
                <a:lnTo>
                  <a:pt x="1308055" y="102688"/>
                </a:lnTo>
                <a:lnTo>
                  <a:pt x="1314227" y="111175"/>
                </a:lnTo>
                <a:close/>
              </a:path>
              <a:path w="1431925" h="347345">
                <a:moveTo>
                  <a:pt x="1216854" y="259851"/>
                </a:moveTo>
                <a:lnTo>
                  <a:pt x="1182926" y="259851"/>
                </a:lnTo>
                <a:lnTo>
                  <a:pt x="1182926" y="88696"/>
                </a:lnTo>
                <a:lnTo>
                  <a:pt x="1216854" y="88696"/>
                </a:lnTo>
                <a:lnTo>
                  <a:pt x="1216854" y="111175"/>
                </a:lnTo>
                <a:lnTo>
                  <a:pt x="1314227" y="111175"/>
                </a:lnTo>
                <a:lnTo>
                  <a:pt x="1315958" y="113556"/>
                </a:lnTo>
                <a:lnTo>
                  <a:pt x="1249401" y="113556"/>
                </a:lnTo>
                <a:lnTo>
                  <a:pt x="1242895" y="115185"/>
                </a:lnTo>
                <a:lnTo>
                  <a:pt x="1216854" y="135578"/>
                </a:lnTo>
                <a:lnTo>
                  <a:pt x="1216854" y="259851"/>
                </a:lnTo>
                <a:close/>
              </a:path>
              <a:path w="1431925" h="347345">
                <a:moveTo>
                  <a:pt x="1324753" y="259851"/>
                </a:moveTo>
                <a:lnTo>
                  <a:pt x="1290673" y="259851"/>
                </a:lnTo>
                <a:lnTo>
                  <a:pt x="1290673" y="164601"/>
                </a:lnTo>
                <a:lnTo>
                  <a:pt x="1290198" y="151456"/>
                </a:lnTo>
                <a:lnTo>
                  <a:pt x="1272629" y="116380"/>
                </a:lnTo>
                <a:lnTo>
                  <a:pt x="1256440" y="113556"/>
                </a:lnTo>
                <a:lnTo>
                  <a:pt x="1315958" y="113556"/>
                </a:lnTo>
                <a:lnTo>
                  <a:pt x="1317904" y="116233"/>
                </a:lnTo>
                <a:lnTo>
                  <a:pt x="1352151" y="116233"/>
                </a:lnTo>
                <a:lnTo>
                  <a:pt x="1343655" y="119620"/>
                </a:lnTo>
                <a:lnTo>
                  <a:pt x="1334063" y="126239"/>
                </a:lnTo>
                <a:lnTo>
                  <a:pt x="1324753" y="135578"/>
                </a:lnTo>
                <a:lnTo>
                  <a:pt x="1324753" y="259851"/>
                </a:lnTo>
                <a:close/>
              </a:path>
              <a:path w="1431925" h="347345">
                <a:moveTo>
                  <a:pt x="1431766" y="259851"/>
                </a:moveTo>
                <a:lnTo>
                  <a:pt x="1397829" y="259851"/>
                </a:lnTo>
                <a:lnTo>
                  <a:pt x="1397829" y="158495"/>
                </a:lnTo>
                <a:lnTo>
                  <a:pt x="1397280" y="148413"/>
                </a:lnTo>
                <a:lnTo>
                  <a:pt x="1371746" y="115015"/>
                </a:lnTo>
                <a:lnTo>
                  <a:pt x="1363643" y="114262"/>
                </a:lnTo>
                <a:lnTo>
                  <a:pt x="1422918" y="114262"/>
                </a:lnTo>
                <a:lnTo>
                  <a:pt x="1427708" y="126239"/>
                </a:lnTo>
                <a:lnTo>
                  <a:pt x="1430752" y="141319"/>
                </a:lnTo>
                <a:lnTo>
                  <a:pt x="1431748" y="158495"/>
                </a:lnTo>
                <a:lnTo>
                  <a:pt x="1431766" y="2598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1398" y="3082004"/>
            <a:ext cx="713105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5652" y="7555814"/>
            <a:ext cx="3509803" cy="26625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27614" y="7559244"/>
            <a:ext cx="3309407" cy="3470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0022"/>
            <a:ext cx="9996866" cy="5847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1398" y="2218155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52000"/>
            <a:ext cx="2251468" cy="34706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44485" y="3037799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  <a:path w="178434" h="262889">
                <a:moveTo>
                  <a:pt x="161378" y="262825"/>
                </a:moveTo>
                <a:lnTo>
                  <a:pt x="148580" y="262825"/>
                </a:lnTo>
                <a:lnTo>
                  <a:pt x="143222" y="260749"/>
                </a:lnTo>
                <a:lnTo>
                  <a:pt x="138856" y="256577"/>
                </a:lnTo>
                <a:lnTo>
                  <a:pt x="134589" y="252310"/>
                </a:lnTo>
                <a:lnTo>
                  <a:pt x="132457" y="247052"/>
                </a:lnTo>
                <a:lnTo>
                  <a:pt x="132457" y="234555"/>
                </a:lnTo>
                <a:lnTo>
                  <a:pt x="134589" y="229240"/>
                </a:lnTo>
                <a:lnTo>
                  <a:pt x="138856" y="224878"/>
                </a:lnTo>
                <a:lnTo>
                  <a:pt x="143222" y="220515"/>
                </a:lnTo>
                <a:lnTo>
                  <a:pt x="148580" y="218334"/>
                </a:lnTo>
                <a:lnTo>
                  <a:pt x="161279" y="218334"/>
                </a:lnTo>
                <a:lnTo>
                  <a:pt x="166687" y="220515"/>
                </a:lnTo>
                <a:lnTo>
                  <a:pt x="175616" y="229240"/>
                </a:lnTo>
                <a:lnTo>
                  <a:pt x="177849" y="234555"/>
                </a:lnTo>
                <a:lnTo>
                  <a:pt x="177849" y="247052"/>
                </a:lnTo>
                <a:lnTo>
                  <a:pt x="175616" y="252310"/>
                </a:lnTo>
                <a:lnTo>
                  <a:pt x="166786" y="260749"/>
                </a:lnTo>
                <a:lnTo>
                  <a:pt x="161378" y="26282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652" y="3034078"/>
            <a:ext cx="8316384" cy="35078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80490" y="3720171"/>
            <a:ext cx="241935" cy="266700"/>
          </a:xfrm>
          <a:custGeom>
            <a:avLst/>
            <a:gdLst/>
            <a:ahLst/>
            <a:cxnLst/>
            <a:rect l="l" t="t" r="r" b="b"/>
            <a:pathLst>
              <a:path w="241934" h="266700">
                <a:moveTo>
                  <a:pt x="5208" y="72037"/>
                </a:moveTo>
                <a:lnTo>
                  <a:pt x="5208" y="24707"/>
                </a:lnTo>
                <a:lnTo>
                  <a:pt x="20444" y="13899"/>
                </a:lnTo>
                <a:lnTo>
                  <a:pt x="35941" y="6178"/>
                </a:lnTo>
                <a:lnTo>
                  <a:pt x="52110" y="1423"/>
                </a:lnTo>
                <a:lnTo>
                  <a:pt x="52956" y="1423"/>
                </a:lnTo>
                <a:lnTo>
                  <a:pt x="67715" y="0"/>
                </a:lnTo>
                <a:lnTo>
                  <a:pt x="111918" y="12810"/>
                </a:lnTo>
                <a:lnTo>
                  <a:pt x="134421" y="36909"/>
                </a:lnTo>
                <a:lnTo>
                  <a:pt x="63251" y="36909"/>
                </a:lnTo>
                <a:lnTo>
                  <a:pt x="55465" y="37486"/>
                </a:lnTo>
                <a:lnTo>
                  <a:pt x="18044" y="57155"/>
                </a:lnTo>
                <a:lnTo>
                  <a:pt x="11431" y="64113"/>
                </a:lnTo>
                <a:lnTo>
                  <a:pt x="5208" y="72037"/>
                </a:lnTo>
                <a:close/>
              </a:path>
              <a:path w="241934" h="266700">
                <a:moveTo>
                  <a:pt x="164454" y="263280"/>
                </a:moveTo>
                <a:lnTo>
                  <a:pt x="0" y="263280"/>
                </a:lnTo>
                <a:lnTo>
                  <a:pt x="0" y="260603"/>
                </a:lnTo>
                <a:lnTo>
                  <a:pt x="15626" y="242296"/>
                </a:lnTo>
                <a:lnTo>
                  <a:pt x="32992" y="220465"/>
                </a:lnTo>
                <a:lnTo>
                  <a:pt x="62088" y="181993"/>
                </a:lnTo>
                <a:lnTo>
                  <a:pt x="83734" y="150469"/>
                </a:lnTo>
                <a:lnTo>
                  <a:pt x="105025" y="109346"/>
                </a:lnTo>
                <a:lnTo>
                  <a:pt x="108792" y="85429"/>
                </a:lnTo>
                <a:lnTo>
                  <a:pt x="108011" y="74963"/>
                </a:lnTo>
                <a:lnTo>
                  <a:pt x="81780" y="40222"/>
                </a:lnTo>
                <a:lnTo>
                  <a:pt x="63251" y="36909"/>
                </a:lnTo>
                <a:lnTo>
                  <a:pt x="134421" y="36909"/>
                </a:lnTo>
                <a:lnTo>
                  <a:pt x="140307" y="48483"/>
                </a:lnTo>
                <a:lnTo>
                  <a:pt x="144465" y="63655"/>
                </a:lnTo>
                <a:lnTo>
                  <a:pt x="145851" y="80371"/>
                </a:lnTo>
                <a:lnTo>
                  <a:pt x="145632" y="85429"/>
                </a:lnTo>
                <a:lnTo>
                  <a:pt x="137060" y="123053"/>
                </a:lnTo>
                <a:lnTo>
                  <a:pt x="112634" y="167377"/>
                </a:lnTo>
                <a:lnTo>
                  <a:pt x="88896" y="198927"/>
                </a:lnTo>
                <a:lnTo>
                  <a:pt x="65484" y="227408"/>
                </a:lnTo>
                <a:lnTo>
                  <a:pt x="164454" y="227408"/>
                </a:lnTo>
                <a:lnTo>
                  <a:pt x="164454" y="263280"/>
                </a:lnTo>
                <a:close/>
              </a:path>
              <a:path w="241934" h="266700">
                <a:moveTo>
                  <a:pt x="225374" y="266251"/>
                </a:moveTo>
                <a:lnTo>
                  <a:pt x="212575" y="266251"/>
                </a:lnTo>
                <a:lnTo>
                  <a:pt x="207217" y="264175"/>
                </a:lnTo>
                <a:lnTo>
                  <a:pt x="202851" y="260003"/>
                </a:lnTo>
                <a:lnTo>
                  <a:pt x="198585" y="255736"/>
                </a:lnTo>
                <a:lnTo>
                  <a:pt x="196452" y="250478"/>
                </a:lnTo>
                <a:lnTo>
                  <a:pt x="196452" y="237981"/>
                </a:lnTo>
                <a:lnTo>
                  <a:pt x="198585" y="232666"/>
                </a:lnTo>
                <a:lnTo>
                  <a:pt x="202851" y="228304"/>
                </a:lnTo>
                <a:lnTo>
                  <a:pt x="207217" y="223941"/>
                </a:lnTo>
                <a:lnTo>
                  <a:pt x="212575" y="221760"/>
                </a:lnTo>
                <a:lnTo>
                  <a:pt x="225275" y="221760"/>
                </a:lnTo>
                <a:lnTo>
                  <a:pt x="230682" y="223941"/>
                </a:lnTo>
                <a:lnTo>
                  <a:pt x="239612" y="232666"/>
                </a:lnTo>
                <a:lnTo>
                  <a:pt x="241844" y="237981"/>
                </a:lnTo>
                <a:lnTo>
                  <a:pt x="241844" y="250478"/>
                </a:lnTo>
                <a:lnTo>
                  <a:pt x="239612" y="255736"/>
                </a:lnTo>
                <a:lnTo>
                  <a:pt x="230781" y="264175"/>
                </a:lnTo>
                <a:lnTo>
                  <a:pt x="225374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8624" y="3719876"/>
            <a:ext cx="8372572" cy="35078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991800" y="4405675"/>
            <a:ext cx="231140" cy="266700"/>
          </a:xfrm>
          <a:custGeom>
            <a:avLst/>
            <a:gdLst/>
            <a:ahLst/>
            <a:cxnLst/>
            <a:rect l="l" t="t" r="r" b="b"/>
            <a:pathLst>
              <a:path w="231140" h="266700">
                <a:moveTo>
                  <a:pt x="6548" y="46881"/>
                </a:moveTo>
                <a:lnTo>
                  <a:pt x="6548" y="11315"/>
                </a:lnTo>
                <a:lnTo>
                  <a:pt x="18119" y="6365"/>
                </a:lnTo>
                <a:lnTo>
                  <a:pt x="30211" y="2828"/>
                </a:lnTo>
                <a:lnTo>
                  <a:pt x="42825" y="707"/>
                </a:lnTo>
                <a:lnTo>
                  <a:pt x="55959" y="0"/>
                </a:lnTo>
                <a:lnTo>
                  <a:pt x="72944" y="1171"/>
                </a:lnTo>
                <a:lnTo>
                  <a:pt x="112513" y="18754"/>
                </a:lnTo>
                <a:lnTo>
                  <a:pt x="124479" y="34232"/>
                </a:lnTo>
                <a:lnTo>
                  <a:pt x="51493" y="34232"/>
                </a:lnTo>
                <a:lnTo>
                  <a:pt x="42570" y="34911"/>
                </a:lnTo>
                <a:lnTo>
                  <a:pt x="41613" y="34911"/>
                </a:lnTo>
                <a:lnTo>
                  <a:pt x="30137" y="37396"/>
                </a:lnTo>
                <a:lnTo>
                  <a:pt x="18621" y="41349"/>
                </a:lnTo>
                <a:lnTo>
                  <a:pt x="6548" y="46881"/>
                </a:lnTo>
                <a:close/>
              </a:path>
              <a:path w="231140" h="266700">
                <a:moveTo>
                  <a:pt x="125535" y="230085"/>
                </a:moveTo>
                <a:lnTo>
                  <a:pt x="57149" y="230085"/>
                </a:lnTo>
                <a:lnTo>
                  <a:pt x="66070" y="229388"/>
                </a:lnTo>
                <a:lnTo>
                  <a:pt x="74078" y="227297"/>
                </a:lnTo>
                <a:lnTo>
                  <a:pt x="98821" y="189309"/>
                </a:lnTo>
                <a:lnTo>
                  <a:pt x="98226" y="181822"/>
                </a:lnTo>
                <a:lnTo>
                  <a:pt x="72460" y="151302"/>
                </a:lnTo>
                <a:lnTo>
                  <a:pt x="47284" y="146846"/>
                </a:lnTo>
                <a:lnTo>
                  <a:pt x="47072" y="146846"/>
                </a:lnTo>
                <a:lnTo>
                  <a:pt x="44201" y="146598"/>
                </a:lnTo>
                <a:lnTo>
                  <a:pt x="44201" y="112366"/>
                </a:lnTo>
                <a:lnTo>
                  <a:pt x="46434" y="112366"/>
                </a:lnTo>
                <a:lnTo>
                  <a:pt x="57903" y="111742"/>
                </a:lnTo>
                <a:lnTo>
                  <a:pt x="68194" y="109818"/>
                </a:lnTo>
                <a:lnTo>
                  <a:pt x="68052" y="109818"/>
                </a:lnTo>
                <a:lnTo>
                  <a:pt x="76432" y="106756"/>
                </a:lnTo>
                <a:lnTo>
                  <a:pt x="96290" y="73075"/>
                </a:lnTo>
                <a:lnTo>
                  <a:pt x="95518" y="64853"/>
                </a:lnTo>
                <a:lnTo>
                  <a:pt x="61056" y="34911"/>
                </a:lnTo>
                <a:lnTo>
                  <a:pt x="51493" y="34232"/>
                </a:lnTo>
                <a:lnTo>
                  <a:pt x="124479" y="34232"/>
                </a:lnTo>
                <a:lnTo>
                  <a:pt x="128140" y="40963"/>
                </a:lnTo>
                <a:lnTo>
                  <a:pt x="132047" y="54664"/>
                </a:lnTo>
                <a:lnTo>
                  <a:pt x="133349" y="70094"/>
                </a:lnTo>
                <a:lnTo>
                  <a:pt x="132847" y="79540"/>
                </a:lnTo>
                <a:lnTo>
                  <a:pt x="115006" y="115863"/>
                </a:lnTo>
                <a:lnTo>
                  <a:pt x="99862" y="126501"/>
                </a:lnTo>
                <a:lnTo>
                  <a:pt x="107006" y="129646"/>
                </a:lnTo>
                <a:lnTo>
                  <a:pt x="133200" y="162077"/>
                </a:lnTo>
                <a:lnTo>
                  <a:pt x="136952" y="189309"/>
                </a:lnTo>
                <a:lnTo>
                  <a:pt x="135646" y="204275"/>
                </a:lnTo>
                <a:lnTo>
                  <a:pt x="131432" y="218922"/>
                </a:lnTo>
                <a:lnTo>
                  <a:pt x="131377" y="219112"/>
                </a:lnTo>
                <a:lnTo>
                  <a:pt x="125535" y="230085"/>
                </a:lnTo>
                <a:close/>
              </a:path>
              <a:path w="231140" h="266700">
                <a:moveTo>
                  <a:pt x="57149" y="266547"/>
                </a:moveTo>
                <a:lnTo>
                  <a:pt x="42471" y="265654"/>
                </a:lnTo>
                <a:lnTo>
                  <a:pt x="28054" y="262975"/>
                </a:lnTo>
                <a:lnTo>
                  <a:pt x="13896" y="258510"/>
                </a:lnTo>
                <a:lnTo>
                  <a:pt x="0" y="252259"/>
                </a:lnTo>
                <a:lnTo>
                  <a:pt x="0" y="211635"/>
                </a:lnTo>
                <a:lnTo>
                  <a:pt x="14566" y="219710"/>
                </a:lnTo>
                <a:lnTo>
                  <a:pt x="28947" y="225475"/>
                </a:lnTo>
                <a:lnTo>
                  <a:pt x="43141" y="228933"/>
                </a:lnTo>
                <a:lnTo>
                  <a:pt x="57149" y="230085"/>
                </a:lnTo>
                <a:lnTo>
                  <a:pt x="125535" y="230085"/>
                </a:lnTo>
                <a:lnTo>
                  <a:pt x="124261" y="232478"/>
                </a:lnTo>
                <a:lnTo>
                  <a:pt x="114299" y="244372"/>
                </a:lnTo>
                <a:lnTo>
                  <a:pt x="102244" y="254074"/>
                </a:lnTo>
                <a:lnTo>
                  <a:pt x="88700" y="261003"/>
                </a:lnTo>
                <a:lnTo>
                  <a:pt x="73669" y="265161"/>
                </a:lnTo>
                <a:lnTo>
                  <a:pt x="57149" y="266547"/>
                </a:lnTo>
                <a:close/>
              </a:path>
              <a:path w="231140" h="266700">
                <a:moveTo>
                  <a:pt x="214063" y="266547"/>
                </a:moveTo>
                <a:lnTo>
                  <a:pt x="201264" y="266547"/>
                </a:lnTo>
                <a:lnTo>
                  <a:pt x="195906" y="264470"/>
                </a:lnTo>
                <a:lnTo>
                  <a:pt x="191540" y="260298"/>
                </a:lnTo>
                <a:lnTo>
                  <a:pt x="187274" y="256031"/>
                </a:lnTo>
                <a:lnTo>
                  <a:pt x="185141" y="250773"/>
                </a:lnTo>
                <a:lnTo>
                  <a:pt x="185141" y="238276"/>
                </a:lnTo>
                <a:lnTo>
                  <a:pt x="187274" y="232961"/>
                </a:lnTo>
                <a:lnTo>
                  <a:pt x="191540" y="228599"/>
                </a:lnTo>
                <a:lnTo>
                  <a:pt x="195906" y="224237"/>
                </a:lnTo>
                <a:lnTo>
                  <a:pt x="201264" y="222055"/>
                </a:lnTo>
                <a:lnTo>
                  <a:pt x="213964" y="222055"/>
                </a:lnTo>
                <a:lnTo>
                  <a:pt x="219371" y="224237"/>
                </a:lnTo>
                <a:lnTo>
                  <a:pt x="228301" y="232961"/>
                </a:lnTo>
                <a:lnTo>
                  <a:pt x="230534" y="238276"/>
                </a:lnTo>
                <a:lnTo>
                  <a:pt x="230534" y="250773"/>
                </a:lnTo>
                <a:lnTo>
                  <a:pt x="228301" y="256031"/>
                </a:lnTo>
                <a:lnTo>
                  <a:pt x="219470" y="264470"/>
                </a:lnTo>
                <a:lnTo>
                  <a:pt x="214063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5652" y="4405675"/>
            <a:ext cx="9164736" cy="350786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2069429"/>
            <a:ext cx="7890884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938" y="3440727"/>
            <a:ext cx="6084263" cy="3507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308200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4130250"/>
            <a:ext cx="4917532" cy="347061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2069429"/>
            <a:ext cx="7890884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938" y="3440727"/>
            <a:ext cx="6084263" cy="350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4130250"/>
            <a:ext cx="4917532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2822" y="4816049"/>
            <a:ext cx="8605820" cy="3470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3082004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8749" y="5498419"/>
            <a:ext cx="8389193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2069429"/>
            <a:ext cx="9946985" cy="350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19371" y="3444004"/>
            <a:ext cx="584200" cy="263525"/>
          </a:xfrm>
          <a:custGeom>
            <a:avLst/>
            <a:gdLst/>
            <a:ahLst/>
            <a:cxnLst/>
            <a:rect l="l" t="t" r="r" b="b"/>
            <a:pathLst>
              <a:path w="584200" h="263525">
                <a:moveTo>
                  <a:pt x="217140" y="33185"/>
                </a:moveTo>
                <a:lnTo>
                  <a:pt x="0" y="33185"/>
                </a:lnTo>
                <a:lnTo>
                  <a:pt x="0" y="0"/>
                </a:lnTo>
                <a:lnTo>
                  <a:pt x="217140" y="0"/>
                </a:lnTo>
                <a:lnTo>
                  <a:pt x="217140" y="33185"/>
                </a:lnTo>
                <a:close/>
              </a:path>
              <a:path w="584200" h="263525">
                <a:moveTo>
                  <a:pt x="126504" y="260298"/>
                </a:moveTo>
                <a:lnTo>
                  <a:pt x="89148" y="260298"/>
                </a:lnTo>
                <a:lnTo>
                  <a:pt x="89148" y="33185"/>
                </a:lnTo>
                <a:lnTo>
                  <a:pt x="126504" y="33185"/>
                </a:lnTo>
                <a:lnTo>
                  <a:pt x="126504" y="260298"/>
                </a:lnTo>
                <a:close/>
              </a:path>
              <a:path w="584200" h="263525">
                <a:moveTo>
                  <a:pt x="280726" y="260298"/>
                </a:moveTo>
                <a:lnTo>
                  <a:pt x="246794" y="260298"/>
                </a:lnTo>
                <a:lnTo>
                  <a:pt x="246794" y="447"/>
                </a:lnTo>
                <a:lnTo>
                  <a:pt x="280726" y="447"/>
                </a:lnTo>
                <a:lnTo>
                  <a:pt x="280726" y="111623"/>
                </a:lnTo>
                <a:lnTo>
                  <a:pt x="380850" y="111623"/>
                </a:lnTo>
                <a:lnTo>
                  <a:pt x="381466" y="112813"/>
                </a:lnTo>
                <a:lnTo>
                  <a:pt x="315998" y="112813"/>
                </a:lnTo>
                <a:lnTo>
                  <a:pt x="309003" y="114747"/>
                </a:lnTo>
                <a:lnTo>
                  <a:pt x="280726" y="137664"/>
                </a:lnTo>
                <a:lnTo>
                  <a:pt x="280726" y="260298"/>
                </a:lnTo>
                <a:close/>
              </a:path>
              <a:path w="584200" h="263525">
                <a:moveTo>
                  <a:pt x="380850" y="111623"/>
                </a:moveTo>
                <a:lnTo>
                  <a:pt x="280726" y="111623"/>
                </a:lnTo>
                <a:lnTo>
                  <a:pt x="291944" y="100291"/>
                </a:lnTo>
                <a:lnTo>
                  <a:pt x="304464" y="92198"/>
                </a:lnTo>
                <a:lnTo>
                  <a:pt x="318286" y="87343"/>
                </a:lnTo>
                <a:lnTo>
                  <a:pt x="333411" y="85724"/>
                </a:lnTo>
                <a:lnTo>
                  <a:pt x="341745" y="86264"/>
                </a:lnTo>
                <a:lnTo>
                  <a:pt x="375864" y="104514"/>
                </a:lnTo>
                <a:lnTo>
                  <a:pt x="380850" y="111623"/>
                </a:lnTo>
                <a:close/>
              </a:path>
              <a:path w="584200" h="263525">
                <a:moveTo>
                  <a:pt x="390859" y="260298"/>
                </a:moveTo>
                <a:lnTo>
                  <a:pt x="356926" y="260298"/>
                </a:lnTo>
                <a:lnTo>
                  <a:pt x="356926" y="154485"/>
                </a:lnTo>
                <a:lnTo>
                  <a:pt x="356349" y="145508"/>
                </a:lnTo>
                <a:lnTo>
                  <a:pt x="330648" y="113530"/>
                </a:lnTo>
                <a:lnTo>
                  <a:pt x="323439" y="112813"/>
                </a:lnTo>
                <a:lnTo>
                  <a:pt x="381466" y="112813"/>
                </a:lnTo>
                <a:lnTo>
                  <a:pt x="384161" y="118024"/>
                </a:lnTo>
                <a:lnTo>
                  <a:pt x="387004" y="126207"/>
                </a:lnTo>
                <a:lnTo>
                  <a:pt x="387091" y="126459"/>
                </a:lnTo>
                <a:lnTo>
                  <a:pt x="389185" y="136735"/>
                </a:lnTo>
                <a:lnTo>
                  <a:pt x="390440" y="148855"/>
                </a:lnTo>
                <a:lnTo>
                  <a:pt x="390859" y="162820"/>
                </a:lnTo>
                <a:lnTo>
                  <a:pt x="390859" y="260298"/>
                </a:lnTo>
                <a:close/>
              </a:path>
              <a:path w="584200" h="263525">
                <a:moveTo>
                  <a:pt x="513944" y="262975"/>
                </a:moveTo>
                <a:lnTo>
                  <a:pt x="468100" y="251221"/>
                </a:lnTo>
                <a:lnTo>
                  <a:pt x="440073" y="219558"/>
                </a:lnTo>
                <a:lnTo>
                  <a:pt x="429703" y="173830"/>
                </a:lnTo>
                <a:lnTo>
                  <a:pt x="431089" y="155178"/>
                </a:lnTo>
                <a:lnTo>
                  <a:pt x="451879" y="110280"/>
                </a:lnTo>
                <a:lnTo>
                  <a:pt x="492659" y="87212"/>
                </a:lnTo>
                <a:lnTo>
                  <a:pt x="493015" y="87212"/>
                </a:lnTo>
                <a:lnTo>
                  <a:pt x="509324" y="85724"/>
                </a:lnTo>
                <a:lnTo>
                  <a:pt x="552663" y="99117"/>
                </a:lnTo>
                <a:lnTo>
                  <a:pt x="567523" y="115195"/>
                </a:lnTo>
                <a:lnTo>
                  <a:pt x="509324" y="115195"/>
                </a:lnTo>
                <a:lnTo>
                  <a:pt x="500645" y="115882"/>
                </a:lnTo>
                <a:lnTo>
                  <a:pt x="469849" y="139449"/>
                </a:lnTo>
                <a:lnTo>
                  <a:pt x="464376" y="157457"/>
                </a:lnTo>
                <a:lnTo>
                  <a:pt x="582826" y="157457"/>
                </a:lnTo>
                <a:lnTo>
                  <a:pt x="583886" y="173383"/>
                </a:lnTo>
                <a:lnTo>
                  <a:pt x="583886" y="177698"/>
                </a:lnTo>
                <a:lnTo>
                  <a:pt x="463633" y="177698"/>
                </a:lnTo>
                <a:lnTo>
                  <a:pt x="465106" y="189354"/>
                </a:lnTo>
                <a:lnTo>
                  <a:pt x="488147" y="223158"/>
                </a:lnTo>
                <a:lnTo>
                  <a:pt x="519144" y="231276"/>
                </a:lnTo>
                <a:lnTo>
                  <a:pt x="580914" y="231276"/>
                </a:lnTo>
                <a:lnTo>
                  <a:pt x="580914" y="243477"/>
                </a:lnTo>
                <a:lnTo>
                  <a:pt x="541957" y="260463"/>
                </a:lnTo>
                <a:lnTo>
                  <a:pt x="523948" y="262696"/>
                </a:lnTo>
                <a:lnTo>
                  <a:pt x="513944" y="262975"/>
                </a:lnTo>
                <a:close/>
              </a:path>
              <a:path w="584200" h="263525">
                <a:moveTo>
                  <a:pt x="582826" y="157457"/>
                </a:moveTo>
                <a:lnTo>
                  <a:pt x="550405" y="157457"/>
                </a:lnTo>
                <a:lnTo>
                  <a:pt x="549202" y="147858"/>
                </a:lnTo>
                <a:lnTo>
                  <a:pt x="546791" y="139449"/>
                </a:lnTo>
                <a:lnTo>
                  <a:pt x="509324" y="115195"/>
                </a:lnTo>
                <a:lnTo>
                  <a:pt x="567523" y="115195"/>
                </a:lnTo>
                <a:lnTo>
                  <a:pt x="572502" y="122458"/>
                </a:lnTo>
                <a:lnTo>
                  <a:pt x="578827" y="137406"/>
                </a:lnTo>
                <a:lnTo>
                  <a:pt x="582621" y="154380"/>
                </a:lnTo>
                <a:lnTo>
                  <a:pt x="582826" y="157457"/>
                </a:lnTo>
                <a:close/>
              </a:path>
              <a:path w="584200" h="263525">
                <a:moveTo>
                  <a:pt x="580914" y="231276"/>
                </a:moveTo>
                <a:lnTo>
                  <a:pt x="519144" y="231276"/>
                </a:lnTo>
                <a:lnTo>
                  <a:pt x="535564" y="229974"/>
                </a:lnTo>
                <a:lnTo>
                  <a:pt x="551333" y="226068"/>
                </a:lnTo>
                <a:lnTo>
                  <a:pt x="566450" y="219558"/>
                </a:lnTo>
                <a:lnTo>
                  <a:pt x="580914" y="210444"/>
                </a:lnTo>
                <a:lnTo>
                  <a:pt x="580914" y="231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6415" y="3441023"/>
            <a:ext cx="4048745" cy="266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2939" y="3441023"/>
            <a:ext cx="2584660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9044" y="4126821"/>
            <a:ext cx="7677801" cy="3504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3082004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0021" y="4816049"/>
            <a:ext cx="1863725" cy="262890"/>
          </a:xfrm>
          <a:custGeom>
            <a:avLst/>
            <a:gdLst/>
            <a:ahLst/>
            <a:cxnLst/>
            <a:rect l="l" t="t" r="r" b="b"/>
            <a:pathLst>
              <a:path w="1863725" h="262889">
                <a:moveTo>
                  <a:pt x="112813" y="261041"/>
                </a:moveTo>
                <a:lnTo>
                  <a:pt x="104774" y="261041"/>
                </a:lnTo>
                <a:lnTo>
                  <a:pt x="0" y="0"/>
                </a:lnTo>
                <a:lnTo>
                  <a:pt x="37356" y="0"/>
                </a:lnTo>
                <a:lnTo>
                  <a:pt x="109089" y="179041"/>
                </a:lnTo>
                <a:lnTo>
                  <a:pt x="146052" y="179041"/>
                </a:lnTo>
                <a:lnTo>
                  <a:pt x="112813" y="261041"/>
                </a:lnTo>
                <a:close/>
              </a:path>
              <a:path w="1863725" h="262889">
                <a:moveTo>
                  <a:pt x="146052" y="179041"/>
                </a:moveTo>
                <a:lnTo>
                  <a:pt x="109089" y="179041"/>
                </a:lnTo>
                <a:lnTo>
                  <a:pt x="180974" y="0"/>
                </a:lnTo>
                <a:lnTo>
                  <a:pt x="216398" y="0"/>
                </a:lnTo>
                <a:lnTo>
                  <a:pt x="236419" y="49558"/>
                </a:lnTo>
                <a:lnTo>
                  <a:pt x="198538" y="49558"/>
                </a:lnTo>
                <a:lnTo>
                  <a:pt x="146052" y="179041"/>
                </a:lnTo>
                <a:close/>
              </a:path>
              <a:path w="1863725" h="262889">
                <a:moveTo>
                  <a:pt x="324558" y="179041"/>
                </a:moveTo>
                <a:lnTo>
                  <a:pt x="288730" y="179041"/>
                </a:lnTo>
                <a:lnTo>
                  <a:pt x="359568" y="0"/>
                </a:lnTo>
                <a:lnTo>
                  <a:pt x="396629" y="0"/>
                </a:lnTo>
                <a:lnTo>
                  <a:pt x="324558" y="179041"/>
                </a:lnTo>
                <a:close/>
              </a:path>
              <a:path w="1863725" h="262889">
                <a:moveTo>
                  <a:pt x="291550" y="261041"/>
                </a:moveTo>
                <a:lnTo>
                  <a:pt x="283520" y="261041"/>
                </a:lnTo>
                <a:lnTo>
                  <a:pt x="198538" y="49558"/>
                </a:lnTo>
                <a:lnTo>
                  <a:pt x="236419" y="49558"/>
                </a:lnTo>
                <a:lnTo>
                  <a:pt x="288730" y="179041"/>
                </a:lnTo>
                <a:lnTo>
                  <a:pt x="324558" y="179041"/>
                </a:lnTo>
                <a:lnTo>
                  <a:pt x="291550" y="261041"/>
                </a:lnTo>
                <a:close/>
              </a:path>
              <a:path w="1863725" h="262889">
                <a:moveTo>
                  <a:pt x="454151" y="259851"/>
                </a:moveTo>
                <a:lnTo>
                  <a:pt x="420213" y="259851"/>
                </a:lnTo>
                <a:lnTo>
                  <a:pt x="420213" y="0"/>
                </a:lnTo>
                <a:lnTo>
                  <a:pt x="454151" y="0"/>
                </a:lnTo>
                <a:lnTo>
                  <a:pt x="454151" y="111175"/>
                </a:lnTo>
                <a:lnTo>
                  <a:pt x="554275" y="111175"/>
                </a:lnTo>
                <a:lnTo>
                  <a:pt x="554891" y="112366"/>
                </a:lnTo>
                <a:lnTo>
                  <a:pt x="489422" y="112366"/>
                </a:lnTo>
                <a:lnTo>
                  <a:pt x="482421" y="114299"/>
                </a:lnTo>
                <a:lnTo>
                  <a:pt x="454151" y="137216"/>
                </a:lnTo>
                <a:lnTo>
                  <a:pt x="454151" y="259851"/>
                </a:lnTo>
                <a:close/>
              </a:path>
              <a:path w="1863725" h="262889">
                <a:moveTo>
                  <a:pt x="554275" y="111175"/>
                </a:moveTo>
                <a:lnTo>
                  <a:pt x="454151" y="111175"/>
                </a:lnTo>
                <a:lnTo>
                  <a:pt x="465368" y="99843"/>
                </a:lnTo>
                <a:lnTo>
                  <a:pt x="477888" y="91750"/>
                </a:lnTo>
                <a:lnTo>
                  <a:pt x="491710" y="86895"/>
                </a:lnTo>
                <a:lnTo>
                  <a:pt x="506833" y="85277"/>
                </a:lnTo>
                <a:lnTo>
                  <a:pt x="515168" y="85816"/>
                </a:lnTo>
                <a:lnTo>
                  <a:pt x="549288" y="104065"/>
                </a:lnTo>
                <a:lnTo>
                  <a:pt x="554275" y="111175"/>
                </a:lnTo>
                <a:close/>
              </a:path>
              <a:path w="1863725" h="262889">
                <a:moveTo>
                  <a:pt x="564278" y="259851"/>
                </a:moveTo>
                <a:lnTo>
                  <a:pt x="530350" y="259851"/>
                </a:lnTo>
                <a:lnTo>
                  <a:pt x="530350" y="154037"/>
                </a:lnTo>
                <a:lnTo>
                  <a:pt x="529774" y="145060"/>
                </a:lnTo>
                <a:lnTo>
                  <a:pt x="528083" y="137216"/>
                </a:lnTo>
                <a:lnTo>
                  <a:pt x="528043" y="137031"/>
                </a:lnTo>
                <a:lnTo>
                  <a:pt x="525159" y="129951"/>
                </a:lnTo>
                <a:lnTo>
                  <a:pt x="496861" y="112366"/>
                </a:lnTo>
                <a:lnTo>
                  <a:pt x="554891" y="112366"/>
                </a:lnTo>
                <a:lnTo>
                  <a:pt x="564278" y="162372"/>
                </a:lnTo>
                <a:lnTo>
                  <a:pt x="564278" y="259851"/>
                </a:lnTo>
                <a:close/>
              </a:path>
              <a:path w="1863725" h="262889">
                <a:moveTo>
                  <a:pt x="600892" y="145551"/>
                </a:moveTo>
                <a:lnTo>
                  <a:pt x="600892" y="108641"/>
                </a:lnTo>
                <a:lnTo>
                  <a:pt x="611858" y="98421"/>
                </a:lnTo>
                <a:lnTo>
                  <a:pt x="624964" y="91119"/>
                </a:lnTo>
                <a:lnTo>
                  <a:pt x="640211" y="86737"/>
                </a:lnTo>
                <a:lnTo>
                  <a:pt x="657595" y="85277"/>
                </a:lnTo>
                <a:lnTo>
                  <a:pt x="670813" y="86188"/>
                </a:lnTo>
                <a:lnTo>
                  <a:pt x="705867" y="102936"/>
                </a:lnTo>
                <a:lnTo>
                  <a:pt x="714962" y="116976"/>
                </a:lnTo>
                <a:lnTo>
                  <a:pt x="654918" y="116976"/>
                </a:lnTo>
                <a:lnTo>
                  <a:pt x="641104" y="118762"/>
                </a:lnTo>
                <a:lnTo>
                  <a:pt x="627495" y="124120"/>
                </a:lnTo>
                <a:lnTo>
                  <a:pt x="614090" y="133049"/>
                </a:lnTo>
                <a:lnTo>
                  <a:pt x="600892" y="145551"/>
                </a:lnTo>
                <a:close/>
              </a:path>
              <a:path w="1863725" h="262889">
                <a:moveTo>
                  <a:pt x="639440" y="262527"/>
                </a:moveTo>
                <a:lnTo>
                  <a:pt x="630429" y="261754"/>
                </a:lnTo>
                <a:lnTo>
                  <a:pt x="630744" y="261754"/>
                </a:lnTo>
                <a:lnTo>
                  <a:pt x="623068" y="259590"/>
                </a:lnTo>
                <a:lnTo>
                  <a:pt x="598512" y="229566"/>
                </a:lnTo>
                <a:lnTo>
                  <a:pt x="597876" y="222246"/>
                </a:lnTo>
                <a:lnTo>
                  <a:pt x="597768" y="221008"/>
                </a:lnTo>
                <a:lnTo>
                  <a:pt x="615794" y="186071"/>
                </a:lnTo>
                <a:lnTo>
                  <a:pt x="685722" y="157009"/>
                </a:lnTo>
                <a:lnTo>
                  <a:pt x="685623" y="147087"/>
                </a:lnTo>
                <a:lnTo>
                  <a:pt x="683797" y="134303"/>
                </a:lnTo>
                <a:lnTo>
                  <a:pt x="678021" y="124677"/>
                </a:lnTo>
                <a:lnTo>
                  <a:pt x="668395" y="118901"/>
                </a:lnTo>
                <a:lnTo>
                  <a:pt x="654918" y="116976"/>
                </a:lnTo>
                <a:lnTo>
                  <a:pt x="714962" y="116976"/>
                </a:lnTo>
                <a:lnTo>
                  <a:pt x="719059" y="175164"/>
                </a:lnTo>
                <a:lnTo>
                  <a:pt x="685722" y="175164"/>
                </a:lnTo>
                <a:lnTo>
                  <a:pt x="663100" y="183946"/>
                </a:lnTo>
                <a:lnTo>
                  <a:pt x="631401" y="208254"/>
                </a:lnTo>
                <a:lnTo>
                  <a:pt x="631401" y="222246"/>
                </a:lnTo>
                <a:lnTo>
                  <a:pt x="633630" y="227999"/>
                </a:lnTo>
                <a:lnTo>
                  <a:pt x="638097" y="232466"/>
                </a:lnTo>
                <a:lnTo>
                  <a:pt x="642660" y="236933"/>
                </a:lnTo>
                <a:lnTo>
                  <a:pt x="648565" y="239162"/>
                </a:lnTo>
                <a:lnTo>
                  <a:pt x="744215" y="239162"/>
                </a:lnTo>
                <a:lnTo>
                  <a:pt x="744215" y="245715"/>
                </a:lnTo>
                <a:lnTo>
                  <a:pt x="685427" y="245715"/>
                </a:lnTo>
                <a:lnTo>
                  <a:pt x="674461" y="253072"/>
                </a:lnTo>
                <a:lnTo>
                  <a:pt x="663141" y="258325"/>
                </a:lnTo>
                <a:lnTo>
                  <a:pt x="651466" y="261477"/>
                </a:lnTo>
                <a:lnTo>
                  <a:pt x="639440" y="262527"/>
                </a:lnTo>
                <a:close/>
              </a:path>
              <a:path w="1863725" h="262889">
                <a:moveTo>
                  <a:pt x="744215" y="239162"/>
                </a:moveTo>
                <a:lnTo>
                  <a:pt x="655814" y="239162"/>
                </a:lnTo>
                <a:lnTo>
                  <a:pt x="663764" y="238335"/>
                </a:lnTo>
                <a:lnTo>
                  <a:pt x="671400" y="235852"/>
                </a:lnTo>
                <a:lnTo>
                  <a:pt x="678719" y="231712"/>
                </a:lnTo>
                <a:lnTo>
                  <a:pt x="685722" y="225913"/>
                </a:lnTo>
                <a:lnTo>
                  <a:pt x="685722" y="175164"/>
                </a:lnTo>
                <a:lnTo>
                  <a:pt x="719059" y="175164"/>
                </a:lnTo>
                <a:lnTo>
                  <a:pt x="719059" y="235390"/>
                </a:lnTo>
                <a:lnTo>
                  <a:pt x="719303" y="235852"/>
                </a:lnTo>
                <a:lnTo>
                  <a:pt x="720993" y="238335"/>
                </a:lnTo>
                <a:lnTo>
                  <a:pt x="744215" y="238335"/>
                </a:lnTo>
                <a:lnTo>
                  <a:pt x="744215" y="239162"/>
                </a:lnTo>
                <a:close/>
              </a:path>
              <a:path w="1863725" h="262889">
                <a:moveTo>
                  <a:pt x="744215" y="238335"/>
                </a:moveTo>
                <a:lnTo>
                  <a:pt x="729258" y="238335"/>
                </a:lnTo>
                <a:lnTo>
                  <a:pt x="735480" y="235390"/>
                </a:lnTo>
                <a:lnTo>
                  <a:pt x="744215" y="229342"/>
                </a:lnTo>
                <a:lnTo>
                  <a:pt x="744215" y="238335"/>
                </a:lnTo>
                <a:close/>
              </a:path>
              <a:path w="1863725" h="262889">
                <a:moveTo>
                  <a:pt x="716088" y="262822"/>
                </a:moveTo>
                <a:lnTo>
                  <a:pt x="711020" y="262822"/>
                </a:lnTo>
                <a:lnTo>
                  <a:pt x="701276" y="261754"/>
                </a:lnTo>
                <a:lnTo>
                  <a:pt x="693762" y="258548"/>
                </a:lnTo>
                <a:lnTo>
                  <a:pt x="688479" y="253202"/>
                </a:lnTo>
                <a:lnTo>
                  <a:pt x="685427" y="245715"/>
                </a:lnTo>
                <a:lnTo>
                  <a:pt x="744215" y="245715"/>
                </a:lnTo>
                <a:lnTo>
                  <a:pt x="744215" y="250030"/>
                </a:lnTo>
                <a:lnTo>
                  <a:pt x="736471" y="254993"/>
                </a:lnTo>
                <a:lnTo>
                  <a:pt x="730343" y="258325"/>
                </a:lnTo>
                <a:lnTo>
                  <a:pt x="720945" y="261936"/>
                </a:lnTo>
                <a:lnTo>
                  <a:pt x="716088" y="262822"/>
                </a:lnTo>
                <a:close/>
              </a:path>
              <a:path w="1863725" h="262889">
                <a:moveTo>
                  <a:pt x="867811" y="119205"/>
                </a:moveTo>
                <a:lnTo>
                  <a:pt x="750092" y="119205"/>
                </a:lnTo>
                <a:lnTo>
                  <a:pt x="750092" y="115785"/>
                </a:lnTo>
                <a:lnTo>
                  <a:pt x="813785" y="53273"/>
                </a:lnTo>
                <a:lnTo>
                  <a:pt x="813785" y="88696"/>
                </a:lnTo>
                <a:lnTo>
                  <a:pt x="867811" y="88696"/>
                </a:lnTo>
                <a:lnTo>
                  <a:pt x="867811" y="119205"/>
                </a:lnTo>
                <a:close/>
              </a:path>
              <a:path w="1863725" h="262889">
                <a:moveTo>
                  <a:pt x="834035" y="262822"/>
                </a:moveTo>
                <a:lnTo>
                  <a:pt x="795335" y="249287"/>
                </a:lnTo>
                <a:lnTo>
                  <a:pt x="779988" y="205787"/>
                </a:lnTo>
                <a:lnTo>
                  <a:pt x="779857" y="119205"/>
                </a:lnTo>
                <a:lnTo>
                  <a:pt x="813785" y="119205"/>
                </a:lnTo>
                <a:lnTo>
                  <a:pt x="813785" y="203148"/>
                </a:lnTo>
                <a:lnTo>
                  <a:pt x="815302" y="215975"/>
                </a:lnTo>
                <a:lnTo>
                  <a:pt x="819850" y="225137"/>
                </a:lnTo>
                <a:lnTo>
                  <a:pt x="827432" y="230634"/>
                </a:lnTo>
                <a:lnTo>
                  <a:pt x="838045" y="232466"/>
                </a:lnTo>
                <a:lnTo>
                  <a:pt x="876593" y="232466"/>
                </a:lnTo>
                <a:lnTo>
                  <a:pt x="876593" y="251811"/>
                </a:lnTo>
                <a:lnTo>
                  <a:pt x="866624" y="256630"/>
                </a:lnTo>
                <a:lnTo>
                  <a:pt x="856207" y="260071"/>
                </a:lnTo>
                <a:lnTo>
                  <a:pt x="845344" y="262135"/>
                </a:lnTo>
                <a:lnTo>
                  <a:pt x="834035" y="262822"/>
                </a:lnTo>
                <a:close/>
              </a:path>
              <a:path w="1863725" h="262889">
                <a:moveTo>
                  <a:pt x="876593" y="232466"/>
                </a:moveTo>
                <a:lnTo>
                  <a:pt x="838045" y="232466"/>
                </a:lnTo>
                <a:lnTo>
                  <a:pt x="847323" y="231704"/>
                </a:lnTo>
                <a:lnTo>
                  <a:pt x="856841" y="229416"/>
                </a:lnTo>
                <a:lnTo>
                  <a:pt x="866597" y="225603"/>
                </a:lnTo>
                <a:lnTo>
                  <a:pt x="876593" y="220265"/>
                </a:lnTo>
                <a:lnTo>
                  <a:pt x="876593" y="232466"/>
                </a:lnTo>
                <a:close/>
              </a:path>
              <a:path w="1863725" h="262889">
                <a:moveTo>
                  <a:pt x="996217" y="145551"/>
                </a:moveTo>
                <a:lnTo>
                  <a:pt x="996217" y="108641"/>
                </a:lnTo>
                <a:lnTo>
                  <a:pt x="1007183" y="98421"/>
                </a:lnTo>
                <a:lnTo>
                  <a:pt x="1020289" y="91119"/>
                </a:lnTo>
                <a:lnTo>
                  <a:pt x="1035536" y="86737"/>
                </a:lnTo>
                <a:lnTo>
                  <a:pt x="1052919" y="85277"/>
                </a:lnTo>
                <a:lnTo>
                  <a:pt x="1066137" y="86188"/>
                </a:lnTo>
                <a:lnTo>
                  <a:pt x="1101192" y="102936"/>
                </a:lnTo>
                <a:lnTo>
                  <a:pt x="1110286" y="116976"/>
                </a:lnTo>
                <a:lnTo>
                  <a:pt x="1050243" y="116976"/>
                </a:lnTo>
                <a:lnTo>
                  <a:pt x="1036429" y="118762"/>
                </a:lnTo>
                <a:lnTo>
                  <a:pt x="1022819" y="124120"/>
                </a:lnTo>
                <a:lnTo>
                  <a:pt x="1009415" y="133049"/>
                </a:lnTo>
                <a:lnTo>
                  <a:pt x="996217" y="145551"/>
                </a:lnTo>
                <a:close/>
              </a:path>
              <a:path w="1863725" h="262889">
                <a:moveTo>
                  <a:pt x="1034765" y="262527"/>
                </a:moveTo>
                <a:lnTo>
                  <a:pt x="1025754" y="261754"/>
                </a:lnTo>
                <a:lnTo>
                  <a:pt x="1026069" y="261754"/>
                </a:lnTo>
                <a:lnTo>
                  <a:pt x="1018393" y="259590"/>
                </a:lnTo>
                <a:lnTo>
                  <a:pt x="993836" y="229566"/>
                </a:lnTo>
                <a:lnTo>
                  <a:pt x="993093" y="221008"/>
                </a:lnTo>
                <a:lnTo>
                  <a:pt x="993818" y="213117"/>
                </a:lnTo>
                <a:lnTo>
                  <a:pt x="1018762" y="180674"/>
                </a:lnTo>
                <a:lnTo>
                  <a:pt x="1081047" y="157009"/>
                </a:lnTo>
                <a:lnTo>
                  <a:pt x="1080948" y="147087"/>
                </a:lnTo>
                <a:lnTo>
                  <a:pt x="1079122" y="134303"/>
                </a:lnTo>
                <a:lnTo>
                  <a:pt x="1073346" y="124677"/>
                </a:lnTo>
                <a:lnTo>
                  <a:pt x="1063720" y="118901"/>
                </a:lnTo>
                <a:lnTo>
                  <a:pt x="1050243" y="116976"/>
                </a:lnTo>
                <a:lnTo>
                  <a:pt x="1110286" y="116976"/>
                </a:lnTo>
                <a:lnTo>
                  <a:pt x="1114384" y="175164"/>
                </a:lnTo>
                <a:lnTo>
                  <a:pt x="1081047" y="175164"/>
                </a:lnTo>
                <a:lnTo>
                  <a:pt x="1058425" y="183946"/>
                </a:lnTo>
                <a:lnTo>
                  <a:pt x="1026726" y="208254"/>
                </a:lnTo>
                <a:lnTo>
                  <a:pt x="1026726" y="222246"/>
                </a:lnTo>
                <a:lnTo>
                  <a:pt x="1028955" y="227999"/>
                </a:lnTo>
                <a:lnTo>
                  <a:pt x="1033422" y="232466"/>
                </a:lnTo>
                <a:lnTo>
                  <a:pt x="1037984" y="236933"/>
                </a:lnTo>
                <a:lnTo>
                  <a:pt x="1043890" y="239162"/>
                </a:lnTo>
                <a:lnTo>
                  <a:pt x="1139540" y="239162"/>
                </a:lnTo>
                <a:lnTo>
                  <a:pt x="1139540" y="245715"/>
                </a:lnTo>
                <a:lnTo>
                  <a:pt x="1080751" y="245715"/>
                </a:lnTo>
                <a:lnTo>
                  <a:pt x="1069782" y="253072"/>
                </a:lnTo>
                <a:lnTo>
                  <a:pt x="1058462" y="258325"/>
                </a:lnTo>
                <a:lnTo>
                  <a:pt x="1046790" y="261477"/>
                </a:lnTo>
                <a:lnTo>
                  <a:pt x="1034765" y="262527"/>
                </a:lnTo>
                <a:close/>
              </a:path>
              <a:path w="1863725" h="262889">
                <a:moveTo>
                  <a:pt x="1139540" y="239162"/>
                </a:moveTo>
                <a:lnTo>
                  <a:pt x="1051129" y="239162"/>
                </a:lnTo>
                <a:lnTo>
                  <a:pt x="1059085" y="238335"/>
                </a:lnTo>
                <a:lnTo>
                  <a:pt x="1066724" y="235852"/>
                </a:lnTo>
                <a:lnTo>
                  <a:pt x="1074044" y="231712"/>
                </a:lnTo>
                <a:lnTo>
                  <a:pt x="1081047" y="225913"/>
                </a:lnTo>
                <a:lnTo>
                  <a:pt x="1081047" y="175164"/>
                </a:lnTo>
                <a:lnTo>
                  <a:pt x="1114384" y="175164"/>
                </a:lnTo>
                <a:lnTo>
                  <a:pt x="1114384" y="235390"/>
                </a:lnTo>
                <a:lnTo>
                  <a:pt x="1114626" y="235852"/>
                </a:lnTo>
                <a:lnTo>
                  <a:pt x="1116308" y="238335"/>
                </a:lnTo>
                <a:lnTo>
                  <a:pt x="1139540" y="238335"/>
                </a:lnTo>
                <a:lnTo>
                  <a:pt x="1139540" y="239162"/>
                </a:lnTo>
                <a:close/>
              </a:path>
              <a:path w="1863725" h="262889">
                <a:moveTo>
                  <a:pt x="1139540" y="238335"/>
                </a:moveTo>
                <a:lnTo>
                  <a:pt x="1124582" y="238335"/>
                </a:lnTo>
                <a:lnTo>
                  <a:pt x="1130805" y="235390"/>
                </a:lnTo>
                <a:lnTo>
                  <a:pt x="1139540" y="229342"/>
                </a:lnTo>
                <a:lnTo>
                  <a:pt x="1139540" y="238335"/>
                </a:lnTo>
                <a:close/>
              </a:path>
              <a:path w="1863725" h="262889">
                <a:moveTo>
                  <a:pt x="1111412" y="262822"/>
                </a:moveTo>
                <a:lnTo>
                  <a:pt x="1106345" y="262822"/>
                </a:lnTo>
                <a:lnTo>
                  <a:pt x="1096601" y="261754"/>
                </a:lnTo>
                <a:lnTo>
                  <a:pt x="1089087" y="258548"/>
                </a:lnTo>
                <a:lnTo>
                  <a:pt x="1083804" y="253202"/>
                </a:lnTo>
                <a:lnTo>
                  <a:pt x="1080751" y="245715"/>
                </a:lnTo>
                <a:lnTo>
                  <a:pt x="1139540" y="245715"/>
                </a:lnTo>
                <a:lnTo>
                  <a:pt x="1139540" y="250030"/>
                </a:lnTo>
                <a:lnTo>
                  <a:pt x="1131796" y="254993"/>
                </a:lnTo>
                <a:lnTo>
                  <a:pt x="1125667" y="258325"/>
                </a:lnTo>
                <a:lnTo>
                  <a:pt x="1116270" y="261936"/>
                </a:lnTo>
                <a:lnTo>
                  <a:pt x="1111412" y="262822"/>
                </a:lnTo>
                <a:close/>
              </a:path>
              <a:path w="1863725" h="262889">
                <a:moveTo>
                  <a:pt x="1231884" y="262822"/>
                </a:moveTo>
                <a:lnTo>
                  <a:pt x="1188374" y="257354"/>
                </a:lnTo>
                <a:lnTo>
                  <a:pt x="1167886" y="250326"/>
                </a:lnTo>
                <a:lnTo>
                  <a:pt x="1167886" y="0"/>
                </a:lnTo>
                <a:lnTo>
                  <a:pt x="1201824" y="0"/>
                </a:lnTo>
                <a:lnTo>
                  <a:pt x="1201824" y="100898"/>
                </a:lnTo>
                <a:lnTo>
                  <a:pt x="1292971" y="100898"/>
                </a:lnTo>
                <a:lnTo>
                  <a:pt x="1301836" y="109537"/>
                </a:lnTo>
                <a:lnTo>
                  <a:pt x="1306648" y="116528"/>
                </a:lnTo>
                <a:lnTo>
                  <a:pt x="1240371" y="116528"/>
                </a:lnTo>
                <a:lnTo>
                  <a:pt x="1231237" y="117533"/>
                </a:lnTo>
                <a:lnTo>
                  <a:pt x="1230956" y="117533"/>
                </a:lnTo>
                <a:lnTo>
                  <a:pt x="1221204" y="120735"/>
                </a:lnTo>
                <a:lnTo>
                  <a:pt x="1211541" y="125991"/>
                </a:lnTo>
                <a:lnTo>
                  <a:pt x="1201824" y="133349"/>
                </a:lnTo>
                <a:lnTo>
                  <a:pt x="1201824" y="225913"/>
                </a:lnTo>
                <a:lnTo>
                  <a:pt x="1210519" y="228194"/>
                </a:lnTo>
                <a:lnTo>
                  <a:pt x="1219346" y="229822"/>
                </a:lnTo>
                <a:lnTo>
                  <a:pt x="1228303" y="230798"/>
                </a:lnTo>
                <a:lnTo>
                  <a:pt x="1237390" y="231123"/>
                </a:lnTo>
                <a:lnTo>
                  <a:pt x="1303736" y="231123"/>
                </a:lnTo>
                <a:lnTo>
                  <a:pt x="1297816" y="238419"/>
                </a:lnTo>
                <a:lnTo>
                  <a:pt x="1284486" y="249096"/>
                </a:lnTo>
                <a:lnTo>
                  <a:pt x="1269054" y="256722"/>
                </a:lnTo>
                <a:lnTo>
                  <a:pt x="1251521" y="261297"/>
                </a:lnTo>
                <a:lnTo>
                  <a:pt x="1231884" y="262822"/>
                </a:lnTo>
                <a:close/>
              </a:path>
              <a:path w="1863725" h="262889">
                <a:moveTo>
                  <a:pt x="1292971" y="100898"/>
                </a:moveTo>
                <a:lnTo>
                  <a:pt x="1201824" y="100898"/>
                </a:lnTo>
                <a:lnTo>
                  <a:pt x="1212957" y="93934"/>
                </a:lnTo>
                <a:lnTo>
                  <a:pt x="1224482" y="88960"/>
                </a:lnTo>
                <a:lnTo>
                  <a:pt x="1236399" y="85976"/>
                </a:lnTo>
                <a:lnTo>
                  <a:pt x="1248705" y="84981"/>
                </a:lnTo>
                <a:lnTo>
                  <a:pt x="1264247" y="86516"/>
                </a:lnTo>
                <a:lnTo>
                  <a:pt x="1278282" y="91119"/>
                </a:lnTo>
                <a:lnTo>
                  <a:pt x="1290811" y="98792"/>
                </a:lnTo>
                <a:lnTo>
                  <a:pt x="1292971" y="100898"/>
                </a:lnTo>
                <a:close/>
              </a:path>
              <a:path w="1863725" h="262889">
                <a:moveTo>
                  <a:pt x="1303736" y="231123"/>
                </a:moveTo>
                <a:lnTo>
                  <a:pt x="1237390" y="231123"/>
                </a:lnTo>
                <a:lnTo>
                  <a:pt x="1248106" y="230128"/>
                </a:lnTo>
                <a:lnTo>
                  <a:pt x="1257779" y="227143"/>
                </a:lnTo>
                <a:lnTo>
                  <a:pt x="1284719" y="196894"/>
                </a:lnTo>
                <a:lnTo>
                  <a:pt x="1288291" y="174126"/>
                </a:lnTo>
                <a:lnTo>
                  <a:pt x="1287454" y="161930"/>
                </a:lnTo>
                <a:lnTo>
                  <a:pt x="1267774" y="125573"/>
                </a:lnTo>
                <a:lnTo>
                  <a:pt x="1240371" y="116528"/>
                </a:lnTo>
                <a:lnTo>
                  <a:pt x="1306648" y="116528"/>
                </a:lnTo>
                <a:lnTo>
                  <a:pt x="1310887" y="122686"/>
                </a:lnTo>
                <a:lnTo>
                  <a:pt x="1317352" y="137588"/>
                </a:lnTo>
                <a:lnTo>
                  <a:pt x="1321231" y="154240"/>
                </a:lnTo>
                <a:lnTo>
                  <a:pt x="1322524" y="172640"/>
                </a:lnTo>
                <a:lnTo>
                  <a:pt x="1320979" y="192208"/>
                </a:lnTo>
                <a:lnTo>
                  <a:pt x="1316346" y="209694"/>
                </a:lnTo>
                <a:lnTo>
                  <a:pt x="1308625" y="225098"/>
                </a:lnTo>
                <a:lnTo>
                  <a:pt x="1303736" y="231123"/>
                </a:lnTo>
                <a:close/>
              </a:path>
              <a:path w="1863725" h="262889">
                <a:moveTo>
                  <a:pt x="1440243" y="262822"/>
                </a:moveTo>
                <a:lnTo>
                  <a:pt x="1389682" y="248846"/>
                </a:lnTo>
                <a:lnTo>
                  <a:pt x="1356528" y="210032"/>
                </a:lnTo>
                <a:lnTo>
                  <a:pt x="1350119" y="175164"/>
                </a:lnTo>
                <a:lnTo>
                  <a:pt x="1351623" y="158565"/>
                </a:lnTo>
                <a:lnTo>
                  <a:pt x="1351680" y="157937"/>
                </a:lnTo>
                <a:lnTo>
                  <a:pt x="1356442" y="141943"/>
                </a:lnTo>
                <a:lnTo>
                  <a:pt x="1356565" y="141530"/>
                </a:lnTo>
                <a:lnTo>
                  <a:pt x="1390025" y="102401"/>
                </a:lnTo>
                <a:lnTo>
                  <a:pt x="1441729" y="88248"/>
                </a:lnTo>
                <a:lnTo>
                  <a:pt x="1460358" y="89822"/>
                </a:lnTo>
                <a:lnTo>
                  <a:pt x="1477394" y="94540"/>
                </a:lnTo>
                <a:lnTo>
                  <a:pt x="1492748" y="102401"/>
                </a:lnTo>
                <a:lnTo>
                  <a:pt x="1506623" y="113556"/>
                </a:lnTo>
                <a:lnTo>
                  <a:pt x="1511025" y="118757"/>
                </a:lnTo>
                <a:lnTo>
                  <a:pt x="1439948" y="118757"/>
                </a:lnTo>
                <a:lnTo>
                  <a:pt x="1428289" y="119762"/>
                </a:lnTo>
                <a:lnTo>
                  <a:pt x="1393099" y="143329"/>
                </a:lnTo>
                <a:lnTo>
                  <a:pt x="1384321" y="175164"/>
                </a:lnTo>
                <a:lnTo>
                  <a:pt x="1384385" y="176802"/>
                </a:lnTo>
                <a:lnTo>
                  <a:pt x="1385243" y="186896"/>
                </a:lnTo>
                <a:lnTo>
                  <a:pt x="1385279" y="187324"/>
                </a:lnTo>
                <a:lnTo>
                  <a:pt x="1388160" y="197530"/>
                </a:lnTo>
                <a:lnTo>
                  <a:pt x="1388264" y="197900"/>
                </a:lnTo>
                <a:lnTo>
                  <a:pt x="1393241" y="207340"/>
                </a:lnTo>
                <a:lnTo>
                  <a:pt x="1429389" y="230146"/>
                </a:lnTo>
                <a:lnTo>
                  <a:pt x="1441434" y="231123"/>
                </a:lnTo>
                <a:lnTo>
                  <a:pt x="1512729" y="231123"/>
                </a:lnTo>
                <a:lnTo>
                  <a:pt x="1506328" y="238419"/>
                </a:lnTo>
                <a:lnTo>
                  <a:pt x="1492372" y="249096"/>
                </a:lnTo>
                <a:lnTo>
                  <a:pt x="1476932" y="256612"/>
                </a:lnTo>
                <a:lnTo>
                  <a:pt x="1477123" y="256612"/>
                </a:lnTo>
                <a:lnTo>
                  <a:pt x="1459435" y="261270"/>
                </a:lnTo>
                <a:lnTo>
                  <a:pt x="1459671" y="261270"/>
                </a:lnTo>
                <a:lnTo>
                  <a:pt x="1440243" y="262822"/>
                </a:lnTo>
                <a:close/>
              </a:path>
              <a:path w="1863725" h="262889">
                <a:moveTo>
                  <a:pt x="1512729" y="231123"/>
                </a:moveTo>
                <a:lnTo>
                  <a:pt x="1441434" y="231123"/>
                </a:lnTo>
                <a:lnTo>
                  <a:pt x="1453305" y="230146"/>
                </a:lnTo>
                <a:lnTo>
                  <a:pt x="1464058" y="227217"/>
                </a:lnTo>
                <a:lnTo>
                  <a:pt x="1494156" y="197530"/>
                </a:lnTo>
                <a:lnTo>
                  <a:pt x="1497021" y="187324"/>
                </a:lnTo>
                <a:lnTo>
                  <a:pt x="1497141" y="186896"/>
                </a:lnTo>
                <a:lnTo>
                  <a:pt x="1497997" y="176802"/>
                </a:lnTo>
                <a:lnTo>
                  <a:pt x="1498073" y="175907"/>
                </a:lnTo>
                <a:lnTo>
                  <a:pt x="1498136" y="175164"/>
                </a:lnTo>
                <a:lnTo>
                  <a:pt x="1497126" y="163746"/>
                </a:lnTo>
                <a:lnTo>
                  <a:pt x="1497104" y="163493"/>
                </a:lnTo>
                <a:lnTo>
                  <a:pt x="1494007" y="152881"/>
                </a:lnTo>
                <a:lnTo>
                  <a:pt x="1462941" y="122778"/>
                </a:lnTo>
                <a:lnTo>
                  <a:pt x="1439948" y="118757"/>
                </a:lnTo>
                <a:lnTo>
                  <a:pt x="1511025" y="118757"/>
                </a:lnTo>
                <a:lnTo>
                  <a:pt x="1517951" y="126940"/>
                </a:lnTo>
                <a:lnTo>
                  <a:pt x="1526044" y="141943"/>
                </a:lnTo>
                <a:lnTo>
                  <a:pt x="1530902" y="158565"/>
                </a:lnTo>
                <a:lnTo>
                  <a:pt x="1532376" y="175164"/>
                </a:lnTo>
                <a:lnTo>
                  <a:pt x="1532442" y="175907"/>
                </a:lnTo>
                <a:lnTo>
                  <a:pt x="1532521" y="176802"/>
                </a:lnTo>
                <a:lnTo>
                  <a:pt x="1530958" y="193743"/>
                </a:lnTo>
                <a:lnTo>
                  <a:pt x="1530884" y="194551"/>
                </a:lnTo>
                <a:lnTo>
                  <a:pt x="1525972" y="210736"/>
                </a:lnTo>
                <a:lnTo>
                  <a:pt x="1517786" y="225359"/>
                </a:lnTo>
                <a:lnTo>
                  <a:pt x="1512729" y="231123"/>
                </a:lnTo>
                <a:close/>
              </a:path>
              <a:path w="1863725" h="262889">
                <a:moveTo>
                  <a:pt x="1626952" y="262822"/>
                </a:moveTo>
                <a:lnTo>
                  <a:pt x="1590608" y="250346"/>
                </a:lnTo>
                <a:lnTo>
                  <a:pt x="1571100" y="214344"/>
                </a:lnTo>
                <a:lnTo>
                  <a:pt x="1569354" y="186775"/>
                </a:lnTo>
                <a:lnTo>
                  <a:pt x="1569354" y="88696"/>
                </a:lnTo>
                <a:lnTo>
                  <a:pt x="1603282" y="88696"/>
                </a:lnTo>
                <a:lnTo>
                  <a:pt x="1603300" y="186775"/>
                </a:lnTo>
                <a:lnTo>
                  <a:pt x="1603766" y="198784"/>
                </a:lnTo>
                <a:lnTo>
                  <a:pt x="1629158" y="234025"/>
                </a:lnTo>
                <a:lnTo>
                  <a:pt x="1638106" y="234695"/>
                </a:lnTo>
                <a:lnTo>
                  <a:pt x="1712972" y="234695"/>
                </a:lnTo>
                <a:lnTo>
                  <a:pt x="1712972" y="238124"/>
                </a:lnTo>
                <a:lnTo>
                  <a:pt x="1679187" y="238124"/>
                </a:lnTo>
                <a:lnTo>
                  <a:pt x="1673570" y="243610"/>
                </a:lnTo>
                <a:lnTo>
                  <a:pt x="1667580" y="248466"/>
                </a:lnTo>
                <a:lnTo>
                  <a:pt x="1634325" y="262320"/>
                </a:lnTo>
                <a:lnTo>
                  <a:pt x="1635361" y="262320"/>
                </a:lnTo>
                <a:lnTo>
                  <a:pt x="1626952" y="262822"/>
                </a:lnTo>
                <a:close/>
              </a:path>
              <a:path w="1863725" h="262889">
                <a:moveTo>
                  <a:pt x="1712972" y="234695"/>
                </a:moveTo>
                <a:lnTo>
                  <a:pt x="1638106" y="234695"/>
                </a:lnTo>
                <a:lnTo>
                  <a:pt x="1649716" y="233216"/>
                </a:lnTo>
                <a:lnTo>
                  <a:pt x="1660582" y="228668"/>
                </a:lnTo>
                <a:lnTo>
                  <a:pt x="1670255" y="221386"/>
                </a:lnTo>
                <a:lnTo>
                  <a:pt x="1679187" y="211035"/>
                </a:lnTo>
                <a:lnTo>
                  <a:pt x="1679187" y="88696"/>
                </a:lnTo>
                <a:lnTo>
                  <a:pt x="1712972" y="88696"/>
                </a:lnTo>
                <a:lnTo>
                  <a:pt x="1712972" y="234695"/>
                </a:lnTo>
                <a:close/>
              </a:path>
              <a:path w="1863725" h="262889">
                <a:moveTo>
                  <a:pt x="1712972" y="259851"/>
                </a:moveTo>
                <a:lnTo>
                  <a:pt x="1679187" y="259851"/>
                </a:lnTo>
                <a:lnTo>
                  <a:pt x="1679187" y="238124"/>
                </a:lnTo>
                <a:lnTo>
                  <a:pt x="1712972" y="238124"/>
                </a:lnTo>
                <a:lnTo>
                  <a:pt x="1712972" y="259851"/>
                </a:lnTo>
                <a:close/>
              </a:path>
              <a:path w="1863725" h="262889">
                <a:moveTo>
                  <a:pt x="1854361" y="119205"/>
                </a:moveTo>
                <a:lnTo>
                  <a:pt x="1736632" y="119205"/>
                </a:lnTo>
                <a:lnTo>
                  <a:pt x="1736632" y="115785"/>
                </a:lnTo>
                <a:lnTo>
                  <a:pt x="1800335" y="53273"/>
                </a:lnTo>
                <a:lnTo>
                  <a:pt x="1800335" y="88696"/>
                </a:lnTo>
                <a:lnTo>
                  <a:pt x="1854361" y="88696"/>
                </a:lnTo>
                <a:lnTo>
                  <a:pt x="1854361" y="119205"/>
                </a:lnTo>
                <a:close/>
              </a:path>
              <a:path w="1863725" h="262889">
                <a:moveTo>
                  <a:pt x="1820576" y="262822"/>
                </a:moveTo>
                <a:lnTo>
                  <a:pt x="1781876" y="249287"/>
                </a:lnTo>
                <a:lnTo>
                  <a:pt x="1766528" y="205787"/>
                </a:lnTo>
                <a:lnTo>
                  <a:pt x="1766398" y="119205"/>
                </a:lnTo>
                <a:lnTo>
                  <a:pt x="1800335" y="119205"/>
                </a:lnTo>
                <a:lnTo>
                  <a:pt x="1800335" y="203148"/>
                </a:lnTo>
                <a:lnTo>
                  <a:pt x="1801851" y="215975"/>
                </a:lnTo>
                <a:lnTo>
                  <a:pt x="1806400" y="225137"/>
                </a:lnTo>
                <a:lnTo>
                  <a:pt x="1813982" y="230634"/>
                </a:lnTo>
                <a:lnTo>
                  <a:pt x="1824595" y="232466"/>
                </a:lnTo>
                <a:lnTo>
                  <a:pt x="1863133" y="232466"/>
                </a:lnTo>
                <a:lnTo>
                  <a:pt x="1863133" y="251811"/>
                </a:lnTo>
                <a:lnTo>
                  <a:pt x="1853165" y="256630"/>
                </a:lnTo>
                <a:lnTo>
                  <a:pt x="1842748" y="260071"/>
                </a:lnTo>
                <a:lnTo>
                  <a:pt x="1831884" y="262135"/>
                </a:lnTo>
                <a:lnTo>
                  <a:pt x="1820576" y="262822"/>
                </a:lnTo>
                <a:close/>
              </a:path>
              <a:path w="1863725" h="262889">
                <a:moveTo>
                  <a:pt x="1863133" y="232466"/>
                </a:moveTo>
                <a:lnTo>
                  <a:pt x="1824595" y="232466"/>
                </a:lnTo>
                <a:lnTo>
                  <a:pt x="1833868" y="231704"/>
                </a:lnTo>
                <a:lnTo>
                  <a:pt x="1843382" y="229416"/>
                </a:lnTo>
                <a:lnTo>
                  <a:pt x="1853138" y="225603"/>
                </a:lnTo>
                <a:lnTo>
                  <a:pt x="1863133" y="220265"/>
                </a:lnTo>
                <a:lnTo>
                  <a:pt x="1863133" y="23246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2304" y="4812620"/>
            <a:ext cx="5703377" cy="35093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716193"/>
            <a:ext cx="13004773" cy="2341665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2069429"/>
            <a:ext cx="9946985" cy="350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19371" y="3444004"/>
            <a:ext cx="584200" cy="263525"/>
          </a:xfrm>
          <a:custGeom>
            <a:avLst/>
            <a:gdLst/>
            <a:ahLst/>
            <a:cxnLst/>
            <a:rect l="l" t="t" r="r" b="b"/>
            <a:pathLst>
              <a:path w="584200" h="263525">
                <a:moveTo>
                  <a:pt x="217140" y="33185"/>
                </a:moveTo>
                <a:lnTo>
                  <a:pt x="0" y="33185"/>
                </a:lnTo>
                <a:lnTo>
                  <a:pt x="0" y="0"/>
                </a:lnTo>
                <a:lnTo>
                  <a:pt x="217140" y="0"/>
                </a:lnTo>
                <a:lnTo>
                  <a:pt x="217140" y="33185"/>
                </a:lnTo>
                <a:close/>
              </a:path>
              <a:path w="584200" h="263525">
                <a:moveTo>
                  <a:pt x="126504" y="260298"/>
                </a:moveTo>
                <a:lnTo>
                  <a:pt x="89148" y="260298"/>
                </a:lnTo>
                <a:lnTo>
                  <a:pt x="89148" y="33185"/>
                </a:lnTo>
                <a:lnTo>
                  <a:pt x="126504" y="33185"/>
                </a:lnTo>
                <a:lnTo>
                  <a:pt x="126504" y="260298"/>
                </a:lnTo>
                <a:close/>
              </a:path>
              <a:path w="584200" h="263525">
                <a:moveTo>
                  <a:pt x="280726" y="260298"/>
                </a:moveTo>
                <a:lnTo>
                  <a:pt x="246794" y="260298"/>
                </a:lnTo>
                <a:lnTo>
                  <a:pt x="246794" y="447"/>
                </a:lnTo>
                <a:lnTo>
                  <a:pt x="280726" y="447"/>
                </a:lnTo>
                <a:lnTo>
                  <a:pt x="280726" y="111623"/>
                </a:lnTo>
                <a:lnTo>
                  <a:pt x="380850" y="111623"/>
                </a:lnTo>
                <a:lnTo>
                  <a:pt x="381466" y="112813"/>
                </a:lnTo>
                <a:lnTo>
                  <a:pt x="315998" y="112813"/>
                </a:lnTo>
                <a:lnTo>
                  <a:pt x="309003" y="114747"/>
                </a:lnTo>
                <a:lnTo>
                  <a:pt x="280726" y="137664"/>
                </a:lnTo>
                <a:lnTo>
                  <a:pt x="280726" y="260298"/>
                </a:lnTo>
                <a:close/>
              </a:path>
              <a:path w="584200" h="263525">
                <a:moveTo>
                  <a:pt x="380850" y="111623"/>
                </a:moveTo>
                <a:lnTo>
                  <a:pt x="280726" y="111623"/>
                </a:lnTo>
                <a:lnTo>
                  <a:pt x="291944" y="100291"/>
                </a:lnTo>
                <a:lnTo>
                  <a:pt x="304464" y="92198"/>
                </a:lnTo>
                <a:lnTo>
                  <a:pt x="318286" y="87343"/>
                </a:lnTo>
                <a:lnTo>
                  <a:pt x="333411" y="85724"/>
                </a:lnTo>
                <a:lnTo>
                  <a:pt x="341745" y="86264"/>
                </a:lnTo>
                <a:lnTo>
                  <a:pt x="375864" y="104514"/>
                </a:lnTo>
                <a:lnTo>
                  <a:pt x="380850" y="111623"/>
                </a:lnTo>
                <a:close/>
              </a:path>
              <a:path w="584200" h="263525">
                <a:moveTo>
                  <a:pt x="390859" y="260298"/>
                </a:moveTo>
                <a:lnTo>
                  <a:pt x="356926" y="260298"/>
                </a:lnTo>
                <a:lnTo>
                  <a:pt x="356926" y="154485"/>
                </a:lnTo>
                <a:lnTo>
                  <a:pt x="356349" y="145508"/>
                </a:lnTo>
                <a:lnTo>
                  <a:pt x="330648" y="113530"/>
                </a:lnTo>
                <a:lnTo>
                  <a:pt x="323439" y="112813"/>
                </a:lnTo>
                <a:lnTo>
                  <a:pt x="381466" y="112813"/>
                </a:lnTo>
                <a:lnTo>
                  <a:pt x="384161" y="118024"/>
                </a:lnTo>
                <a:lnTo>
                  <a:pt x="387004" y="126207"/>
                </a:lnTo>
                <a:lnTo>
                  <a:pt x="387091" y="126459"/>
                </a:lnTo>
                <a:lnTo>
                  <a:pt x="389185" y="136735"/>
                </a:lnTo>
                <a:lnTo>
                  <a:pt x="390440" y="148855"/>
                </a:lnTo>
                <a:lnTo>
                  <a:pt x="390859" y="162820"/>
                </a:lnTo>
                <a:lnTo>
                  <a:pt x="390859" y="260298"/>
                </a:lnTo>
                <a:close/>
              </a:path>
              <a:path w="584200" h="263525">
                <a:moveTo>
                  <a:pt x="513944" y="262975"/>
                </a:moveTo>
                <a:lnTo>
                  <a:pt x="468100" y="251221"/>
                </a:lnTo>
                <a:lnTo>
                  <a:pt x="440073" y="219558"/>
                </a:lnTo>
                <a:lnTo>
                  <a:pt x="429703" y="173830"/>
                </a:lnTo>
                <a:lnTo>
                  <a:pt x="431089" y="155178"/>
                </a:lnTo>
                <a:lnTo>
                  <a:pt x="451879" y="110280"/>
                </a:lnTo>
                <a:lnTo>
                  <a:pt x="492659" y="87212"/>
                </a:lnTo>
                <a:lnTo>
                  <a:pt x="493015" y="87212"/>
                </a:lnTo>
                <a:lnTo>
                  <a:pt x="509324" y="85724"/>
                </a:lnTo>
                <a:lnTo>
                  <a:pt x="552663" y="99117"/>
                </a:lnTo>
                <a:lnTo>
                  <a:pt x="567523" y="115195"/>
                </a:lnTo>
                <a:lnTo>
                  <a:pt x="509324" y="115195"/>
                </a:lnTo>
                <a:lnTo>
                  <a:pt x="500645" y="115882"/>
                </a:lnTo>
                <a:lnTo>
                  <a:pt x="469849" y="139449"/>
                </a:lnTo>
                <a:lnTo>
                  <a:pt x="464376" y="157457"/>
                </a:lnTo>
                <a:lnTo>
                  <a:pt x="582826" y="157457"/>
                </a:lnTo>
                <a:lnTo>
                  <a:pt x="583886" y="173383"/>
                </a:lnTo>
                <a:lnTo>
                  <a:pt x="583886" y="177698"/>
                </a:lnTo>
                <a:lnTo>
                  <a:pt x="463633" y="177698"/>
                </a:lnTo>
                <a:lnTo>
                  <a:pt x="465106" y="189354"/>
                </a:lnTo>
                <a:lnTo>
                  <a:pt x="488147" y="223158"/>
                </a:lnTo>
                <a:lnTo>
                  <a:pt x="519144" y="231276"/>
                </a:lnTo>
                <a:lnTo>
                  <a:pt x="580914" y="231276"/>
                </a:lnTo>
                <a:lnTo>
                  <a:pt x="580914" y="243477"/>
                </a:lnTo>
                <a:lnTo>
                  <a:pt x="541957" y="260463"/>
                </a:lnTo>
                <a:lnTo>
                  <a:pt x="523948" y="262696"/>
                </a:lnTo>
                <a:lnTo>
                  <a:pt x="513944" y="262975"/>
                </a:lnTo>
                <a:close/>
              </a:path>
              <a:path w="584200" h="263525">
                <a:moveTo>
                  <a:pt x="582826" y="157457"/>
                </a:moveTo>
                <a:lnTo>
                  <a:pt x="550405" y="157457"/>
                </a:lnTo>
                <a:lnTo>
                  <a:pt x="549202" y="147858"/>
                </a:lnTo>
                <a:lnTo>
                  <a:pt x="546791" y="139449"/>
                </a:lnTo>
                <a:lnTo>
                  <a:pt x="509324" y="115195"/>
                </a:lnTo>
                <a:lnTo>
                  <a:pt x="567523" y="115195"/>
                </a:lnTo>
                <a:lnTo>
                  <a:pt x="572502" y="122458"/>
                </a:lnTo>
                <a:lnTo>
                  <a:pt x="578827" y="137406"/>
                </a:lnTo>
                <a:lnTo>
                  <a:pt x="582621" y="154380"/>
                </a:lnTo>
                <a:lnTo>
                  <a:pt x="582826" y="157457"/>
                </a:lnTo>
                <a:close/>
              </a:path>
              <a:path w="584200" h="263525">
                <a:moveTo>
                  <a:pt x="580914" y="231276"/>
                </a:moveTo>
                <a:lnTo>
                  <a:pt x="519144" y="231276"/>
                </a:lnTo>
                <a:lnTo>
                  <a:pt x="535564" y="229974"/>
                </a:lnTo>
                <a:lnTo>
                  <a:pt x="551333" y="226068"/>
                </a:lnTo>
                <a:lnTo>
                  <a:pt x="566450" y="219558"/>
                </a:lnTo>
                <a:lnTo>
                  <a:pt x="580914" y="210444"/>
                </a:lnTo>
                <a:lnTo>
                  <a:pt x="580914" y="231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6415" y="3441023"/>
            <a:ext cx="4703216" cy="266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67410" y="3441023"/>
            <a:ext cx="2584660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2822" y="4130250"/>
            <a:ext cx="4091055" cy="3470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3082004"/>
            <a:ext cx="255904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2291" y="4812620"/>
            <a:ext cx="5621007" cy="3509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716193"/>
            <a:ext cx="13004773" cy="2341665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2069429"/>
            <a:ext cx="9946985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4522" y="3441023"/>
            <a:ext cx="4510306" cy="3509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93493" y="3444452"/>
            <a:ext cx="5276458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7407" y="4130250"/>
            <a:ext cx="1871285" cy="2628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3310604"/>
            <a:ext cx="71310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3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9787" y="4812620"/>
            <a:ext cx="5145242" cy="3504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716193"/>
            <a:ext cx="13004773" cy="2341665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2069429"/>
            <a:ext cx="9946985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2755228"/>
            <a:ext cx="4712783" cy="2662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4098" y="2396206"/>
            <a:ext cx="11725910" cy="6197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" marR="2512695">
              <a:lnSpc>
                <a:spcPct val="15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housing["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rooms_per_household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"]</a:t>
            </a:r>
            <a:r>
              <a:rPr sz="3000" spc="-1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50" dirty="0">
                <a:solidFill>
                  <a:srgbClr val="606060"/>
                </a:solidFill>
                <a:latin typeface="Consolas"/>
                <a:cs typeface="Consolas"/>
              </a:rPr>
              <a:t>=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housing["total_rooms"]/housing["households"]</a:t>
            </a:r>
            <a:endParaRPr sz="3000">
              <a:latin typeface="Consolas"/>
              <a:cs typeface="Consolas"/>
            </a:endParaRPr>
          </a:p>
          <a:p>
            <a:pPr marL="1270" marR="1675764">
              <a:lnSpc>
                <a:spcPct val="15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housing["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bedrooms_per_room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"]</a:t>
            </a:r>
            <a:r>
              <a:rPr sz="3000" spc="-1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50" dirty="0">
                <a:solidFill>
                  <a:srgbClr val="606060"/>
                </a:solidFill>
                <a:latin typeface="Consolas"/>
                <a:cs typeface="Consolas"/>
              </a:rPr>
              <a:t>=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housing["total_bedrooms"]/housing["total_rooms"]</a:t>
            </a:r>
            <a:endParaRPr sz="3000">
              <a:latin typeface="Consolas"/>
              <a:cs typeface="Consolas"/>
            </a:endParaRPr>
          </a:p>
          <a:p>
            <a:pPr marL="1270">
              <a:lnSpc>
                <a:spcPct val="100000"/>
              </a:lnSpc>
              <a:spcBef>
                <a:spcPts val="1800"/>
              </a:spcBef>
            </a:pP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endParaRPr sz="3000">
              <a:latin typeface="Consolas"/>
              <a:cs typeface="Consolas"/>
            </a:endParaRPr>
          </a:p>
          <a:p>
            <a:pPr marL="1270">
              <a:lnSpc>
                <a:spcPct val="100000"/>
              </a:lnSpc>
              <a:spcBef>
                <a:spcPts val="1800"/>
              </a:spcBef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housing["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population_per_household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"]=housing["population"</a:t>
            </a:r>
            <a:endParaRPr sz="3000">
              <a:latin typeface="Consolas"/>
              <a:cs typeface="Consolas"/>
            </a:endParaRPr>
          </a:p>
          <a:p>
            <a:pPr marL="1270">
              <a:lnSpc>
                <a:spcPct val="100000"/>
              </a:lnSpc>
              <a:spcBef>
                <a:spcPts val="1800"/>
              </a:spcBef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]/housing["households"]</a:t>
            </a:r>
            <a:endParaRPr sz="3000">
              <a:latin typeface="Consolas"/>
              <a:cs typeface="Consolas"/>
            </a:endParaRPr>
          </a:p>
          <a:p>
            <a:pPr marL="165735" algn="ctr">
              <a:lnSpc>
                <a:spcPct val="100000"/>
              </a:lnSpc>
              <a:spcBef>
                <a:spcPts val="1800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2069429"/>
            <a:ext cx="9946985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441023"/>
            <a:ext cx="5558497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4098" y="3082004"/>
            <a:ext cx="11715750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">
              <a:lnSpc>
                <a:spcPct val="100000"/>
              </a:lnSpc>
              <a:spcBef>
                <a:spcPts val="18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corr_matrix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housing.corr()</a:t>
            </a:r>
            <a:endParaRPr sz="3000">
              <a:latin typeface="Consolas"/>
              <a:cs typeface="Consolas"/>
            </a:endParaRPr>
          </a:p>
          <a:p>
            <a:pPr marL="1270">
              <a:lnSpc>
                <a:spcPct val="100000"/>
              </a:lnSpc>
              <a:spcBef>
                <a:spcPts val="1800"/>
              </a:spcBef>
            </a:pP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endParaRPr sz="3000">
              <a:latin typeface="Consolas"/>
              <a:cs typeface="Consolas"/>
            </a:endParaRPr>
          </a:p>
          <a:p>
            <a:pPr marL="1270">
              <a:lnSpc>
                <a:spcPct val="150000"/>
              </a:lnSpc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corr_matrix["median_house_value"].sort_values(ascending= False)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3000">
              <a:latin typeface="Consolas"/>
              <a:cs typeface="Consolas"/>
            </a:endParaRPr>
          </a:p>
          <a:p>
            <a:pPr marL="175260" algn="ctr">
              <a:lnSpc>
                <a:spcPct val="100000"/>
              </a:lnSpc>
              <a:spcBef>
                <a:spcPts val="5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1773" y="2966194"/>
            <a:ext cx="8621230" cy="53639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439" y="2036765"/>
            <a:ext cx="9946985" cy="350936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2069429"/>
            <a:ext cx="9946985" cy="35093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95798" y="2966194"/>
            <a:ext cx="10017760" cy="5364480"/>
            <a:chOff x="795798" y="2966194"/>
            <a:chExt cx="10017760" cy="53644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1773" y="2966194"/>
              <a:ext cx="8621230" cy="53639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72423" y="4414416"/>
              <a:ext cx="9876155" cy="3489960"/>
            </a:xfrm>
            <a:custGeom>
              <a:avLst/>
              <a:gdLst/>
              <a:ahLst/>
              <a:cxnLst/>
              <a:rect l="l" t="t" r="r" b="b"/>
              <a:pathLst>
                <a:path w="9876155" h="3489959">
                  <a:moveTo>
                    <a:pt x="1029447" y="2983643"/>
                  </a:moveTo>
                  <a:lnTo>
                    <a:pt x="9875830" y="2983643"/>
                  </a:lnTo>
                  <a:lnTo>
                    <a:pt x="9875830" y="3489742"/>
                  </a:lnTo>
                  <a:lnTo>
                    <a:pt x="1029447" y="3489742"/>
                  </a:lnTo>
                  <a:lnTo>
                    <a:pt x="1029447" y="2983643"/>
                  </a:lnTo>
                  <a:close/>
                </a:path>
                <a:path w="9876155" h="3489959">
                  <a:moveTo>
                    <a:pt x="0" y="0"/>
                  </a:moveTo>
                  <a:lnTo>
                    <a:pt x="1025997" y="0"/>
                  </a:lnTo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98421" y="4288566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699"/>
                  </a:moveTo>
                  <a:lnTo>
                    <a:pt x="0" y="0"/>
                  </a:lnTo>
                  <a:lnTo>
                    <a:pt x="345801" y="125849"/>
                  </a:lnTo>
                  <a:lnTo>
                    <a:pt x="0" y="2516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98421" y="4288566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699"/>
                  </a:moveTo>
                  <a:lnTo>
                    <a:pt x="345801" y="125849"/>
                  </a:lnTo>
                  <a:lnTo>
                    <a:pt x="0" y="0"/>
                  </a:lnTo>
                  <a:lnTo>
                    <a:pt x="0" y="251699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5798" y="5648188"/>
              <a:ext cx="1026160" cy="0"/>
            </a:xfrm>
            <a:custGeom>
              <a:avLst/>
              <a:gdLst/>
              <a:ahLst/>
              <a:cxnLst/>
              <a:rect l="l" t="t" r="r" b="b"/>
              <a:pathLst>
                <a:path w="1026160">
                  <a:moveTo>
                    <a:pt x="0" y="0"/>
                  </a:moveTo>
                  <a:lnTo>
                    <a:pt x="1025997" y="0"/>
                  </a:lnTo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21796" y="5522338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699"/>
                  </a:moveTo>
                  <a:lnTo>
                    <a:pt x="0" y="0"/>
                  </a:lnTo>
                  <a:lnTo>
                    <a:pt x="345801" y="125849"/>
                  </a:lnTo>
                  <a:lnTo>
                    <a:pt x="0" y="2516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21796" y="5522338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699"/>
                  </a:moveTo>
                  <a:lnTo>
                    <a:pt x="345801" y="125849"/>
                  </a:lnTo>
                  <a:lnTo>
                    <a:pt x="0" y="0"/>
                  </a:lnTo>
                  <a:lnTo>
                    <a:pt x="0" y="251699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10205636" cy="58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286" y="2352000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  <a:path w="178434" h="262889">
                <a:moveTo>
                  <a:pt x="161378" y="262830"/>
                </a:moveTo>
                <a:lnTo>
                  <a:pt x="148579" y="262830"/>
                </a:lnTo>
                <a:lnTo>
                  <a:pt x="143222" y="260746"/>
                </a:lnTo>
                <a:lnTo>
                  <a:pt x="138855" y="256579"/>
                </a:lnTo>
                <a:lnTo>
                  <a:pt x="134589" y="252312"/>
                </a:lnTo>
                <a:lnTo>
                  <a:pt x="132457" y="247054"/>
                </a:lnTo>
                <a:lnTo>
                  <a:pt x="132457" y="234552"/>
                </a:lnTo>
                <a:lnTo>
                  <a:pt x="134589" y="229245"/>
                </a:lnTo>
                <a:lnTo>
                  <a:pt x="138855" y="224879"/>
                </a:lnTo>
                <a:lnTo>
                  <a:pt x="143222" y="220513"/>
                </a:lnTo>
                <a:lnTo>
                  <a:pt x="148579" y="218330"/>
                </a:lnTo>
                <a:lnTo>
                  <a:pt x="161279" y="218330"/>
                </a:lnTo>
                <a:lnTo>
                  <a:pt x="166686" y="220513"/>
                </a:lnTo>
                <a:lnTo>
                  <a:pt x="175616" y="229245"/>
                </a:lnTo>
                <a:lnTo>
                  <a:pt x="177849" y="234552"/>
                </a:lnTo>
                <a:lnTo>
                  <a:pt x="177849" y="247054"/>
                </a:lnTo>
                <a:lnTo>
                  <a:pt x="175616" y="252312"/>
                </a:lnTo>
                <a:lnTo>
                  <a:pt x="166786" y="260746"/>
                </a:lnTo>
                <a:lnTo>
                  <a:pt x="161378" y="2628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52000"/>
            <a:ext cx="7126772" cy="34706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290" y="3034376"/>
            <a:ext cx="241935" cy="266700"/>
          </a:xfrm>
          <a:custGeom>
            <a:avLst/>
            <a:gdLst/>
            <a:ahLst/>
            <a:cxnLst/>
            <a:rect l="l" t="t" r="r" b="b"/>
            <a:pathLst>
              <a:path w="241934" h="266700">
                <a:moveTo>
                  <a:pt x="5208" y="72032"/>
                </a:moveTo>
                <a:lnTo>
                  <a:pt x="5208" y="24704"/>
                </a:lnTo>
                <a:lnTo>
                  <a:pt x="20445" y="13896"/>
                </a:lnTo>
                <a:lnTo>
                  <a:pt x="35941" y="6176"/>
                </a:lnTo>
                <a:lnTo>
                  <a:pt x="52110" y="1423"/>
                </a:lnTo>
                <a:lnTo>
                  <a:pt x="52954" y="1423"/>
                </a:lnTo>
                <a:lnTo>
                  <a:pt x="67716" y="0"/>
                </a:lnTo>
                <a:lnTo>
                  <a:pt x="111918" y="12808"/>
                </a:lnTo>
                <a:lnTo>
                  <a:pt x="134422" y="36909"/>
                </a:lnTo>
                <a:lnTo>
                  <a:pt x="63251" y="36909"/>
                </a:lnTo>
                <a:lnTo>
                  <a:pt x="55466" y="37485"/>
                </a:lnTo>
                <a:lnTo>
                  <a:pt x="18045" y="57149"/>
                </a:lnTo>
                <a:lnTo>
                  <a:pt x="11431" y="64107"/>
                </a:lnTo>
                <a:lnTo>
                  <a:pt x="5208" y="72032"/>
                </a:lnTo>
                <a:close/>
              </a:path>
              <a:path w="241934" h="266700">
                <a:moveTo>
                  <a:pt x="164454" y="263276"/>
                </a:moveTo>
                <a:lnTo>
                  <a:pt x="0" y="263276"/>
                </a:lnTo>
                <a:lnTo>
                  <a:pt x="0" y="260599"/>
                </a:lnTo>
                <a:lnTo>
                  <a:pt x="15626" y="242292"/>
                </a:lnTo>
                <a:lnTo>
                  <a:pt x="32993" y="220461"/>
                </a:lnTo>
                <a:lnTo>
                  <a:pt x="62089" y="181989"/>
                </a:lnTo>
                <a:lnTo>
                  <a:pt x="83734" y="150465"/>
                </a:lnTo>
                <a:lnTo>
                  <a:pt x="105025" y="109339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2" y="36909"/>
                </a:lnTo>
                <a:lnTo>
                  <a:pt x="140307" y="4848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632" y="85426"/>
                </a:lnTo>
                <a:lnTo>
                  <a:pt x="137060" y="123051"/>
                </a:lnTo>
                <a:lnTo>
                  <a:pt x="112634" y="167373"/>
                </a:lnTo>
                <a:lnTo>
                  <a:pt x="88896" y="198924"/>
                </a:lnTo>
                <a:lnTo>
                  <a:pt x="65484" y="227405"/>
                </a:lnTo>
                <a:lnTo>
                  <a:pt x="164454" y="227405"/>
                </a:lnTo>
                <a:lnTo>
                  <a:pt x="164454" y="263276"/>
                </a:lnTo>
                <a:close/>
              </a:path>
              <a:path w="241934" h="266700">
                <a:moveTo>
                  <a:pt x="225374" y="266247"/>
                </a:moveTo>
                <a:lnTo>
                  <a:pt x="212575" y="266247"/>
                </a:lnTo>
                <a:lnTo>
                  <a:pt x="207218" y="264171"/>
                </a:lnTo>
                <a:lnTo>
                  <a:pt x="202851" y="259999"/>
                </a:lnTo>
                <a:lnTo>
                  <a:pt x="198585" y="255732"/>
                </a:lnTo>
                <a:lnTo>
                  <a:pt x="196453" y="250474"/>
                </a:lnTo>
                <a:lnTo>
                  <a:pt x="196453" y="237977"/>
                </a:lnTo>
                <a:lnTo>
                  <a:pt x="198585" y="232662"/>
                </a:lnTo>
                <a:lnTo>
                  <a:pt x="202851" y="228300"/>
                </a:lnTo>
                <a:lnTo>
                  <a:pt x="207218" y="223938"/>
                </a:lnTo>
                <a:lnTo>
                  <a:pt x="212575" y="221756"/>
                </a:lnTo>
                <a:lnTo>
                  <a:pt x="225275" y="221756"/>
                </a:lnTo>
                <a:lnTo>
                  <a:pt x="230682" y="223938"/>
                </a:lnTo>
                <a:lnTo>
                  <a:pt x="239612" y="232662"/>
                </a:lnTo>
                <a:lnTo>
                  <a:pt x="241845" y="237977"/>
                </a:lnTo>
                <a:lnTo>
                  <a:pt x="241845" y="250474"/>
                </a:lnTo>
                <a:lnTo>
                  <a:pt x="239612" y="255732"/>
                </a:lnTo>
                <a:lnTo>
                  <a:pt x="230782" y="264171"/>
                </a:lnTo>
                <a:lnTo>
                  <a:pt x="225374" y="2662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169" y="3034376"/>
            <a:ext cx="1924044" cy="26624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34601" y="3719876"/>
            <a:ext cx="231140" cy="266700"/>
          </a:xfrm>
          <a:custGeom>
            <a:avLst/>
            <a:gdLst/>
            <a:ahLst/>
            <a:cxnLst/>
            <a:rect l="l" t="t" r="r" b="b"/>
            <a:pathLst>
              <a:path w="231140" h="266700">
                <a:moveTo>
                  <a:pt x="6548" y="46881"/>
                </a:moveTo>
                <a:lnTo>
                  <a:pt x="6548" y="11315"/>
                </a:lnTo>
                <a:lnTo>
                  <a:pt x="18119" y="6365"/>
                </a:lnTo>
                <a:lnTo>
                  <a:pt x="30212" y="2828"/>
                </a:lnTo>
                <a:lnTo>
                  <a:pt x="42825" y="707"/>
                </a:lnTo>
                <a:lnTo>
                  <a:pt x="55959" y="0"/>
                </a:lnTo>
                <a:lnTo>
                  <a:pt x="72944" y="1171"/>
                </a:lnTo>
                <a:lnTo>
                  <a:pt x="112514" y="18754"/>
                </a:lnTo>
                <a:lnTo>
                  <a:pt x="124479" y="34232"/>
                </a:lnTo>
                <a:lnTo>
                  <a:pt x="51494" y="34232"/>
                </a:lnTo>
                <a:lnTo>
                  <a:pt x="42570" y="34911"/>
                </a:lnTo>
                <a:lnTo>
                  <a:pt x="41613" y="34911"/>
                </a:lnTo>
                <a:lnTo>
                  <a:pt x="30137" y="37396"/>
                </a:lnTo>
                <a:lnTo>
                  <a:pt x="18622" y="41349"/>
                </a:lnTo>
                <a:lnTo>
                  <a:pt x="6548" y="46881"/>
                </a:lnTo>
                <a:close/>
              </a:path>
              <a:path w="231140" h="266700">
                <a:moveTo>
                  <a:pt x="125536" y="230085"/>
                </a:moveTo>
                <a:lnTo>
                  <a:pt x="57149" y="230085"/>
                </a:lnTo>
                <a:lnTo>
                  <a:pt x="66070" y="229388"/>
                </a:lnTo>
                <a:lnTo>
                  <a:pt x="74079" y="227297"/>
                </a:lnTo>
                <a:lnTo>
                  <a:pt x="98821" y="189309"/>
                </a:lnTo>
                <a:lnTo>
                  <a:pt x="98226" y="181822"/>
                </a:lnTo>
                <a:lnTo>
                  <a:pt x="72460" y="151302"/>
                </a:lnTo>
                <a:lnTo>
                  <a:pt x="47284" y="146846"/>
                </a:lnTo>
                <a:lnTo>
                  <a:pt x="47072" y="146846"/>
                </a:lnTo>
                <a:lnTo>
                  <a:pt x="44201" y="146598"/>
                </a:lnTo>
                <a:lnTo>
                  <a:pt x="44201" y="112366"/>
                </a:lnTo>
                <a:lnTo>
                  <a:pt x="46434" y="112366"/>
                </a:lnTo>
                <a:lnTo>
                  <a:pt x="57903" y="111742"/>
                </a:lnTo>
                <a:lnTo>
                  <a:pt x="68194" y="109818"/>
                </a:lnTo>
                <a:lnTo>
                  <a:pt x="68052" y="109818"/>
                </a:lnTo>
                <a:lnTo>
                  <a:pt x="76432" y="106756"/>
                </a:lnTo>
                <a:lnTo>
                  <a:pt x="96291" y="73075"/>
                </a:lnTo>
                <a:lnTo>
                  <a:pt x="95519" y="64853"/>
                </a:lnTo>
                <a:lnTo>
                  <a:pt x="61056" y="34911"/>
                </a:lnTo>
                <a:lnTo>
                  <a:pt x="51494" y="34232"/>
                </a:lnTo>
                <a:lnTo>
                  <a:pt x="124479" y="34232"/>
                </a:lnTo>
                <a:lnTo>
                  <a:pt x="128140" y="40964"/>
                </a:lnTo>
                <a:lnTo>
                  <a:pt x="132047" y="54668"/>
                </a:lnTo>
                <a:lnTo>
                  <a:pt x="133350" y="70103"/>
                </a:lnTo>
                <a:lnTo>
                  <a:pt x="132847" y="79544"/>
                </a:lnTo>
                <a:lnTo>
                  <a:pt x="115006" y="115863"/>
                </a:lnTo>
                <a:lnTo>
                  <a:pt x="99863" y="126501"/>
                </a:lnTo>
                <a:lnTo>
                  <a:pt x="107007" y="129646"/>
                </a:lnTo>
                <a:lnTo>
                  <a:pt x="133200" y="162077"/>
                </a:lnTo>
                <a:lnTo>
                  <a:pt x="136954" y="189309"/>
                </a:lnTo>
                <a:lnTo>
                  <a:pt x="135647" y="204279"/>
                </a:lnTo>
                <a:lnTo>
                  <a:pt x="131432" y="218922"/>
                </a:lnTo>
                <a:lnTo>
                  <a:pt x="131377" y="219113"/>
                </a:lnTo>
                <a:lnTo>
                  <a:pt x="125536" y="230085"/>
                </a:lnTo>
                <a:close/>
              </a:path>
              <a:path w="231140" h="266700">
                <a:moveTo>
                  <a:pt x="57149" y="266547"/>
                </a:moveTo>
                <a:lnTo>
                  <a:pt x="42471" y="265654"/>
                </a:lnTo>
                <a:lnTo>
                  <a:pt x="28054" y="262975"/>
                </a:lnTo>
                <a:lnTo>
                  <a:pt x="13896" y="258510"/>
                </a:lnTo>
                <a:lnTo>
                  <a:pt x="0" y="252259"/>
                </a:lnTo>
                <a:lnTo>
                  <a:pt x="0" y="211635"/>
                </a:lnTo>
                <a:lnTo>
                  <a:pt x="14566" y="219710"/>
                </a:lnTo>
                <a:lnTo>
                  <a:pt x="28946" y="225475"/>
                </a:lnTo>
                <a:lnTo>
                  <a:pt x="43141" y="228933"/>
                </a:lnTo>
                <a:lnTo>
                  <a:pt x="57149" y="230085"/>
                </a:lnTo>
                <a:lnTo>
                  <a:pt x="125536" y="230085"/>
                </a:lnTo>
                <a:lnTo>
                  <a:pt x="124261" y="232478"/>
                </a:lnTo>
                <a:lnTo>
                  <a:pt x="114300" y="244372"/>
                </a:lnTo>
                <a:lnTo>
                  <a:pt x="102244" y="254074"/>
                </a:lnTo>
                <a:lnTo>
                  <a:pt x="88701" y="261003"/>
                </a:lnTo>
                <a:lnTo>
                  <a:pt x="73669" y="265161"/>
                </a:lnTo>
                <a:lnTo>
                  <a:pt x="57149" y="266547"/>
                </a:lnTo>
                <a:close/>
              </a:path>
              <a:path w="231140" h="266700">
                <a:moveTo>
                  <a:pt x="214063" y="266547"/>
                </a:moveTo>
                <a:lnTo>
                  <a:pt x="201265" y="266547"/>
                </a:lnTo>
                <a:lnTo>
                  <a:pt x="195907" y="264470"/>
                </a:lnTo>
                <a:lnTo>
                  <a:pt x="191540" y="260298"/>
                </a:lnTo>
                <a:lnTo>
                  <a:pt x="187274" y="256031"/>
                </a:lnTo>
                <a:lnTo>
                  <a:pt x="185142" y="250773"/>
                </a:lnTo>
                <a:lnTo>
                  <a:pt x="185142" y="238276"/>
                </a:lnTo>
                <a:lnTo>
                  <a:pt x="187274" y="232961"/>
                </a:lnTo>
                <a:lnTo>
                  <a:pt x="191540" y="228599"/>
                </a:lnTo>
                <a:lnTo>
                  <a:pt x="195907" y="224237"/>
                </a:lnTo>
                <a:lnTo>
                  <a:pt x="201265" y="222055"/>
                </a:lnTo>
                <a:lnTo>
                  <a:pt x="213964" y="222055"/>
                </a:lnTo>
                <a:lnTo>
                  <a:pt x="219372" y="224237"/>
                </a:lnTo>
                <a:lnTo>
                  <a:pt x="228301" y="232961"/>
                </a:lnTo>
                <a:lnTo>
                  <a:pt x="230534" y="238276"/>
                </a:lnTo>
                <a:lnTo>
                  <a:pt x="230534" y="250773"/>
                </a:lnTo>
                <a:lnTo>
                  <a:pt x="228301" y="256031"/>
                </a:lnTo>
                <a:lnTo>
                  <a:pt x="219471" y="264470"/>
                </a:lnTo>
                <a:lnTo>
                  <a:pt x="214063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3723601"/>
            <a:ext cx="4897330" cy="3470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86381" y="4405970"/>
            <a:ext cx="279400" cy="266700"/>
          </a:xfrm>
          <a:custGeom>
            <a:avLst/>
            <a:gdLst/>
            <a:ahLst/>
            <a:cxnLst/>
            <a:rect l="l" t="t" r="r" b="b"/>
            <a:pathLst>
              <a:path w="279400" h="266700">
                <a:moveTo>
                  <a:pt x="176361" y="199281"/>
                </a:moveTo>
                <a:lnTo>
                  <a:pt x="0" y="199281"/>
                </a:lnTo>
                <a:lnTo>
                  <a:pt x="0" y="157762"/>
                </a:lnTo>
                <a:lnTo>
                  <a:pt x="122187" y="0"/>
                </a:lnTo>
                <a:lnTo>
                  <a:pt x="158948" y="0"/>
                </a:lnTo>
                <a:lnTo>
                  <a:pt x="158948" y="86915"/>
                </a:lnTo>
                <a:lnTo>
                  <a:pt x="101351" y="86915"/>
                </a:lnTo>
                <a:lnTo>
                  <a:pt x="45838" y="157762"/>
                </a:lnTo>
                <a:lnTo>
                  <a:pt x="176361" y="157762"/>
                </a:lnTo>
                <a:lnTo>
                  <a:pt x="176361" y="199281"/>
                </a:lnTo>
                <a:close/>
              </a:path>
              <a:path w="279400" h="266700">
                <a:moveTo>
                  <a:pt x="158948" y="157762"/>
                </a:moveTo>
                <a:lnTo>
                  <a:pt x="101351" y="157762"/>
                </a:lnTo>
                <a:lnTo>
                  <a:pt x="101351" y="86915"/>
                </a:lnTo>
                <a:lnTo>
                  <a:pt x="158948" y="86915"/>
                </a:lnTo>
                <a:lnTo>
                  <a:pt x="158948" y="157762"/>
                </a:lnTo>
                <a:close/>
              </a:path>
              <a:path w="279400" h="266700">
                <a:moveTo>
                  <a:pt x="158948" y="263280"/>
                </a:moveTo>
                <a:lnTo>
                  <a:pt x="101351" y="263280"/>
                </a:lnTo>
                <a:lnTo>
                  <a:pt x="101351" y="199281"/>
                </a:lnTo>
                <a:lnTo>
                  <a:pt x="158948" y="199281"/>
                </a:lnTo>
                <a:lnTo>
                  <a:pt x="158948" y="263280"/>
                </a:lnTo>
                <a:close/>
              </a:path>
              <a:path w="279400" h="266700">
                <a:moveTo>
                  <a:pt x="245938" y="266699"/>
                </a:moveTo>
                <a:lnTo>
                  <a:pt x="236909" y="266699"/>
                </a:lnTo>
                <a:lnTo>
                  <a:pt x="229120" y="263480"/>
                </a:lnTo>
                <a:lnTo>
                  <a:pt x="212897" y="233514"/>
                </a:lnTo>
                <a:lnTo>
                  <a:pt x="212897" y="224484"/>
                </a:lnTo>
                <a:lnTo>
                  <a:pt x="216123" y="216693"/>
                </a:lnTo>
                <a:lnTo>
                  <a:pt x="222572" y="210149"/>
                </a:lnTo>
                <a:lnTo>
                  <a:pt x="229120" y="203596"/>
                </a:lnTo>
                <a:lnTo>
                  <a:pt x="236909" y="200329"/>
                </a:lnTo>
                <a:lnTo>
                  <a:pt x="245938" y="200329"/>
                </a:lnTo>
                <a:lnTo>
                  <a:pt x="279275" y="224484"/>
                </a:lnTo>
                <a:lnTo>
                  <a:pt x="279275" y="233514"/>
                </a:lnTo>
                <a:lnTo>
                  <a:pt x="252597" y="266095"/>
                </a:lnTo>
                <a:lnTo>
                  <a:pt x="245938" y="2666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4522" y="4405970"/>
            <a:ext cx="8885539" cy="35093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29243" y="5095198"/>
            <a:ext cx="236220" cy="262890"/>
          </a:xfrm>
          <a:custGeom>
            <a:avLst/>
            <a:gdLst/>
            <a:ahLst/>
            <a:cxnLst/>
            <a:rect l="l" t="t" r="r" b="b"/>
            <a:pathLst>
              <a:path w="236220" h="262889">
                <a:moveTo>
                  <a:pt x="19496" y="135130"/>
                </a:moveTo>
                <a:lnTo>
                  <a:pt x="19496" y="0"/>
                </a:lnTo>
                <a:lnTo>
                  <a:pt x="134837" y="0"/>
                </a:lnTo>
                <a:lnTo>
                  <a:pt x="134837" y="33032"/>
                </a:lnTo>
                <a:lnTo>
                  <a:pt x="53280" y="33032"/>
                </a:lnTo>
                <a:lnTo>
                  <a:pt x="53280" y="98669"/>
                </a:lnTo>
                <a:lnTo>
                  <a:pt x="65015" y="98669"/>
                </a:lnTo>
                <a:lnTo>
                  <a:pt x="79371" y="99815"/>
                </a:lnTo>
                <a:lnTo>
                  <a:pt x="95733" y="104140"/>
                </a:lnTo>
                <a:lnTo>
                  <a:pt x="110402" y="111349"/>
                </a:lnTo>
                <a:lnTo>
                  <a:pt x="123378" y="121443"/>
                </a:lnTo>
                <a:lnTo>
                  <a:pt x="132078" y="131416"/>
                </a:lnTo>
                <a:lnTo>
                  <a:pt x="49559" y="131416"/>
                </a:lnTo>
                <a:lnTo>
                  <a:pt x="39420" y="131648"/>
                </a:lnTo>
                <a:lnTo>
                  <a:pt x="31695" y="132289"/>
                </a:lnTo>
                <a:lnTo>
                  <a:pt x="31346" y="132289"/>
                </a:lnTo>
                <a:lnTo>
                  <a:pt x="24389" y="133505"/>
                </a:lnTo>
                <a:lnTo>
                  <a:pt x="19496" y="135130"/>
                </a:lnTo>
                <a:close/>
              </a:path>
              <a:path w="236220" h="262889">
                <a:moveTo>
                  <a:pt x="65015" y="98669"/>
                </a:moveTo>
                <a:lnTo>
                  <a:pt x="53280" y="98669"/>
                </a:lnTo>
                <a:lnTo>
                  <a:pt x="57234" y="98374"/>
                </a:lnTo>
                <a:lnTo>
                  <a:pt x="61317" y="98374"/>
                </a:lnTo>
                <a:lnTo>
                  <a:pt x="65015" y="98669"/>
                </a:lnTo>
                <a:close/>
              </a:path>
              <a:path w="236220" h="262889">
                <a:moveTo>
                  <a:pt x="134285" y="227104"/>
                </a:moveTo>
                <a:lnTo>
                  <a:pt x="54768" y="227104"/>
                </a:lnTo>
                <a:lnTo>
                  <a:pt x="66051" y="226248"/>
                </a:lnTo>
                <a:lnTo>
                  <a:pt x="76385" y="223682"/>
                </a:lnTo>
                <a:lnTo>
                  <a:pt x="106151" y="198164"/>
                </a:lnTo>
                <a:lnTo>
                  <a:pt x="110132" y="179784"/>
                </a:lnTo>
                <a:lnTo>
                  <a:pt x="109044" y="169930"/>
                </a:lnTo>
                <a:lnTo>
                  <a:pt x="83547" y="139280"/>
                </a:lnTo>
                <a:lnTo>
                  <a:pt x="49559" y="131416"/>
                </a:lnTo>
                <a:lnTo>
                  <a:pt x="132078" y="131416"/>
                </a:lnTo>
                <a:lnTo>
                  <a:pt x="134056" y="133684"/>
                </a:lnTo>
                <a:lnTo>
                  <a:pt x="141684" y="147488"/>
                </a:lnTo>
                <a:lnTo>
                  <a:pt x="146260" y="162855"/>
                </a:lnTo>
                <a:lnTo>
                  <a:pt x="147786" y="179784"/>
                </a:lnTo>
                <a:lnTo>
                  <a:pt x="146279" y="197307"/>
                </a:lnTo>
                <a:lnTo>
                  <a:pt x="141758" y="213119"/>
                </a:lnTo>
                <a:lnTo>
                  <a:pt x="134285" y="227104"/>
                </a:lnTo>
                <a:close/>
              </a:path>
              <a:path w="236220" h="262889">
                <a:moveTo>
                  <a:pt x="61317" y="262527"/>
                </a:moveTo>
                <a:lnTo>
                  <a:pt x="45652" y="261570"/>
                </a:lnTo>
                <a:lnTo>
                  <a:pt x="30212" y="258697"/>
                </a:lnTo>
                <a:lnTo>
                  <a:pt x="14994" y="253908"/>
                </a:lnTo>
                <a:lnTo>
                  <a:pt x="0" y="247201"/>
                </a:lnTo>
                <a:lnTo>
                  <a:pt x="0" y="208806"/>
                </a:lnTo>
                <a:lnTo>
                  <a:pt x="13915" y="216813"/>
                </a:lnTo>
                <a:lnTo>
                  <a:pt x="27681" y="222530"/>
                </a:lnTo>
                <a:lnTo>
                  <a:pt x="41299" y="225960"/>
                </a:lnTo>
                <a:lnTo>
                  <a:pt x="54768" y="227104"/>
                </a:lnTo>
                <a:lnTo>
                  <a:pt x="134321" y="227104"/>
                </a:lnTo>
                <a:lnTo>
                  <a:pt x="123675" y="239610"/>
                </a:lnTo>
                <a:lnTo>
                  <a:pt x="110793" y="249636"/>
                </a:lnTo>
                <a:lnTo>
                  <a:pt x="96105" y="256798"/>
                </a:lnTo>
                <a:lnTo>
                  <a:pt x="79613" y="261095"/>
                </a:lnTo>
                <a:lnTo>
                  <a:pt x="61317" y="262527"/>
                </a:lnTo>
                <a:close/>
              </a:path>
              <a:path w="236220" h="262889">
                <a:moveTo>
                  <a:pt x="219421" y="262822"/>
                </a:moveTo>
                <a:lnTo>
                  <a:pt x="206622" y="262822"/>
                </a:lnTo>
                <a:lnTo>
                  <a:pt x="201265" y="260746"/>
                </a:lnTo>
                <a:lnTo>
                  <a:pt x="196898" y="256574"/>
                </a:lnTo>
                <a:lnTo>
                  <a:pt x="192632" y="252307"/>
                </a:lnTo>
                <a:lnTo>
                  <a:pt x="190499" y="247049"/>
                </a:lnTo>
                <a:lnTo>
                  <a:pt x="190499" y="234552"/>
                </a:lnTo>
                <a:lnTo>
                  <a:pt x="192632" y="229237"/>
                </a:lnTo>
                <a:lnTo>
                  <a:pt x="196898" y="224875"/>
                </a:lnTo>
                <a:lnTo>
                  <a:pt x="201265" y="220512"/>
                </a:lnTo>
                <a:lnTo>
                  <a:pt x="206622" y="218331"/>
                </a:lnTo>
                <a:lnTo>
                  <a:pt x="219322" y="218331"/>
                </a:lnTo>
                <a:lnTo>
                  <a:pt x="224729" y="220512"/>
                </a:lnTo>
                <a:lnTo>
                  <a:pt x="233659" y="229237"/>
                </a:lnTo>
                <a:lnTo>
                  <a:pt x="235892" y="234552"/>
                </a:lnTo>
                <a:lnTo>
                  <a:pt x="235892" y="247049"/>
                </a:lnTo>
                <a:lnTo>
                  <a:pt x="233659" y="252307"/>
                </a:lnTo>
                <a:lnTo>
                  <a:pt x="224828" y="260746"/>
                </a:lnTo>
                <a:lnTo>
                  <a:pt x="219421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546" y="5091769"/>
            <a:ext cx="9039915" cy="35049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7341" y="5777567"/>
            <a:ext cx="238125" cy="266700"/>
          </a:xfrm>
          <a:custGeom>
            <a:avLst/>
            <a:gdLst/>
            <a:ahLst/>
            <a:cxnLst/>
            <a:rect l="l" t="t" r="r" b="b"/>
            <a:pathLst>
              <a:path w="238125" h="266700">
                <a:moveTo>
                  <a:pt x="81822" y="266251"/>
                </a:moveTo>
                <a:lnTo>
                  <a:pt x="34774" y="251769"/>
                </a:lnTo>
                <a:lnTo>
                  <a:pt x="5622" y="210779"/>
                </a:lnTo>
                <a:lnTo>
                  <a:pt x="0" y="172381"/>
                </a:lnTo>
                <a:lnTo>
                  <a:pt x="613" y="159175"/>
                </a:lnTo>
                <a:lnTo>
                  <a:pt x="11575" y="110880"/>
                </a:lnTo>
                <a:lnTo>
                  <a:pt x="34765" y="66567"/>
                </a:lnTo>
                <a:lnTo>
                  <a:pt x="69692" y="26753"/>
                </a:lnTo>
                <a:lnTo>
                  <a:pt x="99830" y="2686"/>
                </a:lnTo>
                <a:lnTo>
                  <a:pt x="103550" y="0"/>
                </a:lnTo>
                <a:lnTo>
                  <a:pt x="126172" y="28432"/>
                </a:lnTo>
                <a:lnTo>
                  <a:pt x="111922" y="38250"/>
                </a:lnTo>
                <a:lnTo>
                  <a:pt x="98937" y="48519"/>
                </a:lnTo>
                <a:lnTo>
                  <a:pt x="67506" y="82211"/>
                </a:lnTo>
                <a:lnTo>
                  <a:pt x="46550" y="123681"/>
                </a:lnTo>
                <a:lnTo>
                  <a:pt x="125049" y="123681"/>
                </a:lnTo>
                <a:lnTo>
                  <a:pt x="128172" y="125417"/>
                </a:lnTo>
                <a:lnTo>
                  <a:pt x="139269" y="134988"/>
                </a:lnTo>
                <a:lnTo>
                  <a:pt x="148515" y="146467"/>
                </a:lnTo>
                <a:lnTo>
                  <a:pt x="148970" y="147341"/>
                </a:lnTo>
                <a:lnTo>
                  <a:pt x="71603" y="147341"/>
                </a:lnTo>
                <a:lnTo>
                  <a:pt x="65302" y="148437"/>
                </a:lnTo>
                <a:lnTo>
                  <a:pt x="59647" y="150618"/>
                </a:lnTo>
                <a:lnTo>
                  <a:pt x="53991" y="152704"/>
                </a:lnTo>
                <a:lnTo>
                  <a:pt x="46947" y="156571"/>
                </a:lnTo>
                <a:lnTo>
                  <a:pt x="38513" y="162229"/>
                </a:lnTo>
                <a:lnTo>
                  <a:pt x="37521" y="168077"/>
                </a:lnTo>
                <a:lnTo>
                  <a:pt x="37192" y="172381"/>
                </a:lnTo>
                <a:lnTo>
                  <a:pt x="37138" y="173087"/>
                </a:lnTo>
                <a:lnTo>
                  <a:pt x="49675" y="217883"/>
                </a:lnTo>
                <a:lnTo>
                  <a:pt x="82417" y="232028"/>
                </a:lnTo>
                <a:lnTo>
                  <a:pt x="147181" y="232028"/>
                </a:lnTo>
                <a:lnTo>
                  <a:pt x="137483" y="243629"/>
                </a:lnTo>
                <a:lnTo>
                  <a:pt x="125410" y="253529"/>
                </a:lnTo>
                <a:lnTo>
                  <a:pt x="112109" y="260598"/>
                </a:lnTo>
                <a:lnTo>
                  <a:pt x="97579" y="264838"/>
                </a:lnTo>
                <a:lnTo>
                  <a:pt x="81822" y="266251"/>
                </a:lnTo>
                <a:close/>
              </a:path>
              <a:path w="238125" h="266700">
                <a:moveTo>
                  <a:pt x="125049" y="123681"/>
                </a:moveTo>
                <a:lnTo>
                  <a:pt x="46550" y="123681"/>
                </a:lnTo>
                <a:lnTo>
                  <a:pt x="56819" y="119056"/>
                </a:lnTo>
                <a:lnTo>
                  <a:pt x="67088" y="115752"/>
                </a:lnTo>
                <a:lnTo>
                  <a:pt x="77357" y="113769"/>
                </a:lnTo>
                <a:lnTo>
                  <a:pt x="87627" y="113109"/>
                </a:lnTo>
                <a:lnTo>
                  <a:pt x="102351" y="114477"/>
                </a:lnTo>
                <a:lnTo>
                  <a:pt x="115866" y="118580"/>
                </a:lnTo>
                <a:lnTo>
                  <a:pt x="125049" y="123681"/>
                </a:lnTo>
                <a:close/>
              </a:path>
              <a:path w="238125" h="266700">
                <a:moveTo>
                  <a:pt x="147181" y="232028"/>
                </a:moveTo>
                <a:lnTo>
                  <a:pt x="82417" y="232028"/>
                </a:lnTo>
                <a:lnTo>
                  <a:pt x="90956" y="231274"/>
                </a:lnTo>
                <a:lnTo>
                  <a:pt x="98714" y="229013"/>
                </a:lnTo>
                <a:lnTo>
                  <a:pt x="122768" y="198231"/>
                </a:lnTo>
                <a:lnTo>
                  <a:pt x="123494" y="189461"/>
                </a:lnTo>
                <a:lnTo>
                  <a:pt x="122829" y="181717"/>
                </a:lnTo>
                <a:lnTo>
                  <a:pt x="96816" y="150243"/>
                </a:lnTo>
                <a:lnTo>
                  <a:pt x="78547" y="147341"/>
                </a:lnTo>
                <a:lnTo>
                  <a:pt x="148970" y="147341"/>
                </a:lnTo>
                <a:lnTo>
                  <a:pt x="155004" y="158952"/>
                </a:lnTo>
                <a:lnTo>
                  <a:pt x="155120" y="159175"/>
                </a:lnTo>
                <a:lnTo>
                  <a:pt x="159076" y="173087"/>
                </a:lnTo>
                <a:lnTo>
                  <a:pt x="160403" y="188270"/>
                </a:lnTo>
                <a:lnTo>
                  <a:pt x="158971" y="203952"/>
                </a:lnTo>
                <a:lnTo>
                  <a:pt x="154673" y="218407"/>
                </a:lnTo>
                <a:lnTo>
                  <a:pt x="147511" y="231634"/>
                </a:lnTo>
                <a:lnTo>
                  <a:pt x="147181" y="232028"/>
                </a:lnTo>
                <a:close/>
              </a:path>
              <a:path w="238125" h="266700">
                <a:moveTo>
                  <a:pt x="221323" y="266251"/>
                </a:moveTo>
                <a:lnTo>
                  <a:pt x="208524" y="266251"/>
                </a:lnTo>
                <a:lnTo>
                  <a:pt x="203167" y="264175"/>
                </a:lnTo>
                <a:lnTo>
                  <a:pt x="198800" y="260003"/>
                </a:lnTo>
                <a:lnTo>
                  <a:pt x="194534" y="255736"/>
                </a:lnTo>
                <a:lnTo>
                  <a:pt x="192401" y="250478"/>
                </a:lnTo>
                <a:lnTo>
                  <a:pt x="192401" y="237981"/>
                </a:lnTo>
                <a:lnTo>
                  <a:pt x="194534" y="232666"/>
                </a:lnTo>
                <a:lnTo>
                  <a:pt x="198800" y="228304"/>
                </a:lnTo>
                <a:lnTo>
                  <a:pt x="203167" y="223941"/>
                </a:lnTo>
                <a:lnTo>
                  <a:pt x="208524" y="221760"/>
                </a:lnTo>
                <a:lnTo>
                  <a:pt x="221224" y="221760"/>
                </a:lnTo>
                <a:lnTo>
                  <a:pt x="226631" y="223941"/>
                </a:lnTo>
                <a:lnTo>
                  <a:pt x="235561" y="232666"/>
                </a:lnTo>
                <a:lnTo>
                  <a:pt x="237794" y="237981"/>
                </a:lnTo>
                <a:lnTo>
                  <a:pt x="237794" y="250478"/>
                </a:lnTo>
                <a:lnTo>
                  <a:pt x="235561" y="255736"/>
                </a:lnTo>
                <a:lnTo>
                  <a:pt x="226730" y="264175"/>
                </a:lnTo>
                <a:lnTo>
                  <a:pt x="221323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844" y="5780996"/>
            <a:ext cx="2464999" cy="26282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28797" y="6466795"/>
            <a:ext cx="236854" cy="262890"/>
          </a:xfrm>
          <a:custGeom>
            <a:avLst/>
            <a:gdLst/>
            <a:ahLst/>
            <a:cxnLst/>
            <a:rect l="l" t="t" r="r" b="b"/>
            <a:pathLst>
              <a:path w="236854" h="262890">
                <a:moveTo>
                  <a:pt x="50452" y="262822"/>
                </a:moveTo>
                <a:lnTo>
                  <a:pt x="17264" y="248840"/>
                </a:lnTo>
                <a:lnTo>
                  <a:pt x="112513" y="35413"/>
                </a:lnTo>
                <a:lnTo>
                  <a:pt x="0" y="35413"/>
                </a:lnTo>
                <a:lnTo>
                  <a:pt x="0" y="0"/>
                </a:lnTo>
                <a:lnTo>
                  <a:pt x="168175" y="0"/>
                </a:lnTo>
                <a:lnTo>
                  <a:pt x="50452" y="262822"/>
                </a:lnTo>
                <a:close/>
              </a:path>
              <a:path w="236854" h="262890">
                <a:moveTo>
                  <a:pt x="219868" y="262822"/>
                </a:moveTo>
                <a:lnTo>
                  <a:pt x="207069" y="262822"/>
                </a:lnTo>
                <a:lnTo>
                  <a:pt x="201711" y="260746"/>
                </a:lnTo>
                <a:lnTo>
                  <a:pt x="197345" y="256574"/>
                </a:lnTo>
                <a:lnTo>
                  <a:pt x="193079" y="252307"/>
                </a:lnTo>
                <a:lnTo>
                  <a:pt x="190946" y="247049"/>
                </a:lnTo>
                <a:lnTo>
                  <a:pt x="190946" y="234552"/>
                </a:lnTo>
                <a:lnTo>
                  <a:pt x="193079" y="229237"/>
                </a:lnTo>
                <a:lnTo>
                  <a:pt x="197345" y="224875"/>
                </a:lnTo>
                <a:lnTo>
                  <a:pt x="201711" y="220512"/>
                </a:lnTo>
                <a:lnTo>
                  <a:pt x="207069" y="218331"/>
                </a:lnTo>
                <a:lnTo>
                  <a:pt x="219769" y="218331"/>
                </a:lnTo>
                <a:lnTo>
                  <a:pt x="225176" y="220512"/>
                </a:lnTo>
                <a:lnTo>
                  <a:pt x="234106" y="229237"/>
                </a:lnTo>
                <a:lnTo>
                  <a:pt x="236338" y="234552"/>
                </a:lnTo>
                <a:lnTo>
                  <a:pt x="236338" y="247049"/>
                </a:lnTo>
                <a:lnTo>
                  <a:pt x="234106" y="252307"/>
                </a:lnTo>
                <a:lnTo>
                  <a:pt x="225275" y="260746"/>
                </a:lnTo>
                <a:lnTo>
                  <a:pt x="219868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9463" y="6466347"/>
            <a:ext cx="3077760" cy="26327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22546" y="7149165"/>
            <a:ext cx="243204" cy="266700"/>
          </a:xfrm>
          <a:custGeom>
            <a:avLst/>
            <a:gdLst/>
            <a:ahLst/>
            <a:cxnLst/>
            <a:rect l="l" t="t" r="r" b="b"/>
            <a:pathLst>
              <a:path w="243204" h="266700">
                <a:moveTo>
                  <a:pt x="83343" y="266251"/>
                </a:moveTo>
                <a:lnTo>
                  <a:pt x="36658" y="254196"/>
                </a:lnTo>
                <a:lnTo>
                  <a:pt x="5990" y="220752"/>
                </a:lnTo>
                <a:lnTo>
                  <a:pt x="30" y="191995"/>
                </a:lnTo>
                <a:lnTo>
                  <a:pt x="0" y="191690"/>
                </a:lnTo>
                <a:lnTo>
                  <a:pt x="2201" y="173758"/>
                </a:lnTo>
                <a:lnTo>
                  <a:pt x="2297" y="172977"/>
                </a:lnTo>
                <a:lnTo>
                  <a:pt x="9190" y="156570"/>
                </a:lnTo>
                <a:lnTo>
                  <a:pt x="20677" y="142469"/>
                </a:lnTo>
                <a:lnTo>
                  <a:pt x="36760" y="130673"/>
                </a:lnTo>
                <a:lnTo>
                  <a:pt x="29086" y="123986"/>
                </a:lnTo>
                <a:lnTo>
                  <a:pt x="7780" y="89736"/>
                </a:lnTo>
                <a:lnTo>
                  <a:pt x="7739" y="89596"/>
                </a:lnTo>
                <a:lnTo>
                  <a:pt x="6459" y="81951"/>
                </a:lnTo>
                <a:lnTo>
                  <a:pt x="6399" y="81596"/>
                </a:lnTo>
                <a:lnTo>
                  <a:pt x="6015" y="74266"/>
                </a:lnTo>
                <a:lnTo>
                  <a:pt x="18761" y="32503"/>
                </a:lnTo>
                <a:lnTo>
                  <a:pt x="54346" y="5285"/>
                </a:lnTo>
                <a:lnTo>
                  <a:pt x="84831" y="0"/>
                </a:lnTo>
                <a:lnTo>
                  <a:pt x="100430" y="1321"/>
                </a:lnTo>
                <a:lnTo>
                  <a:pt x="139749" y="21135"/>
                </a:lnTo>
                <a:lnTo>
                  <a:pt x="151348" y="35423"/>
                </a:lnTo>
                <a:lnTo>
                  <a:pt x="84088" y="35423"/>
                </a:lnTo>
                <a:lnTo>
                  <a:pt x="75418" y="36102"/>
                </a:lnTo>
                <a:lnTo>
                  <a:pt x="43578" y="65792"/>
                </a:lnTo>
                <a:lnTo>
                  <a:pt x="42906" y="74266"/>
                </a:lnTo>
                <a:lnTo>
                  <a:pt x="43620" y="81596"/>
                </a:lnTo>
                <a:lnTo>
                  <a:pt x="76134" y="112392"/>
                </a:lnTo>
                <a:lnTo>
                  <a:pt x="84385" y="113109"/>
                </a:lnTo>
                <a:lnTo>
                  <a:pt x="148003" y="113109"/>
                </a:lnTo>
                <a:lnTo>
                  <a:pt x="143972" y="118533"/>
                </a:lnTo>
                <a:lnTo>
                  <a:pt x="129777" y="130673"/>
                </a:lnTo>
                <a:lnTo>
                  <a:pt x="145599" y="142317"/>
                </a:lnTo>
                <a:lnTo>
                  <a:pt x="151298" y="149427"/>
                </a:lnTo>
                <a:lnTo>
                  <a:pt x="82599" y="149427"/>
                </a:lnTo>
                <a:lnTo>
                  <a:pt x="73083" y="150134"/>
                </a:lnTo>
                <a:lnTo>
                  <a:pt x="40733" y="173573"/>
                </a:lnTo>
                <a:lnTo>
                  <a:pt x="38378" y="181246"/>
                </a:lnTo>
                <a:lnTo>
                  <a:pt x="38285" y="181553"/>
                </a:lnTo>
                <a:lnTo>
                  <a:pt x="37545" y="189756"/>
                </a:lnTo>
                <a:lnTo>
                  <a:pt x="37504" y="190204"/>
                </a:lnTo>
                <a:lnTo>
                  <a:pt x="38304" y="198792"/>
                </a:lnTo>
                <a:lnTo>
                  <a:pt x="65112" y="228008"/>
                </a:lnTo>
                <a:lnTo>
                  <a:pt x="83641" y="230837"/>
                </a:lnTo>
                <a:lnTo>
                  <a:pt x="154564" y="230837"/>
                </a:lnTo>
                <a:lnTo>
                  <a:pt x="152716" y="234014"/>
                </a:lnTo>
                <a:lnTo>
                  <a:pt x="142428" y="245268"/>
                </a:lnTo>
                <a:lnTo>
                  <a:pt x="129973" y="254449"/>
                </a:lnTo>
                <a:lnTo>
                  <a:pt x="116215" y="260893"/>
                </a:lnTo>
                <a:lnTo>
                  <a:pt x="116421" y="260893"/>
                </a:lnTo>
                <a:lnTo>
                  <a:pt x="100542" y="264912"/>
                </a:lnTo>
                <a:lnTo>
                  <a:pt x="100801" y="264912"/>
                </a:lnTo>
                <a:lnTo>
                  <a:pt x="83343" y="266251"/>
                </a:lnTo>
                <a:close/>
              </a:path>
              <a:path w="243204" h="266700">
                <a:moveTo>
                  <a:pt x="148003" y="113109"/>
                </a:moveTo>
                <a:lnTo>
                  <a:pt x="84385" y="113109"/>
                </a:lnTo>
                <a:lnTo>
                  <a:pt x="92552" y="112392"/>
                </a:lnTo>
                <a:lnTo>
                  <a:pt x="100086" y="110244"/>
                </a:lnTo>
                <a:lnTo>
                  <a:pt x="125164" y="74266"/>
                </a:lnTo>
                <a:lnTo>
                  <a:pt x="124438" y="66167"/>
                </a:lnTo>
                <a:lnTo>
                  <a:pt x="92499" y="36102"/>
                </a:lnTo>
                <a:lnTo>
                  <a:pt x="84088" y="35423"/>
                </a:lnTo>
                <a:lnTo>
                  <a:pt x="151348" y="35423"/>
                </a:lnTo>
                <a:lnTo>
                  <a:pt x="156604" y="44687"/>
                </a:lnTo>
                <a:lnTo>
                  <a:pt x="160817" y="58277"/>
                </a:lnTo>
                <a:lnTo>
                  <a:pt x="162222" y="73075"/>
                </a:lnTo>
                <a:lnTo>
                  <a:pt x="160297" y="88891"/>
                </a:lnTo>
                <a:lnTo>
                  <a:pt x="160194" y="89736"/>
                </a:lnTo>
                <a:lnTo>
                  <a:pt x="154111" y="104889"/>
                </a:lnTo>
                <a:lnTo>
                  <a:pt x="148003" y="113109"/>
                </a:lnTo>
                <a:close/>
              </a:path>
              <a:path w="243204" h="266700">
                <a:moveTo>
                  <a:pt x="154564" y="230837"/>
                </a:moveTo>
                <a:lnTo>
                  <a:pt x="83641" y="230837"/>
                </a:lnTo>
                <a:lnTo>
                  <a:pt x="93745" y="230130"/>
                </a:lnTo>
                <a:lnTo>
                  <a:pt x="93192" y="230130"/>
                </a:lnTo>
                <a:lnTo>
                  <a:pt x="125127" y="208474"/>
                </a:lnTo>
                <a:lnTo>
                  <a:pt x="128289" y="193480"/>
                </a:lnTo>
                <a:lnTo>
                  <a:pt x="128289" y="189756"/>
                </a:lnTo>
                <a:lnTo>
                  <a:pt x="127518" y="181553"/>
                </a:lnTo>
                <a:lnTo>
                  <a:pt x="127489" y="181246"/>
                </a:lnTo>
                <a:lnTo>
                  <a:pt x="125147" y="173758"/>
                </a:lnTo>
                <a:lnTo>
                  <a:pt x="125089" y="173573"/>
                </a:lnTo>
                <a:lnTo>
                  <a:pt x="92245" y="150134"/>
                </a:lnTo>
                <a:lnTo>
                  <a:pt x="82599" y="149427"/>
                </a:lnTo>
                <a:lnTo>
                  <a:pt x="151298" y="149427"/>
                </a:lnTo>
                <a:lnTo>
                  <a:pt x="156901" y="156419"/>
                </a:lnTo>
                <a:lnTo>
                  <a:pt x="163682" y="172977"/>
                </a:lnTo>
                <a:lnTo>
                  <a:pt x="165906" y="191690"/>
                </a:lnTo>
                <a:lnTo>
                  <a:pt x="165942" y="191995"/>
                </a:lnTo>
                <a:lnTo>
                  <a:pt x="164553" y="206542"/>
                </a:lnTo>
                <a:lnTo>
                  <a:pt x="164473" y="207379"/>
                </a:lnTo>
                <a:lnTo>
                  <a:pt x="160064" y="221385"/>
                </a:lnTo>
                <a:lnTo>
                  <a:pt x="154564" y="230837"/>
                </a:lnTo>
                <a:close/>
              </a:path>
              <a:path w="243204" h="266700">
                <a:moveTo>
                  <a:pt x="226118" y="266251"/>
                </a:moveTo>
                <a:lnTo>
                  <a:pt x="213320" y="266251"/>
                </a:lnTo>
                <a:lnTo>
                  <a:pt x="207962" y="264175"/>
                </a:lnTo>
                <a:lnTo>
                  <a:pt x="203596" y="260003"/>
                </a:lnTo>
                <a:lnTo>
                  <a:pt x="199329" y="255736"/>
                </a:lnTo>
                <a:lnTo>
                  <a:pt x="197197" y="250478"/>
                </a:lnTo>
                <a:lnTo>
                  <a:pt x="197197" y="237981"/>
                </a:lnTo>
                <a:lnTo>
                  <a:pt x="199329" y="232666"/>
                </a:lnTo>
                <a:lnTo>
                  <a:pt x="203596" y="228304"/>
                </a:lnTo>
                <a:lnTo>
                  <a:pt x="207962" y="223941"/>
                </a:lnTo>
                <a:lnTo>
                  <a:pt x="213320" y="221760"/>
                </a:lnTo>
                <a:lnTo>
                  <a:pt x="226019" y="221760"/>
                </a:lnTo>
                <a:lnTo>
                  <a:pt x="231427" y="223941"/>
                </a:lnTo>
                <a:lnTo>
                  <a:pt x="240356" y="232666"/>
                </a:lnTo>
                <a:lnTo>
                  <a:pt x="242589" y="237981"/>
                </a:lnTo>
                <a:lnTo>
                  <a:pt x="242589" y="250478"/>
                </a:lnTo>
                <a:lnTo>
                  <a:pt x="240356" y="255736"/>
                </a:lnTo>
                <a:lnTo>
                  <a:pt x="231526" y="264175"/>
                </a:lnTo>
                <a:lnTo>
                  <a:pt x="226118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1546" y="7152594"/>
            <a:ext cx="6403134" cy="3470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349" y="775677"/>
            <a:ext cx="1813560" cy="579120"/>
          </a:xfrm>
          <a:custGeom>
            <a:avLst/>
            <a:gdLst/>
            <a:ahLst/>
            <a:cxnLst/>
            <a:rect l="l" t="t" r="r" b="b"/>
            <a:pathLst>
              <a:path w="1813560" h="579119">
                <a:moveTo>
                  <a:pt x="62358" y="433684"/>
                </a:moveTo>
                <a:lnTo>
                  <a:pt x="0" y="433684"/>
                </a:lnTo>
                <a:lnTo>
                  <a:pt x="0" y="0"/>
                </a:lnTo>
                <a:lnTo>
                  <a:pt x="137367" y="0"/>
                </a:lnTo>
                <a:lnTo>
                  <a:pt x="193029" y="8371"/>
                </a:lnTo>
                <a:lnTo>
                  <a:pt x="236189" y="33486"/>
                </a:lnTo>
                <a:lnTo>
                  <a:pt x="254285" y="55215"/>
                </a:lnTo>
                <a:lnTo>
                  <a:pt x="62358" y="55215"/>
                </a:lnTo>
                <a:lnTo>
                  <a:pt x="62358" y="190649"/>
                </a:lnTo>
                <a:lnTo>
                  <a:pt x="253970" y="190649"/>
                </a:lnTo>
                <a:lnTo>
                  <a:pt x="243872" y="203940"/>
                </a:lnTo>
                <a:lnTo>
                  <a:pt x="202405" y="232766"/>
                </a:lnTo>
                <a:lnTo>
                  <a:pt x="162408" y="242589"/>
                </a:lnTo>
                <a:lnTo>
                  <a:pt x="108197" y="245863"/>
                </a:lnTo>
                <a:lnTo>
                  <a:pt x="62358" y="245863"/>
                </a:lnTo>
                <a:lnTo>
                  <a:pt x="62358" y="433684"/>
                </a:lnTo>
                <a:close/>
              </a:path>
              <a:path w="1813560" h="579119">
                <a:moveTo>
                  <a:pt x="253970" y="190649"/>
                </a:moveTo>
                <a:lnTo>
                  <a:pt x="130224" y="190649"/>
                </a:lnTo>
                <a:lnTo>
                  <a:pt x="148037" y="189532"/>
                </a:lnTo>
                <a:lnTo>
                  <a:pt x="163673" y="186184"/>
                </a:lnTo>
                <a:lnTo>
                  <a:pt x="197401" y="162902"/>
                </a:lnTo>
                <a:lnTo>
                  <a:pt x="208953" y="121741"/>
                </a:lnTo>
                <a:lnTo>
                  <a:pt x="203800" y="92636"/>
                </a:lnTo>
                <a:lnTo>
                  <a:pt x="188341" y="71846"/>
                </a:lnTo>
                <a:lnTo>
                  <a:pt x="162575" y="59373"/>
                </a:lnTo>
                <a:lnTo>
                  <a:pt x="126503" y="55215"/>
                </a:lnTo>
                <a:lnTo>
                  <a:pt x="254285" y="55215"/>
                </a:lnTo>
                <a:lnTo>
                  <a:pt x="263871" y="72702"/>
                </a:lnTo>
                <a:lnTo>
                  <a:pt x="270792" y="96608"/>
                </a:lnTo>
                <a:lnTo>
                  <a:pt x="273098" y="123378"/>
                </a:lnTo>
                <a:lnTo>
                  <a:pt x="271917" y="141740"/>
                </a:lnTo>
                <a:lnTo>
                  <a:pt x="268373" y="159022"/>
                </a:lnTo>
                <a:lnTo>
                  <a:pt x="262467" y="175226"/>
                </a:lnTo>
                <a:lnTo>
                  <a:pt x="254197" y="190351"/>
                </a:lnTo>
                <a:lnTo>
                  <a:pt x="253970" y="190649"/>
                </a:lnTo>
                <a:close/>
              </a:path>
              <a:path w="1813560" h="579119">
                <a:moveTo>
                  <a:pt x="408060" y="213866"/>
                </a:moveTo>
                <a:lnTo>
                  <a:pt x="379757" y="213866"/>
                </a:lnTo>
                <a:lnTo>
                  <a:pt x="382883" y="208954"/>
                </a:lnTo>
                <a:lnTo>
                  <a:pt x="403347" y="180044"/>
                </a:lnTo>
                <a:lnTo>
                  <a:pt x="423810" y="159394"/>
                </a:lnTo>
                <a:lnTo>
                  <a:pt x="444274" y="147004"/>
                </a:lnTo>
                <a:lnTo>
                  <a:pt x="464738" y="142874"/>
                </a:lnTo>
                <a:lnTo>
                  <a:pt x="480840" y="144893"/>
                </a:lnTo>
                <a:lnTo>
                  <a:pt x="497294" y="150948"/>
                </a:lnTo>
                <a:lnTo>
                  <a:pt x="514103" y="161041"/>
                </a:lnTo>
                <a:lnTo>
                  <a:pt x="531264" y="175171"/>
                </a:lnTo>
                <a:lnTo>
                  <a:pt x="518279" y="196899"/>
                </a:lnTo>
                <a:lnTo>
                  <a:pt x="447027" y="196899"/>
                </a:lnTo>
                <a:lnTo>
                  <a:pt x="433856" y="198527"/>
                </a:lnTo>
                <a:lnTo>
                  <a:pt x="421578" y="203410"/>
                </a:lnTo>
                <a:lnTo>
                  <a:pt x="410193" y="211549"/>
                </a:lnTo>
                <a:lnTo>
                  <a:pt x="408060" y="213866"/>
                </a:lnTo>
                <a:close/>
              </a:path>
              <a:path w="1813560" h="579119">
                <a:moveTo>
                  <a:pt x="379757" y="433684"/>
                </a:moveTo>
                <a:lnTo>
                  <a:pt x="323054" y="433684"/>
                </a:lnTo>
                <a:lnTo>
                  <a:pt x="323054" y="148530"/>
                </a:lnTo>
                <a:lnTo>
                  <a:pt x="379757" y="148530"/>
                </a:lnTo>
                <a:lnTo>
                  <a:pt x="379757" y="213866"/>
                </a:lnTo>
                <a:lnTo>
                  <a:pt x="408060" y="213866"/>
                </a:lnTo>
                <a:lnTo>
                  <a:pt x="384743" y="251370"/>
                </a:lnTo>
                <a:lnTo>
                  <a:pt x="379757" y="284558"/>
                </a:lnTo>
                <a:lnTo>
                  <a:pt x="379757" y="433684"/>
                </a:lnTo>
                <a:close/>
              </a:path>
              <a:path w="1813560" h="579119">
                <a:moveTo>
                  <a:pt x="501647" y="224730"/>
                </a:moveTo>
                <a:lnTo>
                  <a:pt x="487183" y="212554"/>
                </a:lnTo>
                <a:lnTo>
                  <a:pt x="473259" y="203857"/>
                </a:lnTo>
                <a:lnTo>
                  <a:pt x="459587" y="198527"/>
                </a:lnTo>
                <a:lnTo>
                  <a:pt x="459049" y="198527"/>
                </a:lnTo>
                <a:lnTo>
                  <a:pt x="447027" y="196899"/>
                </a:lnTo>
                <a:lnTo>
                  <a:pt x="518279" y="196899"/>
                </a:lnTo>
                <a:lnTo>
                  <a:pt x="501647" y="224730"/>
                </a:lnTo>
                <a:close/>
              </a:path>
              <a:path w="1813560" h="579119">
                <a:moveTo>
                  <a:pt x="704696" y="438595"/>
                </a:moveTo>
                <a:lnTo>
                  <a:pt x="645686" y="428252"/>
                </a:lnTo>
                <a:lnTo>
                  <a:pt x="597243" y="397222"/>
                </a:lnTo>
                <a:lnTo>
                  <a:pt x="564984" y="350712"/>
                </a:lnTo>
                <a:lnTo>
                  <a:pt x="554366" y="295423"/>
                </a:lnTo>
                <a:lnTo>
                  <a:pt x="554353" y="292595"/>
                </a:lnTo>
                <a:lnTo>
                  <a:pt x="556859" y="264997"/>
                </a:lnTo>
                <a:lnTo>
                  <a:pt x="556957" y="263918"/>
                </a:lnTo>
                <a:lnTo>
                  <a:pt x="578760" y="211754"/>
                </a:lnTo>
                <a:lnTo>
                  <a:pt x="621018" y="171310"/>
                </a:lnTo>
                <a:lnTo>
                  <a:pt x="675638" y="150400"/>
                </a:lnTo>
                <a:lnTo>
                  <a:pt x="707077" y="147786"/>
                </a:lnTo>
                <a:lnTo>
                  <a:pt x="738065" y="150400"/>
                </a:lnTo>
                <a:lnTo>
                  <a:pt x="738218" y="150400"/>
                </a:lnTo>
                <a:lnTo>
                  <a:pt x="766453" y="158241"/>
                </a:lnTo>
                <a:lnTo>
                  <a:pt x="792384" y="171477"/>
                </a:lnTo>
                <a:lnTo>
                  <a:pt x="815275" y="189904"/>
                </a:lnTo>
                <a:lnTo>
                  <a:pt x="822700" y="198685"/>
                </a:lnTo>
                <a:lnTo>
                  <a:pt x="703952" y="198685"/>
                </a:lnTo>
                <a:lnTo>
                  <a:pt x="684614" y="200350"/>
                </a:lnTo>
                <a:lnTo>
                  <a:pt x="637426" y="225325"/>
                </a:lnTo>
                <a:lnTo>
                  <a:pt x="613100" y="273155"/>
                </a:lnTo>
                <a:lnTo>
                  <a:pt x="613009" y="273490"/>
                </a:lnTo>
                <a:lnTo>
                  <a:pt x="611430" y="292595"/>
                </a:lnTo>
                <a:lnTo>
                  <a:pt x="611444" y="293935"/>
                </a:lnTo>
                <a:lnTo>
                  <a:pt x="612997" y="312138"/>
                </a:lnTo>
                <a:lnTo>
                  <a:pt x="638021" y="360014"/>
                </a:lnTo>
                <a:lnTo>
                  <a:pt x="668308" y="379362"/>
                </a:lnTo>
                <a:lnTo>
                  <a:pt x="668180" y="379362"/>
                </a:lnTo>
                <a:lnTo>
                  <a:pt x="686451" y="384274"/>
                </a:lnTo>
                <a:lnTo>
                  <a:pt x="686291" y="384274"/>
                </a:lnTo>
                <a:lnTo>
                  <a:pt x="706482" y="385911"/>
                </a:lnTo>
                <a:lnTo>
                  <a:pt x="825187" y="385911"/>
                </a:lnTo>
                <a:lnTo>
                  <a:pt x="814680" y="397817"/>
                </a:lnTo>
                <a:lnTo>
                  <a:pt x="791398" y="415657"/>
                </a:lnTo>
                <a:lnTo>
                  <a:pt x="765306" y="428401"/>
                </a:lnTo>
                <a:lnTo>
                  <a:pt x="736546" y="436010"/>
                </a:lnTo>
                <a:lnTo>
                  <a:pt x="736868" y="436010"/>
                </a:lnTo>
                <a:lnTo>
                  <a:pt x="704696" y="438595"/>
                </a:lnTo>
                <a:close/>
              </a:path>
              <a:path w="1813560" h="579119">
                <a:moveTo>
                  <a:pt x="825187" y="385911"/>
                </a:moveTo>
                <a:lnTo>
                  <a:pt x="706482" y="385911"/>
                </a:lnTo>
                <a:lnTo>
                  <a:pt x="726304" y="384274"/>
                </a:lnTo>
                <a:lnTo>
                  <a:pt x="744247" y="379362"/>
                </a:lnTo>
                <a:lnTo>
                  <a:pt x="786086" y="345699"/>
                </a:lnTo>
                <a:lnTo>
                  <a:pt x="800748" y="295423"/>
                </a:lnTo>
                <a:lnTo>
                  <a:pt x="800875" y="293935"/>
                </a:lnTo>
                <a:lnTo>
                  <a:pt x="800988" y="292595"/>
                </a:lnTo>
                <a:lnTo>
                  <a:pt x="799297" y="273490"/>
                </a:lnTo>
                <a:lnTo>
                  <a:pt x="799267" y="273155"/>
                </a:lnTo>
                <a:lnTo>
                  <a:pt x="773455" y="225325"/>
                </a:lnTo>
                <a:lnTo>
                  <a:pt x="724035" y="200350"/>
                </a:lnTo>
                <a:lnTo>
                  <a:pt x="703952" y="198685"/>
                </a:lnTo>
                <a:lnTo>
                  <a:pt x="822700" y="198685"/>
                </a:lnTo>
                <a:lnTo>
                  <a:pt x="834158" y="212237"/>
                </a:lnTo>
                <a:lnTo>
                  <a:pt x="847645" y="237268"/>
                </a:lnTo>
                <a:lnTo>
                  <a:pt x="855738" y="264997"/>
                </a:lnTo>
                <a:lnTo>
                  <a:pt x="858435" y="295423"/>
                </a:lnTo>
                <a:lnTo>
                  <a:pt x="855823" y="323607"/>
                </a:lnTo>
                <a:lnTo>
                  <a:pt x="855700" y="324929"/>
                </a:lnTo>
                <a:lnTo>
                  <a:pt x="847496" y="351829"/>
                </a:lnTo>
                <a:lnTo>
                  <a:pt x="833823" y="376125"/>
                </a:lnTo>
                <a:lnTo>
                  <a:pt x="825187" y="385911"/>
                </a:lnTo>
                <a:close/>
              </a:path>
              <a:path w="1813560" h="579119">
                <a:moveTo>
                  <a:pt x="947704" y="95101"/>
                </a:moveTo>
                <a:lnTo>
                  <a:pt x="914626" y="68470"/>
                </a:lnTo>
                <a:lnTo>
                  <a:pt x="914551" y="68228"/>
                </a:lnTo>
                <a:lnTo>
                  <a:pt x="913919" y="61615"/>
                </a:lnTo>
                <a:lnTo>
                  <a:pt x="913919" y="52982"/>
                </a:lnTo>
                <a:lnTo>
                  <a:pt x="917243" y="45342"/>
                </a:lnTo>
                <a:lnTo>
                  <a:pt x="930635" y="31948"/>
                </a:lnTo>
                <a:lnTo>
                  <a:pt x="938379" y="28574"/>
                </a:lnTo>
                <a:lnTo>
                  <a:pt x="947104" y="28574"/>
                </a:lnTo>
                <a:lnTo>
                  <a:pt x="980889" y="52586"/>
                </a:lnTo>
                <a:lnTo>
                  <a:pt x="980889" y="61615"/>
                </a:lnTo>
                <a:lnTo>
                  <a:pt x="980315" y="68228"/>
                </a:lnTo>
                <a:lnTo>
                  <a:pt x="980294" y="68470"/>
                </a:lnTo>
                <a:lnTo>
                  <a:pt x="978615" y="74376"/>
                </a:lnTo>
                <a:lnTo>
                  <a:pt x="978509" y="74749"/>
                </a:lnTo>
                <a:lnTo>
                  <a:pt x="975533" y="80450"/>
                </a:lnTo>
                <a:lnTo>
                  <a:pt x="971364" y="85576"/>
                </a:lnTo>
                <a:lnTo>
                  <a:pt x="966371" y="89743"/>
                </a:lnTo>
                <a:lnTo>
                  <a:pt x="960903" y="92645"/>
                </a:lnTo>
                <a:lnTo>
                  <a:pt x="954605" y="94487"/>
                </a:lnTo>
                <a:lnTo>
                  <a:pt x="954754" y="94487"/>
                </a:lnTo>
                <a:lnTo>
                  <a:pt x="947704" y="95101"/>
                </a:lnTo>
                <a:close/>
              </a:path>
              <a:path w="1813560" h="579119">
                <a:moveTo>
                  <a:pt x="919720" y="579089"/>
                </a:moveTo>
                <a:lnTo>
                  <a:pt x="877902" y="537864"/>
                </a:lnTo>
                <a:lnTo>
                  <a:pt x="887148" y="533799"/>
                </a:lnTo>
                <a:lnTo>
                  <a:pt x="895390" y="528450"/>
                </a:lnTo>
                <a:lnTo>
                  <a:pt x="917562" y="495522"/>
                </a:lnTo>
                <a:lnTo>
                  <a:pt x="920463" y="474314"/>
                </a:lnTo>
                <a:lnTo>
                  <a:pt x="920463" y="148530"/>
                </a:lnTo>
                <a:lnTo>
                  <a:pt x="976870" y="148530"/>
                </a:lnTo>
                <a:lnTo>
                  <a:pt x="976870" y="474314"/>
                </a:lnTo>
                <a:lnTo>
                  <a:pt x="973298" y="508656"/>
                </a:lnTo>
                <a:lnTo>
                  <a:pt x="962582" y="537566"/>
                </a:lnTo>
                <a:lnTo>
                  <a:pt x="944723" y="561044"/>
                </a:lnTo>
                <a:lnTo>
                  <a:pt x="919720" y="579089"/>
                </a:lnTo>
                <a:close/>
              </a:path>
              <a:path w="1813560" h="579119">
                <a:moveTo>
                  <a:pt x="1186762" y="438000"/>
                </a:moveTo>
                <a:lnTo>
                  <a:pt x="1144085" y="433126"/>
                </a:lnTo>
                <a:lnTo>
                  <a:pt x="1096549" y="407909"/>
                </a:lnTo>
                <a:lnTo>
                  <a:pt x="1063680" y="365967"/>
                </a:lnTo>
                <a:lnTo>
                  <a:pt x="1047356" y="310547"/>
                </a:lnTo>
                <a:lnTo>
                  <a:pt x="1046269" y="289469"/>
                </a:lnTo>
                <a:lnTo>
                  <a:pt x="1048575" y="258467"/>
                </a:lnTo>
                <a:lnTo>
                  <a:pt x="1067027" y="205559"/>
                </a:lnTo>
                <a:lnTo>
                  <a:pt x="1103007" y="165813"/>
                </a:lnTo>
                <a:lnTo>
                  <a:pt x="1151143" y="145358"/>
                </a:lnTo>
                <a:lnTo>
                  <a:pt x="1151644" y="145358"/>
                </a:lnTo>
                <a:lnTo>
                  <a:pt x="1179018" y="142874"/>
                </a:lnTo>
                <a:lnTo>
                  <a:pt x="1229995" y="152809"/>
                </a:lnTo>
                <a:lnTo>
                  <a:pt x="1269506" y="182611"/>
                </a:lnTo>
                <a:lnTo>
                  <a:pt x="1275854" y="191839"/>
                </a:lnTo>
                <a:lnTo>
                  <a:pt x="1179018" y="191839"/>
                </a:lnTo>
                <a:lnTo>
                  <a:pt x="1164463" y="192983"/>
                </a:lnTo>
                <a:lnTo>
                  <a:pt x="1129165" y="210144"/>
                </a:lnTo>
                <a:lnTo>
                  <a:pt x="1107677" y="246310"/>
                </a:lnTo>
                <a:lnTo>
                  <a:pt x="1103866" y="262235"/>
                </a:lnTo>
                <a:lnTo>
                  <a:pt x="1301514" y="262235"/>
                </a:lnTo>
                <a:lnTo>
                  <a:pt x="1303291" y="288875"/>
                </a:lnTo>
                <a:lnTo>
                  <a:pt x="1303291" y="296019"/>
                </a:lnTo>
                <a:lnTo>
                  <a:pt x="1102676" y="296019"/>
                </a:lnTo>
                <a:lnTo>
                  <a:pt x="1105223" y="315440"/>
                </a:lnTo>
                <a:lnTo>
                  <a:pt x="1130060" y="361205"/>
                </a:lnTo>
                <a:lnTo>
                  <a:pt x="1176295" y="383809"/>
                </a:lnTo>
                <a:lnTo>
                  <a:pt x="1195392" y="385315"/>
                </a:lnTo>
                <a:lnTo>
                  <a:pt x="1298233" y="385315"/>
                </a:lnTo>
                <a:lnTo>
                  <a:pt x="1298233" y="405853"/>
                </a:lnTo>
                <a:lnTo>
                  <a:pt x="1259417" y="426224"/>
                </a:lnTo>
                <a:lnTo>
                  <a:pt x="1218908" y="436140"/>
                </a:lnTo>
                <a:lnTo>
                  <a:pt x="1203393" y="437535"/>
                </a:lnTo>
                <a:lnTo>
                  <a:pt x="1186762" y="438000"/>
                </a:lnTo>
                <a:close/>
              </a:path>
              <a:path w="1813560" h="579119">
                <a:moveTo>
                  <a:pt x="1301514" y="262235"/>
                </a:moveTo>
                <a:lnTo>
                  <a:pt x="1247484" y="262235"/>
                </a:lnTo>
                <a:lnTo>
                  <a:pt x="1245382" y="246310"/>
                </a:lnTo>
                <a:lnTo>
                  <a:pt x="1241307" y="232320"/>
                </a:lnTo>
                <a:lnTo>
                  <a:pt x="1217532" y="202136"/>
                </a:lnTo>
                <a:lnTo>
                  <a:pt x="1179018" y="191839"/>
                </a:lnTo>
                <a:lnTo>
                  <a:pt x="1275854" y="191839"/>
                </a:lnTo>
                <a:lnTo>
                  <a:pt x="1284288" y="204098"/>
                </a:lnTo>
                <a:lnTo>
                  <a:pt x="1294846" y="228971"/>
                </a:lnTo>
                <a:lnTo>
                  <a:pt x="1301180" y="257230"/>
                </a:lnTo>
                <a:lnTo>
                  <a:pt x="1301514" y="262235"/>
                </a:lnTo>
                <a:close/>
              </a:path>
              <a:path w="1813560" h="579119">
                <a:moveTo>
                  <a:pt x="1298233" y="385315"/>
                </a:moveTo>
                <a:lnTo>
                  <a:pt x="1195392" y="385315"/>
                </a:lnTo>
                <a:lnTo>
                  <a:pt x="1222747" y="383148"/>
                </a:lnTo>
                <a:lnTo>
                  <a:pt x="1249006" y="376646"/>
                </a:lnTo>
                <a:lnTo>
                  <a:pt x="1274168" y="365809"/>
                </a:lnTo>
                <a:lnTo>
                  <a:pt x="1298233" y="350638"/>
                </a:lnTo>
                <a:lnTo>
                  <a:pt x="1298233" y="385315"/>
                </a:lnTo>
                <a:close/>
              </a:path>
              <a:path w="1813560" h="579119">
                <a:moveTo>
                  <a:pt x="1495191" y="438595"/>
                </a:moveTo>
                <a:lnTo>
                  <a:pt x="1434993" y="428698"/>
                </a:lnTo>
                <a:lnTo>
                  <a:pt x="1388339" y="399007"/>
                </a:lnTo>
                <a:lnTo>
                  <a:pt x="1358421" y="352535"/>
                </a:lnTo>
                <a:lnTo>
                  <a:pt x="1348449" y="292595"/>
                </a:lnTo>
                <a:lnTo>
                  <a:pt x="1350867" y="260588"/>
                </a:lnTo>
                <a:lnTo>
                  <a:pt x="1370216" y="206341"/>
                </a:lnTo>
                <a:lnTo>
                  <a:pt x="1408092" y="166064"/>
                </a:lnTo>
                <a:lnTo>
                  <a:pt x="1459137" y="145451"/>
                </a:lnTo>
                <a:lnTo>
                  <a:pt x="1489237" y="142874"/>
                </a:lnTo>
                <a:lnTo>
                  <a:pt x="1499964" y="143135"/>
                </a:lnTo>
                <a:lnTo>
                  <a:pt x="1537972" y="149581"/>
                </a:lnTo>
                <a:lnTo>
                  <a:pt x="1571990" y="162669"/>
                </a:lnTo>
                <a:lnTo>
                  <a:pt x="1571990" y="195560"/>
                </a:lnTo>
                <a:lnTo>
                  <a:pt x="1492666" y="195560"/>
                </a:lnTo>
                <a:lnTo>
                  <a:pt x="1474461" y="197243"/>
                </a:lnTo>
                <a:lnTo>
                  <a:pt x="1430011" y="222497"/>
                </a:lnTo>
                <a:lnTo>
                  <a:pt x="1407124" y="270969"/>
                </a:lnTo>
                <a:lnTo>
                  <a:pt x="1405599" y="290810"/>
                </a:lnTo>
                <a:lnTo>
                  <a:pt x="1407254" y="311497"/>
                </a:lnTo>
                <a:lnTo>
                  <a:pt x="1432088" y="360163"/>
                </a:lnTo>
                <a:lnTo>
                  <a:pt x="1482210" y="384301"/>
                </a:lnTo>
                <a:lnTo>
                  <a:pt x="1503525" y="385911"/>
                </a:lnTo>
                <a:lnTo>
                  <a:pt x="1578239" y="385911"/>
                </a:lnTo>
                <a:lnTo>
                  <a:pt x="1578239" y="422819"/>
                </a:lnTo>
                <a:lnTo>
                  <a:pt x="1557141" y="429721"/>
                </a:lnTo>
                <a:lnTo>
                  <a:pt x="1536268" y="434651"/>
                </a:lnTo>
                <a:lnTo>
                  <a:pt x="1515618" y="437609"/>
                </a:lnTo>
                <a:lnTo>
                  <a:pt x="1495191" y="438595"/>
                </a:lnTo>
                <a:close/>
              </a:path>
              <a:path w="1813560" h="579119">
                <a:moveTo>
                  <a:pt x="1571990" y="222944"/>
                </a:moveTo>
                <a:lnTo>
                  <a:pt x="1551013" y="210963"/>
                </a:lnTo>
                <a:lnTo>
                  <a:pt x="1530536" y="202294"/>
                </a:lnTo>
                <a:lnTo>
                  <a:pt x="1530377" y="202294"/>
                </a:lnTo>
                <a:lnTo>
                  <a:pt x="1511245" y="197243"/>
                </a:lnTo>
                <a:lnTo>
                  <a:pt x="1511047" y="197243"/>
                </a:lnTo>
                <a:lnTo>
                  <a:pt x="1492666" y="195560"/>
                </a:lnTo>
                <a:lnTo>
                  <a:pt x="1571990" y="195560"/>
                </a:lnTo>
                <a:lnTo>
                  <a:pt x="1571990" y="222944"/>
                </a:lnTo>
                <a:close/>
              </a:path>
              <a:path w="1813560" h="579119">
                <a:moveTo>
                  <a:pt x="1578239" y="385911"/>
                </a:moveTo>
                <a:lnTo>
                  <a:pt x="1503525" y="385911"/>
                </a:lnTo>
                <a:lnTo>
                  <a:pt x="1520420" y="384729"/>
                </a:lnTo>
                <a:lnTo>
                  <a:pt x="1538503" y="381185"/>
                </a:lnTo>
                <a:lnTo>
                  <a:pt x="1557775" y="375279"/>
                </a:lnTo>
                <a:lnTo>
                  <a:pt x="1578239" y="367009"/>
                </a:lnTo>
                <a:lnTo>
                  <a:pt x="1578239" y="385911"/>
                </a:lnTo>
                <a:close/>
              </a:path>
              <a:path w="1813560" h="579119">
                <a:moveTo>
                  <a:pt x="1798723" y="199280"/>
                </a:moveTo>
                <a:lnTo>
                  <a:pt x="1602423" y="199280"/>
                </a:lnTo>
                <a:lnTo>
                  <a:pt x="1602423" y="193774"/>
                </a:lnTo>
                <a:lnTo>
                  <a:pt x="1708388" y="89594"/>
                </a:lnTo>
                <a:lnTo>
                  <a:pt x="1708388" y="148530"/>
                </a:lnTo>
                <a:lnTo>
                  <a:pt x="1798723" y="148530"/>
                </a:lnTo>
                <a:lnTo>
                  <a:pt x="1798723" y="199280"/>
                </a:lnTo>
                <a:close/>
              </a:path>
              <a:path w="1813560" h="579119">
                <a:moveTo>
                  <a:pt x="1742173" y="438595"/>
                </a:moveTo>
                <a:lnTo>
                  <a:pt x="1691409" y="425870"/>
                </a:lnTo>
                <a:lnTo>
                  <a:pt x="1660859" y="394989"/>
                </a:lnTo>
                <a:lnTo>
                  <a:pt x="1652205" y="343578"/>
                </a:lnTo>
                <a:lnTo>
                  <a:pt x="1651981" y="325784"/>
                </a:lnTo>
                <a:lnTo>
                  <a:pt x="1651981" y="199280"/>
                </a:lnTo>
                <a:lnTo>
                  <a:pt x="1708388" y="199280"/>
                </a:lnTo>
                <a:lnTo>
                  <a:pt x="1708388" y="339178"/>
                </a:lnTo>
                <a:lnTo>
                  <a:pt x="1710928" y="360600"/>
                </a:lnTo>
                <a:lnTo>
                  <a:pt x="1718545" y="375902"/>
                </a:lnTo>
                <a:lnTo>
                  <a:pt x="1731241" y="385082"/>
                </a:lnTo>
                <a:lnTo>
                  <a:pt x="1749012" y="388142"/>
                </a:lnTo>
                <a:lnTo>
                  <a:pt x="1813163" y="388142"/>
                </a:lnTo>
                <a:lnTo>
                  <a:pt x="1813163" y="420289"/>
                </a:lnTo>
                <a:lnTo>
                  <a:pt x="1796558" y="428298"/>
                </a:lnTo>
                <a:lnTo>
                  <a:pt x="1779190" y="434019"/>
                </a:lnTo>
                <a:lnTo>
                  <a:pt x="1761061" y="437451"/>
                </a:lnTo>
                <a:lnTo>
                  <a:pt x="1742173" y="438595"/>
                </a:lnTo>
                <a:close/>
              </a:path>
              <a:path w="1813560" h="579119">
                <a:moveTo>
                  <a:pt x="1813163" y="388142"/>
                </a:moveTo>
                <a:lnTo>
                  <a:pt x="1749012" y="388142"/>
                </a:lnTo>
                <a:lnTo>
                  <a:pt x="1764407" y="386859"/>
                </a:lnTo>
                <a:lnTo>
                  <a:pt x="1780230" y="383008"/>
                </a:lnTo>
                <a:lnTo>
                  <a:pt x="1796482" y="376590"/>
                </a:lnTo>
                <a:lnTo>
                  <a:pt x="1813163" y="367605"/>
                </a:lnTo>
                <a:lnTo>
                  <a:pt x="1813163" y="38814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954" y="4678870"/>
            <a:ext cx="9154059" cy="5560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286" y="2352000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  <a:path w="178434" h="262889">
                <a:moveTo>
                  <a:pt x="161378" y="262830"/>
                </a:moveTo>
                <a:lnTo>
                  <a:pt x="148579" y="262830"/>
                </a:lnTo>
                <a:lnTo>
                  <a:pt x="143222" y="260746"/>
                </a:lnTo>
                <a:lnTo>
                  <a:pt x="138855" y="256579"/>
                </a:lnTo>
                <a:lnTo>
                  <a:pt x="134589" y="252312"/>
                </a:lnTo>
                <a:lnTo>
                  <a:pt x="132457" y="247054"/>
                </a:lnTo>
                <a:lnTo>
                  <a:pt x="132457" y="234552"/>
                </a:lnTo>
                <a:lnTo>
                  <a:pt x="134589" y="229245"/>
                </a:lnTo>
                <a:lnTo>
                  <a:pt x="138855" y="224879"/>
                </a:lnTo>
                <a:lnTo>
                  <a:pt x="143222" y="220513"/>
                </a:lnTo>
                <a:lnTo>
                  <a:pt x="148579" y="218330"/>
                </a:lnTo>
                <a:lnTo>
                  <a:pt x="161279" y="218330"/>
                </a:lnTo>
                <a:lnTo>
                  <a:pt x="166686" y="220513"/>
                </a:lnTo>
                <a:lnTo>
                  <a:pt x="175616" y="229245"/>
                </a:lnTo>
                <a:lnTo>
                  <a:pt x="177849" y="234552"/>
                </a:lnTo>
                <a:lnTo>
                  <a:pt x="177849" y="247054"/>
                </a:lnTo>
                <a:lnTo>
                  <a:pt x="175616" y="252312"/>
                </a:lnTo>
                <a:lnTo>
                  <a:pt x="166786" y="260746"/>
                </a:lnTo>
                <a:lnTo>
                  <a:pt x="161378" y="2628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449" y="2348578"/>
            <a:ext cx="3691857" cy="3504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9044" y="3037799"/>
            <a:ext cx="5279706" cy="3470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8596" y="267535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749" y="3720171"/>
            <a:ext cx="10263491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3243" y="4405970"/>
            <a:ext cx="2130014" cy="3504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8720" y="5091769"/>
            <a:ext cx="2785237" cy="3504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021" y="5780996"/>
            <a:ext cx="4179609" cy="34706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8006" y="6466795"/>
            <a:ext cx="3479180" cy="34706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98596" y="5418548"/>
            <a:ext cx="255904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85652" y="7149165"/>
            <a:ext cx="8316346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6272"/>
            <a:ext cx="8146124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393" y="3844130"/>
            <a:ext cx="9794376" cy="5607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9960" y="4944855"/>
            <a:ext cx="2537216" cy="5554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371" y="3343872"/>
            <a:ext cx="8862552" cy="3504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4029670"/>
            <a:ext cx="5791408" cy="3504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984849"/>
            <a:ext cx="255904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9463" y="4715465"/>
            <a:ext cx="5873418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7188" y="2150557"/>
            <a:ext cx="10975924" cy="3509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348578"/>
            <a:ext cx="1018228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720171"/>
            <a:ext cx="11039971" cy="3504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16245" y="4405970"/>
            <a:ext cx="583565" cy="266700"/>
          </a:xfrm>
          <a:custGeom>
            <a:avLst/>
            <a:gdLst/>
            <a:ahLst/>
            <a:cxnLst/>
            <a:rect l="l" t="t" r="r" b="b"/>
            <a:pathLst>
              <a:path w="583565" h="266700">
                <a:moveTo>
                  <a:pt x="58340" y="92125"/>
                </a:moveTo>
                <a:lnTo>
                  <a:pt x="24556" y="92125"/>
                </a:lnTo>
                <a:lnTo>
                  <a:pt x="24556" y="81857"/>
                </a:lnTo>
                <a:lnTo>
                  <a:pt x="34434" y="31826"/>
                </a:lnTo>
                <a:lnTo>
                  <a:pt x="72395" y="1275"/>
                </a:lnTo>
                <a:lnTo>
                  <a:pt x="84236" y="0"/>
                </a:lnTo>
                <a:lnTo>
                  <a:pt x="91280" y="0"/>
                </a:lnTo>
                <a:lnTo>
                  <a:pt x="99664" y="1142"/>
                </a:lnTo>
                <a:lnTo>
                  <a:pt x="109387" y="3428"/>
                </a:lnTo>
                <a:lnTo>
                  <a:pt x="109387" y="33489"/>
                </a:lnTo>
                <a:lnTo>
                  <a:pt x="93761" y="33489"/>
                </a:lnTo>
                <a:lnTo>
                  <a:pt x="84552" y="34159"/>
                </a:lnTo>
                <a:lnTo>
                  <a:pt x="58824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583565" h="266700">
                <a:moveTo>
                  <a:pt x="109387" y="36461"/>
                </a:moveTo>
                <a:lnTo>
                  <a:pt x="103930" y="34480"/>
                </a:lnTo>
                <a:lnTo>
                  <a:pt x="98722" y="33489"/>
                </a:lnTo>
                <a:lnTo>
                  <a:pt x="109387" y="33489"/>
                </a:lnTo>
                <a:lnTo>
                  <a:pt x="109387" y="36461"/>
                </a:lnTo>
                <a:close/>
              </a:path>
              <a:path w="583565" h="266700">
                <a:moveTo>
                  <a:pt x="191690" y="265956"/>
                </a:moveTo>
                <a:lnTo>
                  <a:pt x="145851" y="254202"/>
                </a:lnTo>
                <a:lnTo>
                  <a:pt x="117824" y="222539"/>
                </a:lnTo>
                <a:lnTo>
                  <a:pt x="107453" y="176812"/>
                </a:lnTo>
                <a:lnTo>
                  <a:pt x="108839" y="158159"/>
                </a:lnTo>
                <a:lnTo>
                  <a:pt x="129629" y="113261"/>
                </a:lnTo>
                <a:lnTo>
                  <a:pt x="170412" y="90193"/>
                </a:lnTo>
                <a:lnTo>
                  <a:pt x="170767" y="90193"/>
                </a:lnTo>
                <a:lnTo>
                  <a:pt x="187076" y="88706"/>
                </a:lnTo>
                <a:lnTo>
                  <a:pt x="230413" y="102099"/>
                </a:lnTo>
                <a:lnTo>
                  <a:pt x="245275" y="118176"/>
                </a:lnTo>
                <a:lnTo>
                  <a:pt x="187076" y="118176"/>
                </a:lnTo>
                <a:lnTo>
                  <a:pt x="178397" y="118864"/>
                </a:lnTo>
                <a:lnTo>
                  <a:pt x="147599" y="142430"/>
                </a:lnTo>
                <a:lnTo>
                  <a:pt x="142130" y="160438"/>
                </a:lnTo>
                <a:lnTo>
                  <a:pt x="260578" y="160438"/>
                </a:lnTo>
                <a:lnTo>
                  <a:pt x="261638" y="176364"/>
                </a:lnTo>
                <a:lnTo>
                  <a:pt x="261638" y="180679"/>
                </a:lnTo>
                <a:lnTo>
                  <a:pt x="141385" y="180679"/>
                </a:lnTo>
                <a:lnTo>
                  <a:pt x="142855" y="192336"/>
                </a:lnTo>
                <a:lnTo>
                  <a:pt x="165896" y="226136"/>
                </a:lnTo>
                <a:lnTo>
                  <a:pt x="196899" y="234257"/>
                </a:lnTo>
                <a:lnTo>
                  <a:pt x="258662" y="234257"/>
                </a:lnTo>
                <a:lnTo>
                  <a:pt x="258662" y="246458"/>
                </a:lnTo>
                <a:lnTo>
                  <a:pt x="219706" y="263445"/>
                </a:lnTo>
                <a:lnTo>
                  <a:pt x="201698" y="265677"/>
                </a:lnTo>
                <a:lnTo>
                  <a:pt x="191690" y="265956"/>
                </a:lnTo>
                <a:close/>
              </a:path>
              <a:path w="583565" h="266700">
                <a:moveTo>
                  <a:pt x="88849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49" y="92125"/>
                </a:lnTo>
                <a:lnTo>
                  <a:pt x="88849" y="122634"/>
                </a:lnTo>
                <a:close/>
              </a:path>
              <a:path w="583565" h="266700">
                <a:moveTo>
                  <a:pt x="260578" y="160438"/>
                </a:moveTo>
                <a:lnTo>
                  <a:pt x="228152" y="160438"/>
                </a:lnTo>
                <a:lnTo>
                  <a:pt x="226953" y="150839"/>
                </a:lnTo>
                <a:lnTo>
                  <a:pt x="224543" y="142430"/>
                </a:lnTo>
                <a:lnTo>
                  <a:pt x="187076" y="118176"/>
                </a:lnTo>
                <a:lnTo>
                  <a:pt x="245275" y="118176"/>
                </a:lnTo>
                <a:lnTo>
                  <a:pt x="250253" y="125439"/>
                </a:lnTo>
                <a:lnTo>
                  <a:pt x="256578" y="140387"/>
                </a:lnTo>
                <a:lnTo>
                  <a:pt x="260373" y="157362"/>
                </a:lnTo>
                <a:lnTo>
                  <a:pt x="260578" y="160438"/>
                </a:lnTo>
                <a:close/>
              </a:path>
              <a:path w="583565" h="266700">
                <a:moveTo>
                  <a:pt x="58340" y="263280"/>
                </a:moveTo>
                <a:lnTo>
                  <a:pt x="24556" y="263280"/>
                </a:lnTo>
                <a:lnTo>
                  <a:pt x="24556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583565" h="266700">
                <a:moveTo>
                  <a:pt x="258662" y="234257"/>
                </a:moveTo>
                <a:lnTo>
                  <a:pt x="196899" y="234257"/>
                </a:lnTo>
                <a:lnTo>
                  <a:pt x="213316" y="232955"/>
                </a:lnTo>
                <a:lnTo>
                  <a:pt x="229083" y="229049"/>
                </a:lnTo>
                <a:lnTo>
                  <a:pt x="244198" y="222539"/>
                </a:lnTo>
                <a:lnTo>
                  <a:pt x="258662" y="213426"/>
                </a:lnTo>
                <a:lnTo>
                  <a:pt x="258662" y="234257"/>
                </a:lnTo>
                <a:close/>
              </a:path>
              <a:path w="583565" h="266700">
                <a:moveTo>
                  <a:pt x="374189" y="265956"/>
                </a:moveTo>
                <a:lnTo>
                  <a:pt x="328350" y="254202"/>
                </a:lnTo>
                <a:lnTo>
                  <a:pt x="300324" y="222539"/>
                </a:lnTo>
                <a:lnTo>
                  <a:pt x="289953" y="176812"/>
                </a:lnTo>
                <a:lnTo>
                  <a:pt x="291339" y="158159"/>
                </a:lnTo>
                <a:lnTo>
                  <a:pt x="312128" y="113261"/>
                </a:lnTo>
                <a:lnTo>
                  <a:pt x="352912" y="90193"/>
                </a:lnTo>
                <a:lnTo>
                  <a:pt x="353268" y="90193"/>
                </a:lnTo>
                <a:lnTo>
                  <a:pt x="369576" y="88706"/>
                </a:lnTo>
                <a:lnTo>
                  <a:pt x="412913" y="102099"/>
                </a:lnTo>
                <a:lnTo>
                  <a:pt x="427776" y="118176"/>
                </a:lnTo>
                <a:lnTo>
                  <a:pt x="369576" y="118176"/>
                </a:lnTo>
                <a:lnTo>
                  <a:pt x="360897" y="118864"/>
                </a:lnTo>
                <a:lnTo>
                  <a:pt x="330099" y="142430"/>
                </a:lnTo>
                <a:lnTo>
                  <a:pt x="324630" y="160438"/>
                </a:lnTo>
                <a:lnTo>
                  <a:pt x="443079" y="160438"/>
                </a:lnTo>
                <a:lnTo>
                  <a:pt x="444139" y="176364"/>
                </a:lnTo>
                <a:lnTo>
                  <a:pt x="444139" y="180679"/>
                </a:lnTo>
                <a:lnTo>
                  <a:pt x="323886" y="180679"/>
                </a:lnTo>
                <a:lnTo>
                  <a:pt x="325355" y="192336"/>
                </a:lnTo>
                <a:lnTo>
                  <a:pt x="348396" y="226136"/>
                </a:lnTo>
                <a:lnTo>
                  <a:pt x="379399" y="234257"/>
                </a:lnTo>
                <a:lnTo>
                  <a:pt x="441162" y="234257"/>
                </a:lnTo>
                <a:lnTo>
                  <a:pt x="441162" y="246458"/>
                </a:lnTo>
                <a:lnTo>
                  <a:pt x="402207" y="263445"/>
                </a:lnTo>
                <a:lnTo>
                  <a:pt x="384198" y="265677"/>
                </a:lnTo>
                <a:lnTo>
                  <a:pt x="374189" y="265956"/>
                </a:lnTo>
                <a:close/>
              </a:path>
              <a:path w="583565" h="266700">
                <a:moveTo>
                  <a:pt x="443079" y="160438"/>
                </a:moveTo>
                <a:lnTo>
                  <a:pt x="410653" y="160438"/>
                </a:lnTo>
                <a:lnTo>
                  <a:pt x="409453" y="150839"/>
                </a:lnTo>
                <a:lnTo>
                  <a:pt x="407043" y="142430"/>
                </a:lnTo>
                <a:lnTo>
                  <a:pt x="369576" y="118176"/>
                </a:lnTo>
                <a:lnTo>
                  <a:pt x="427776" y="118176"/>
                </a:lnTo>
                <a:lnTo>
                  <a:pt x="432753" y="125439"/>
                </a:lnTo>
                <a:lnTo>
                  <a:pt x="439079" y="140387"/>
                </a:lnTo>
                <a:lnTo>
                  <a:pt x="442874" y="157362"/>
                </a:lnTo>
                <a:lnTo>
                  <a:pt x="443079" y="160438"/>
                </a:lnTo>
                <a:close/>
              </a:path>
              <a:path w="583565" h="266700">
                <a:moveTo>
                  <a:pt x="441162" y="234257"/>
                </a:moveTo>
                <a:lnTo>
                  <a:pt x="379399" y="234257"/>
                </a:lnTo>
                <a:lnTo>
                  <a:pt x="395816" y="232955"/>
                </a:lnTo>
                <a:lnTo>
                  <a:pt x="411583" y="229049"/>
                </a:lnTo>
                <a:lnTo>
                  <a:pt x="426698" y="222539"/>
                </a:lnTo>
                <a:lnTo>
                  <a:pt x="441162" y="213426"/>
                </a:lnTo>
                <a:lnTo>
                  <a:pt x="441162" y="234257"/>
                </a:lnTo>
                <a:close/>
              </a:path>
              <a:path w="583565" h="266700">
                <a:moveTo>
                  <a:pt x="574552" y="122634"/>
                </a:moveTo>
                <a:lnTo>
                  <a:pt x="456823" y="122634"/>
                </a:lnTo>
                <a:lnTo>
                  <a:pt x="456823" y="119214"/>
                </a:lnTo>
                <a:lnTo>
                  <a:pt x="520526" y="56702"/>
                </a:lnTo>
                <a:lnTo>
                  <a:pt x="520526" y="92125"/>
                </a:lnTo>
                <a:lnTo>
                  <a:pt x="574552" y="92125"/>
                </a:lnTo>
                <a:lnTo>
                  <a:pt x="574552" y="122634"/>
                </a:lnTo>
                <a:close/>
              </a:path>
              <a:path w="583565" h="266700">
                <a:moveTo>
                  <a:pt x="540767" y="266251"/>
                </a:moveTo>
                <a:lnTo>
                  <a:pt x="502067" y="252716"/>
                </a:lnTo>
                <a:lnTo>
                  <a:pt x="486719" y="209216"/>
                </a:lnTo>
                <a:lnTo>
                  <a:pt x="486589" y="122634"/>
                </a:lnTo>
                <a:lnTo>
                  <a:pt x="520526" y="122634"/>
                </a:lnTo>
                <a:lnTo>
                  <a:pt x="520526" y="206577"/>
                </a:lnTo>
                <a:lnTo>
                  <a:pt x="522043" y="219404"/>
                </a:lnTo>
                <a:lnTo>
                  <a:pt x="526591" y="228566"/>
                </a:lnTo>
                <a:lnTo>
                  <a:pt x="534173" y="234063"/>
                </a:lnTo>
                <a:lnTo>
                  <a:pt x="544787" y="235895"/>
                </a:lnTo>
                <a:lnTo>
                  <a:pt x="583334" y="235895"/>
                </a:lnTo>
                <a:lnTo>
                  <a:pt x="583334" y="255240"/>
                </a:lnTo>
                <a:lnTo>
                  <a:pt x="573360" y="260059"/>
                </a:lnTo>
                <a:lnTo>
                  <a:pt x="562940" y="263500"/>
                </a:lnTo>
                <a:lnTo>
                  <a:pt x="552075" y="265564"/>
                </a:lnTo>
                <a:lnTo>
                  <a:pt x="540767" y="266251"/>
                </a:lnTo>
                <a:close/>
              </a:path>
              <a:path w="583565" h="266700">
                <a:moveTo>
                  <a:pt x="583334" y="235895"/>
                </a:moveTo>
                <a:lnTo>
                  <a:pt x="544787" y="235895"/>
                </a:lnTo>
                <a:lnTo>
                  <a:pt x="554059" y="235133"/>
                </a:lnTo>
                <a:lnTo>
                  <a:pt x="563575" y="232845"/>
                </a:lnTo>
                <a:lnTo>
                  <a:pt x="573333" y="229032"/>
                </a:lnTo>
                <a:lnTo>
                  <a:pt x="583334" y="223694"/>
                </a:lnTo>
                <a:lnTo>
                  <a:pt x="583334" y="23589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5095198"/>
            <a:ext cx="6090444" cy="3470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3589752"/>
            <a:ext cx="713105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5652" y="5777567"/>
            <a:ext cx="4687662" cy="35049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315522" y="5780996"/>
            <a:ext cx="1911350" cy="263525"/>
          </a:xfrm>
          <a:custGeom>
            <a:avLst/>
            <a:gdLst/>
            <a:ahLst/>
            <a:cxnLst/>
            <a:rect l="l" t="t" r="r" b="b"/>
            <a:pathLst>
              <a:path w="1911350" h="263525">
                <a:moveTo>
                  <a:pt x="55216" y="259851"/>
                </a:moveTo>
                <a:lnTo>
                  <a:pt x="0" y="259851"/>
                </a:lnTo>
                <a:lnTo>
                  <a:pt x="0" y="0"/>
                </a:lnTo>
                <a:lnTo>
                  <a:pt x="55216" y="0"/>
                </a:lnTo>
                <a:lnTo>
                  <a:pt x="55216" y="110127"/>
                </a:lnTo>
                <a:lnTo>
                  <a:pt x="166634" y="110127"/>
                </a:lnTo>
                <a:lnTo>
                  <a:pt x="171374" y="119690"/>
                </a:lnTo>
                <a:lnTo>
                  <a:pt x="171788" y="121291"/>
                </a:lnTo>
                <a:lnTo>
                  <a:pt x="92268" y="121291"/>
                </a:lnTo>
                <a:lnTo>
                  <a:pt x="82922" y="122946"/>
                </a:lnTo>
                <a:lnTo>
                  <a:pt x="73631" y="127913"/>
                </a:lnTo>
                <a:lnTo>
                  <a:pt x="64395" y="136191"/>
                </a:lnTo>
                <a:lnTo>
                  <a:pt x="55216" y="147780"/>
                </a:lnTo>
                <a:lnTo>
                  <a:pt x="55216" y="259851"/>
                </a:lnTo>
                <a:close/>
              </a:path>
              <a:path w="1911350" h="263525">
                <a:moveTo>
                  <a:pt x="166634" y="110127"/>
                </a:moveTo>
                <a:lnTo>
                  <a:pt x="55959" y="110127"/>
                </a:lnTo>
                <a:lnTo>
                  <a:pt x="68085" y="97237"/>
                </a:lnTo>
                <a:lnTo>
                  <a:pt x="81405" y="88027"/>
                </a:lnTo>
                <a:lnTo>
                  <a:pt x="95917" y="82500"/>
                </a:lnTo>
                <a:lnTo>
                  <a:pt x="111623" y="80657"/>
                </a:lnTo>
                <a:lnTo>
                  <a:pt x="125051" y="81773"/>
                </a:lnTo>
                <a:lnTo>
                  <a:pt x="165698" y="108239"/>
                </a:lnTo>
                <a:lnTo>
                  <a:pt x="166634" y="110127"/>
                </a:lnTo>
                <a:close/>
              </a:path>
              <a:path w="1911350" h="263525">
                <a:moveTo>
                  <a:pt x="175916" y="259851"/>
                </a:moveTo>
                <a:lnTo>
                  <a:pt x="120700" y="259851"/>
                </a:lnTo>
                <a:lnTo>
                  <a:pt x="120700" y="159543"/>
                </a:lnTo>
                <a:lnTo>
                  <a:pt x="118923" y="142809"/>
                </a:lnTo>
                <a:lnTo>
                  <a:pt x="113592" y="130855"/>
                </a:lnTo>
                <a:lnTo>
                  <a:pt x="104707" y="123682"/>
                </a:lnTo>
                <a:lnTo>
                  <a:pt x="92268" y="121291"/>
                </a:lnTo>
                <a:lnTo>
                  <a:pt x="171788" y="121291"/>
                </a:lnTo>
                <a:lnTo>
                  <a:pt x="174781" y="132871"/>
                </a:lnTo>
                <a:lnTo>
                  <a:pt x="175916" y="147780"/>
                </a:lnTo>
                <a:lnTo>
                  <a:pt x="175916" y="259851"/>
                </a:lnTo>
                <a:close/>
              </a:path>
              <a:path w="1911350" h="263525">
                <a:moveTo>
                  <a:pt x="312019" y="263270"/>
                </a:moveTo>
                <a:lnTo>
                  <a:pt x="272241" y="256910"/>
                </a:lnTo>
                <a:lnTo>
                  <a:pt x="228253" y="224157"/>
                </a:lnTo>
                <a:lnTo>
                  <a:pt x="212624" y="172192"/>
                </a:lnTo>
                <a:lnTo>
                  <a:pt x="212704" y="170706"/>
                </a:lnTo>
                <a:lnTo>
                  <a:pt x="228506" y="119122"/>
                </a:lnTo>
                <a:lnTo>
                  <a:pt x="272872" y="86908"/>
                </a:lnTo>
                <a:lnTo>
                  <a:pt x="291737" y="82173"/>
                </a:lnTo>
                <a:lnTo>
                  <a:pt x="292160" y="82173"/>
                </a:lnTo>
                <a:lnTo>
                  <a:pt x="312019" y="80657"/>
                </a:lnTo>
                <a:lnTo>
                  <a:pt x="350115" y="86722"/>
                </a:lnTo>
                <a:lnTo>
                  <a:pt x="390157" y="113556"/>
                </a:lnTo>
                <a:lnTo>
                  <a:pt x="312019" y="113556"/>
                </a:lnTo>
                <a:lnTo>
                  <a:pt x="303012" y="114505"/>
                </a:lnTo>
                <a:lnTo>
                  <a:pt x="274217" y="147038"/>
                </a:lnTo>
                <a:lnTo>
                  <a:pt x="271567" y="172192"/>
                </a:lnTo>
                <a:lnTo>
                  <a:pt x="274001" y="196815"/>
                </a:lnTo>
                <a:lnTo>
                  <a:pt x="274067" y="197482"/>
                </a:lnTo>
                <a:lnTo>
                  <a:pt x="281533" y="215463"/>
                </a:lnTo>
                <a:lnTo>
                  <a:pt x="281656" y="215758"/>
                </a:lnTo>
                <a:lnTo>
                  <a:pt x="294221" y="226651"/>
                </a:lnTo>
                <a:lnTo>
                  <a:pt x="293949" y="226651"/>
                </a:lnTo>
                <a:lnTo>
                  <a:pt x="312019" y="230380"/>
                </a:lnTo>
                <a:lnTo>
                  <a:pt x="390304" y="230380"/>
                </a:lnTo>
                <a:lnTo>
                  <a:pt x="381523" y="239458"/>
                </a:lnTo>
                <a:lnTo>
                  <a:pt x="366238" y="249877"/>
                </a:lnTo>
                <a:lnTo>
                  <a:pt x="349560" y="257318"/>
                </a:lnTo>
                <a:lnTo>
                  <a:pt x="331900" y="261680"/>
                </a:lnTo>
                <a:lnTo>
                  <a:pt x="332821" y="261680"/>
                </a:lnTo>
                <a:lnTo>
                  <a:pt x="312019" y="263270"/>
                </a:lnTo>
                <a:close/>
              </a:path>
              <a:path w="1911350" h="263525">
                <a:moveTo>
                  <a:pt x="390304" y="230380"/>
                </a:moveTo>
                <a:lnTo>
                  <a:pt x="312019" y="230380"/>
                </a:lnTo>
                <a:lnTo>
                  <a:pt x="329335" y="226651"/>
                </a:lnTo>
                <a:lnTo>
                  <a:pt x="341706" y="215463"/>
                </a:lnTo>
                <a:lnTo>
                  <a:pt x="349130" y="196815"/>
                </a:lnTo>
                <a:lnTo>
                  <a:pt x="351464" y="172192"/>
                </a:lnTo>
                <a:lnTo>
                  <a:pt x="351492" y="171897"/>
                </a:lnTo>
                <a:lnTo>
                  <a:pt x="341706" y="127844"/>
                </a:lnTo>
                <a:lnTo>
                  <a:pt x="312019" y="113556"/>
                </a:lnTo>
                <a:lnTo>
                  <a:pt x="390157" y="113556"/>
                </a:lnTo>
                <a:lnTo>
                  <a:pt x="408893" y="151802"/>
                </a:lnTo>
                <a:lnTo>
                  <a:pt x="410662" y="171897"/>
                </a:lnTo>
                <a:lnTo>
                  <a:pt x="410688" y="172192"/>
                </a:lnTo>
                <a:lnTo>
                  <a:pt x="408865" y="192636"/>
                </a:lnTo>
                <a:lnTo>
                  <a:pt x="403396" y="210661"/>
                </a:lnTo>
                <a:lnTo>
                  <a:pt x="394281" y="226268"/>
                </a:lnTo>
                <a:lnTo>
                  <a:pt x="390304" y="230380"/>
                </a:lnTo>
                <a:close/>
              </a:path>
              <a:path w="1911350" h="263525">
                <a:moveTo>
                  <a:pt x="512082" y="263270"/>
                </a:moveTo>
                <a:lnTo>
                  <a:pt x="475247" y="253313"/>
                </a:lnTo>
                <a:lnTo>
                  <a:pt x="448904" y="211378"/>
                </a:lnTo>
                <a:lnTo>
                  <a:pt x="447788" y="196595"/>
                </a:lnTo>
                <a:lnTo>
                  <a:pt x="447788" y="84229"/>
                </a:lnTo>
                <a:lnTo>
                  <a:pt x="502995" y="84229"/>
                </a:lnTo>
                <a:lnTo>
                  <a:pt x="502995" y="192880"/>
                </a:lnTo>
                <a:lnTo>
                  <a:pt x="504725" y="207527"/>
                </a:lnTo>
                <a:lnTo>
                  <a:pt x="509917" y="217989"/>
                </a:lnTo>
                <a:lnTo>
                  <a:pt x="518570" y="224268"/>
                </a:lnTo>
                <a:lnTo>
                  <a:pt x="530684" y="226361"/>
                </a:lnTo>
                <a:lnTo>
                  <a:pt x="624143" y="226361"/>
                </a:lnTo>
                <a:lnTo>
                  <a:pt x="624143" y="234695"/>
                </a:lnTo>
                <a:lnTo>
                  <a:pt x="568927" y="234695"/>
                </a:lnTo>
                <a:lnTo>
                  <a:pt x="556222" y="247197"/>
                </a:lnTo>
                <a:lnTo>
                  <a:pt x="542511" y="256126"/>
                </a:lnTo>
                <a:lnTo>
                  <a:pt x="527797" y="261484"/>
                </a:lnTo>
                <a:lnTo>
                  <a:pt x="512082" y="263270"/>
                </a:lnTo>
                <a:close/>
              </a:path>
              <a:path w="1911350" h="263525">
                <a:moveTo>
                  <a:pt x="624143" y="226361"/>
                </a:moveTo>
                <a:lnTo>
                  <a:pt x="530684" y="226361"/>
                </a:lnTo>
                <a:lnTo>
                  <a:pt x="538206" y="225598"/>
                </a:lnTo>
                <a:lnTo>
                  <a:pt x="545155" y="223310"/>
                </a:lnTo>
                <a:lnTo>
                  <a:pt x="551528" y="219497"/>
                </a:lnTo>
                <a:lnTo>
                  <a:pt x="557325" y="214159"/>
                </a:lnTo>
                <a:lnTo>
                  <a:pt x="564764" y="206025"/>
                </a:lnTo>
                <a:lnTo>
                  <a:pt x="568479" y="200024"/>
                </a:lnTo>
                <a:lnTo>
                  <a:pt x="568479" y="84229"/>
                </a:lnTo>
                <a:lnTo>
                  <a:pt x="624143" y="84229"/>
                </a:lnTo>
                <a:lnTo>
                  <a:pt x="624143" y="226361"/>
                </a:lnTo>
                <a:close/>
              </a:path>
              <a:path w="1911350" h="263525">
                <a:moveTo>
                  <a:pt x="624143" y="259851"/>
                </a:moveTo>
                <a:lnTo>
                  <a:pt x="568927" y="259851"/>
                </a:lnTo>
                <a:lnTo>
                  <a:pt x="568927" y="234695"/>
                </a:lnTo>
                <a:lnTo>
                  <a:pt x="624143" y="234695"/>
                </a:lnTo>
                <a:lnTo>
                  <a:pt x="624143" y="259851"/>
                </a:lnTo>
                <a:close/>
              </a:path>
              <a:path w="1911350" h="263525">
                <a:moveTo>
                  <a:pt x="795957" y="226361"/>
                </a:moveTo>
                <a:lnTo>
                  <a:pt x="721555" y="226361"/>
                </a:lnTo>
                <a:lnTo>
                  <a:pt x="734863" y="225432"/>
                </a:lnTo>
                <a:lnTo>
                  <a:pt x="733652" y="225432"/>
                </a:lnTo>
                <a:lnTo>
                  <a:pt x="741644" y="223088"/>
                </a:lnTo>
                <a:lnTo>
                  <a:pt x="746670" y="218979"/>
                </a:lnTo>
                <a:lnTo>
                  <a:pt x="748339" y="213264"/>
                </a:lnTo>
                <a:lnTo>
                  <a:pt x="748339" y="209997"/>
                </a:lnTo>
                <a:lnTo>
                  <a:pt x="710239" y="188413"/>
                </a:lnTo>
                <a:lnTo>
                  <a:pt x="697218" y="182775"/>
                </a:lnTo>
                <a:lnTo>
                  <a:pt x="666991" y="157496"/>
                </a:lnTo>
                <a:lnTo>
                  <a:pt x="661194" y="134235"/>
                </a:lnTo>
                <a:lnTo>
                  <a:pt x="662263" y="124438"/>
                </a:lnTo>
                <a:lnTo>
                  <a:pt x="691909" y="89200"/>
                </a:lnTo>
                <a:lnTo>
                  <a:pt x="733909" y="80657"/>
                </a:lnTo>
                <a:lnTo>
                  <a:pt x="749229" y="81476"/>
                </a:lnTo>
                <a:lnTo>
                  <a:pt x="763785" y="83934"/>
                </a:lnTo>
                <a:lnTo>
                  <a:pt x="777579" y="88027"/>
                </a:lnTo>
                <a:lnTo>
                  <a:pt x="790611" y="93754"/>
                </a:lnTo>
                <a:lnTo>
                  <a:pt x="790611" y="113556"/>
                </a:lnTo>
                <a:lnTo>
                  <a:pt x="718774" y="113556"/>
                </a:lnTo>
                <a:lnTo>
                  <a:pt x="712173" y="118119"/>
                </a:lnTo>
                <a:lnTo>
                  <a:pt x="712173" y="129530"/>
                </a:lnTo>
                <a:lnTo>
                  <a:pt x="713563" y="131854"/>
                </a:lnTo>
                <a:lnTo>
                  <a:pt x="748339" y="148675"/>
                </a:lnTo>
                <a:lnTo>
                  <a:pt x="761300" y="154406"/>
                </a:lnTo>
                <a:lnTo>
                  <a:pt x="792859" y="181680"/>
                </a:lnTo>
                <a:lnTo>
                  <a:pt x="799393" y="206120"/>
                </a:lnTo>
                <a:lnTo>
                  <a:pt x="798319" y="217994"/>
                </a:lnTo>
                <a:lnTo>
                  <a:pt x="798230" y="218979"/>
                </a:lnTo>
                <a:lnTo>
                  <a:pt x="795957" y="226361"/>
                </a:lnTo>
                <a:close/>
              </a:path>
              <a:path w="1911350" h="263525">
                <a:moveTo>
                  <a:pt x="790611" y="132902"/>
                </a:moveTo>
                <a:lnTo>
                  <a:pt x="775111" y="124438"/>
                </a:lnTo>
                <a:lnTo>
                  <a:pt x="760170" y="118393"/>
                </a:lnTo>
                <a:lnTo>
                  <a:pt x="745789" y="114765"/>
                </a:lnTo>
                <a:lnTo>
                  <a:pt x="731966" y="113556"/>
                </a:lnTo>
                <a:lnTo>
                  <a:pt x="790611" y="113556"/>
                </a:lnTo>
                <a:lnTo>
                  <a:pt x="790611" y="132902"/>
                </a:lnTo>
                <a:close/>
              </a:path>
              <a:path w="1911350" h="263525">
                <a:moveTo>
                  <a:pt x="727803" y="263270"/>
                </a:moveTo>
                <a:lnTo>
                  <a:pt x="708034" y="262341"/>
                </a:lnTo>
                <a:lnTo>
                  <a:pt x="709785" y="262341"/>
                </a:lnTo>
                <a:lnTo>
                  <a:pt x="694356" y="260034"/>
                </a:lnTo>
                <a:lnTo>
                  <a:pt x="679112" y="255989"/>
                </a:lnTo>
                <a:lnTo>
                  <a:pt x="664853" y="250326"/>
                </a:lnTo>
                <a:lnTo>
                  <a:pt x="664853" y="211483"/>
                </a:lnTo>
                <a:lnTo>
                  <a:pt x="681121" y="217994"/>
                </a:lnTo>
                <a:lnTo>
                  <a:pt x="695993" y="222644"/>
                </a:lnTo>
                <a:lnTo>
                  <a:pt x="709471" y="225432"/>
                </a:lnTo>
                <a:lnTo>
                  <a:pt x="721555" y="226361"/>
                </a:lnTo>
                <a:lnTo>
                  <a:pt x="795957" y="226361"/>
                </a:lnTo>
                <a:lnTo>
                  <a:pt x="794741" y="230310"/>
                </a:lnTo>
                <a:lnTo>
                  <a:pt x="758236" y="259553"/>
                </a:lnTo>
                <a:lnTo>
                  <a:pt x="744005" y="262341"/>
                </a:lnTo>
                <a:lnTo>
                  <a:pt x="727803" y="263270"/>
                </a:lnTo>
                <a:close/>
              </a:path>
              <a:path w="1911350" h="263525">
                <a:moveTo>
                  <a:pt x="925523" y="263270"/>
                </a:moveTo>
                <a:lnTo>
                  <a:pt x="883848" y="257060"/>
                </a:lnTo>
                <a:lnTo>
                  <a:pt x="839295" y="224986"/>
                </a:lnTo>
                <a:lnTo>
                  <a:pt x="823720" y="172640"/>
                </a:lnTo>
                <a:lnTo>
                  <a:pt x="825348" y="153439"/>
                </a:lnTo>
                <a:lnTo>
                  <a:pt x="849771" y="106555"/>
                </a:lnTo>
                <a:lnTo>
                  <a:pt x="896872" y="82277"/>
                </a:lnTo>
                <a:lnTo>
                  <a:pt x="916141" y="80657"/>
                </a:lnTo>
                <a:lnTo>
                  <a:pt x="934580" y="82277"/>
                </a:lnTo>
                <a:lnTo>
                  <a:pt x="935248" y="82277"/>
                </a:lnTo>
                <a:lnTo>
                  <a:pt x="953089" y="87470"/>
                </a:lnTo>
                <a:lnTo>
                  <a:pt x="968801" y="95983"/>
                </a:lnTo>
                <a:lnTo>
                  <a:pt x="982673" y="107898"/>
                </a:lnTo>
                <a:lnTo>
                  <a:pt x="986992" y="113556"/>
                </a:lnTo>
                <a:lnTo>
                  <a:pt x="920160" y="113556"/>
                </a:lnTo>
                <a:lnTo>
                  <a:pt x="904991" y="115955"/>
                </a:lnTo>
                <a:lnTo>
                  <a:pt x="893559" y="123153"/>
                </a:lnTo>
                <a:lnTo>
                  <a:pt x="885868" y="135151"/>
                </a:lnTo>
                <a:lnTo>
                  <a:pt x="881918" y="151952"/>
                </a:lnTo>
                <a:lnTo>
                  <a:pt x="1004470" y="151952"/>
                </a:lnTo>
                <a:lnTo>
                  <a:pt x="1006086" y="159214"/>
                </a:lnTo>
                <a:lnTo>
                  <a:pt x="1006933" y="180974"/>
                </a:lnTo>
                <a:lnTo>
                  <a:pt x="880870" y="180974"/>
                </a:lnTo>
                <a:lnTo>
                  <a:pt x="882522" y="192096"/>
                </a:lnTo>
                <a:lnTo>
                  <a:pt x="906006" y="223179"/>
                </a:lnTo>
                <a:lnTo>
                  <a:pt x="938763" y="230380"/>
                </a:lnTo>
                <a:lnTo>
                  <a:pt x="1003809" y="230380"/>
                </a:lnTo>
                <a:lnTo>
                  <a:pt x="1003809" y="240058"/>
                </a:lnTo>
                <a:lnTo>
                  <a:pt x="987081" y="250214"/>
                </a:lnTo>
                <a:lnTo>
                  <a:pt x="968459" y="257468"/>
                </a:lnTo>
                <a:lnTo>
                  <a:pt x="948421" y="261718"/>
                </a:lnTo>
                <a:lnTo>
                  <a:pt x="949516" y="261718"/>
                </a:lnTo>
                <a:lnTo>
                  <a:pt x="925523" y="263270"/>
                </a:lnTo>
                <a:close/>
              </a:path>
              <a:path w="1911350" h="263525">
                <a:moveTo>
                  <a:pt x="1004470" y="151952"/>
                </a:moveTo>
                <a:lnTo>
                  <a:pt x="958260" y="151952"/>
                </a:lnTo>
                <a:lnTo>
                  <a:pt x="954208" y="135151"/>
                </a:lnTo>
                <a:lnTo>
                  <a:pt x="946508" y="123153"/>
                </a:lnTo>
                <a:lnTo>
                  <a:pt x="935159" y="115955"/>
                </a:lnTo>
                <a:lnTo>
                  <a:pt x="920160" y="113556"/>
                </a:lnTo>
                <a:lnTo>
                  <a:pt x="986992" y="113556"/>
                </a:lnTo>
                <a:lnTo>
                  <a:pt x="993956" y="122677"/>
                </a:lnTo>
                <a:lnTo>
                  <a:pt x="1001761" y="139782"/>
                </a:lnTo>
                <a:lnTo>
                  <a:pt x="1004470" y="151952"/>
                </a:lnTo>
                <a:close/>
              </a:path>
              <a:path w="1911350" h="263525">
                <a:moveTo>
                  <a:pt x="1003809" y="230380"/>
                </a:moveTo>
                <a:lnTo>
                  <a:pt x="938763" y="230380"/>
                </a:lnTo>
                <a:lnTo>
                  <a:pt x="954438" y="228818"/>
                </a:lnTo>
                <a:lnTo>
                  <a:pt x="970503" y="224129"/>
                </a:lnTo>
                <a:lnTo>
                  <a:pt x="986960" y="216316"/>
                </a:lnTo>
                <a:lnTo>
                  <a:pt x="1003809" y="205377"/>
                </a:lnTo>
                <a:lnTo>
                  <a:pt x="1003809" y="230380"/>
                </a:lnTo>
                <a:close/>
              </a:path>
              <a:path w="1911350" h="263525">
                <a:moveTo>
                  <a:pt x="1147388" y="147037"/>
                </a:moveTo>
                <a:lnTo>
                  <a:pt x="1147388" y="102088"/>
                </a:lnTo>
                <a:lnTo>
                  <a:pt x="1165155" y="92712"/>
                </a:lnTo>
                <a:lnTo>
                  <a:pt x="1183777" y="86015"/>
                </a:lnTo>
                <a:lnTo>
                  <a:pt x="1203255" y="81996"/>
                </a:lnTo>
                <a:lnTo>
                  <a:pt x="1223588" y="80657"/>
                </a:lnTo>
                <a:lnTo>
                  <a:pt x="1256142" y="83997"/>
                </a:lnTo>
                <a:lnTo>
                  <a:pt x="1279395" y="94016"/>
                </a:lnTo>
                <a:lnTo>
                  <a:pt x="1293347" y="110714"/>
                </a:lnTo>
                <a:lnTo>
                  <a:pt x="1294740" y="117719"/>
                </a:lnTo>
                <a:lnTo>
                  <a:pt x="1212130" y="117719"/>
                </a:lnTo>
                <a:lnTo>
                  <a:pt x="1194909" y="119551"/>
                </a:lnTo>
                <a:lnTo>
                  <a:pt x="1178380" y="125048"/>
                </a:lnTo>
                <a:lnTo>
                  <a:pt x="1162744" y="134092"/>
                </a:lnTo>
                <a:lnTo>
                  <a:pt x="1147388" y="147037"/>
                </a:lnTo>
                <a:close/>
              </a:path>
              <a:path w="1911350" h="263525">
                <a:moveTo>
                  <a:pt x="1187422" y="263270"/>
                </a:moveTo>
                <a:lnTo>
                  <a:pt x="1146277" y="243477"/>
                </a:lnTo>
                <a:lnTo>
                  <a:pt x="1138607" y="223015"/>
                </a:lnTo>
                <a:lnTo>
                  <a:pt x="1138524" y="222246"/>
                </a:lnTo>
                <a:lnTo>
                  <a:pt x="1138428" y="221351"/>
                </a:lnTo>
                <a:lnTo>
                  <a:pt x="1138311" y="220265"/>
                </a:lnTo>
                <a:lnTo>
                  <a:pt x="1139231" y="209363"/>
                </a:lnTo>
                <a:lnTo>
                  <a:pt x="1164224" y="175781"/>
                </a:lnTo>
                <a:lnTo>
                  <a:pt x="1209022" y="157622"/>
                </a:lnTo>
                <a:lnTo>
                  <a:pt x="1242638" y="147037"/>
                </a:lnTo>
                <a:lnTo>
                  <a:pt x="1241385" y="134092"/>
                </a:lnTo>
                <a:lnTo>
                  <a:pt x="1235978" y="125048"/>
                </a:lnTo>
                <a:lnTo>
                  <a:pt x="1226203" y="119551"/>
                </a:lnTo>
                <a:lnTo>
                  <a:pt x="1212130" y="117719"/>
                </a:lnTo>
                <a:lnTo>
                  <a:pt x="1294740" y="117719"/>
                </a:lnTo>
                <a:lnTo>
                  <a:pt x="1297997" y="134092"/>
                </a:lnTo>
                <a:lnTo>
                  <a:pt x="1297997" y="174869"/>
                </a:lnTo>
                <a:lnTo>
                  <a:pt x="1242638" y="174869"/>
                </a:lnTo>
                <a:lnTo>
                  <a:pt x="1229874" y="179585"/>
                </a:lnTo>
                <a:lnTo>
                  <a:pt x="1194270" y="203844"/>
                </a:lnTo>
                <a:lnTo>
                  <a:pt x="1194270" y="216940"/>
                </a:lnTo>
                <a:lnTo>
                  <a:pt x="1196004" y="221351"/>
                </a:lnTo>
                <a:lnTo>
                  <a:pt x="1199480" y="225027"/>
                </a:lnTo>
                <a:lnTo>
                  <a:pt x="1202912" y="228562"/>
                </a:lnTo>
                <a:lnTo>
                  <a:pt x="1207167" y="230380"/>
                </a:lnTo>
                <a:lnTo>
                  <a:pt x="1327915" y="230380"/>
                </a:lnTo>
                <a:lnTo>
                  <a:pt x="1327915" y="243477"/>
                </a:lnTo>
                <a:lnTo>
                  <a:pt x="1245315" y="243477"/>
                </a:lnTo>
                <a:lnTo>
                  <a:pt x="1230868" y="252139"/>
                </a:lnTo>
                <a:lnTo>
                  <a:pt x="1216404" y="258324"/>
                </a:lnTo>
                <a:lnTo>
                  <a:pt x="1201922" y="262034"/>
                </a:lnTo>
                <a:lnTo>
                  <a:pt x="1187422" y="263270"/>
                </a:lnTo>
                <a:close/>
              </a:path>
              <a:path w="1911350" h="263525">
                <a:moveTo>
                  <a:pt x="1327915" y="230380"/>
                </a:moveTo>
                <a:lnTo>
                  <a:pt x="1212130" y="230380"/>
                </a:lnTo>
                <a:lnTo>
                  <a:pt x="1219893" y="229562"/>
                </a:lnTo>
                <a:lnTo>
                  <a:pt x="1227566" y="227107"/>
                </a:lnTo>
                <a:lnTo>
                  <a:pt x="1235148" y="223015"/>
                </a:lnTo>
                <a:lnTo>
                  <a:pt x="1242638" y="217283"/>
                </a:lnTo>
                <a:lnTo>
                  <a:pt x="1242638" y="174869"/>
                </a:lnTo>
                <a:lnTo>
                  <a:pt x="1297997" y="174869"/>
                </a:lnTo>
                <a:lnTo>
                  <a:pt x="1297997" y="222246"/>
                </a:lnTo>
                <a:lnTo>
                  <a:pt x="1301026" y="226361"/>
                </a:lnTo>
                <a:lnTo>
                  <a:pt x="1327915" y="226361"/>
                </a:lnTo>
                <a:lnTo>
                  <a:pt x="1327915" y="230380"/>
                </a:lnTo>
                <a:close/>
              </a:path>
              <a:path w="1911350" h="263525">
                <a:moveTo>
                  <a:pt x="1327915" y="226361"/>
                </a:moveTo>
                <a:lnTo>
                  <a:pt x="1311647" y="226361"/>
                </a:lnTo>
                <a:lnTo>
                  <a:pt x="1318703" y="223015"/>
                </a:lnTo>
                <a:lnTo>
                  <a:pt x="1327915" y="216540"/>
                </a:lnTo>
                <a:lnTo>
                  <a:pt x="1327915" y="226361"/>
                </a:lnTo>
                <a:close/>
              </a:path>
              <a:path w="1911350" h="263525">
                <a:moveTo>
                  <a:pt x="1276118" y="263270"/>
                </a:moveTo>
                <a:lnTo>
                  <a:pt x="1264426" y="262034"/>
                </a:lnTo>
                <a:lnTo>
                  <a:pt x="1255394" y="258324"/>
                </a:lnTo>
                <a:lnTo>
                  <a:pt x="1249024" y="252139"/>
                </a:lnTo>
                <a:lnTo>
                  <a:pt x="1245315" y="243477"/>
                </a:lnTo>
                <a:lnTo>
                  <a:pt x="1327915" y="243477"/>
                </a:lnTo>
                <a:lnTo>
                  <a:pt x="1327915" y="247201"/>
                </a:lnTo>
                <a:lnTo>
                  <a:pt x="1314353" y="254233"/>
                </a:lnTo>
                <a:lnTo>
                  <a:pt x="1301199" y="259254"/>
                </a:lnTo>
                <a:lnTo>
                  <a:pt x="1288454" y="262266"/>
                </a:lnTo>
                <a:lnTo>
                  <a:pt x="1276118" y="263270"/>
                </a:lnTo>
                <a:close/>
              </a:path>
              <a:path w="1911350" h="263525">
                <a:moveTo>
                  <a:pt x="1443118" y="134387"/>
                </a:moveTo>
                <a:lnTo>
                  <a:pt x="1408239" y="134387"/>
                </a:lnTo>
                <a:lnTo>
                  <a:pt x="1420727" y="110883"/>
                </a:lnTo>
                <a:lnTo>
                  <a:pt x="1434215" y="94092"/>
                </a:lnTo>
                <a:lnTo>
                  <a:pt x="1448706" y="84016"/>
                </a:lnTo>
                <a:lnTo>
                  <a:pt x="1464199" y="80657"/>
                </a:lnTo>
                <a:lnTo>
                  <a:pt x="1472246" y="81662"/>
                </a:lnTo>
                <a:lnTo>
                  <a:pt x="1481057" y="84678"/>
                </a:lnTo>
                <a:lnTo>
                  <a:pt x="1490630" y="89702"/>
                </a:lnTo>
                <a:lnTo>
                  <a:pt x="1500965" y="96735"/>
                </a:lnTo>
                <a:lnTo>
                  <a:pt x="1489703" y="132606"/>
                </a:lnTo>
                <a:lnTo>
                  <a:pt x="1452893" y="132606"/>
                </a:lnTo>
                <a:lnTo>
                  <a:pt x="1443673" y="134094"/>
                </a:lnTo>
                <a:lnTo>
                  <a:pt x="1443118" y="134387"/>
                </a:lnTo>
                <a:close/>
              </a:path>
              <a:path w="1911350" h="263525">
                <a:moveTo>
                  <a:pt x="1407496" y="259851"/>
                </a:moveTo>
                <a:lnTo>
                  <a:pt x="1352280" y="259851"/>
                </a:lnTo>
                <a:lnTo>
                  <a:pt x="1352280" y="84229"/>
                </a:lnTo>
                <a:lnTo>
                  <a:pt x="1407496" y="84229"/>
                </a:lnTo>
                <a:lnTo>
                  <a:pt x="1407496" y="134387"/>
                </a:lnTo>
                <a:lnTo>
                  <a:pt x="1443118" y="134387"/>
                </a:lnTo>
                <a:lnTo>
                  <a:pt x="1414866" y="167011"/>
                </a:lnTo>
                <a:lnTo>
                  <a:pt x="1407496" y="183946"/>
                </a:lnTo>
                <a:lnTo>
                  <a:pt x="1407496" y="259851"/>
                </a:lnTo>
                <a:close/>
              </a:path>
              <a:path w="1911350" h="263525">
                <a:moveTo>
                  <a:pt x="1485639" y="145551"/>
                </a:moveTo>
                <a:lnTo>
                  <a:pt x="1475943" y="139888"/>
                </a:lnTo>
                <a:lnTo>
                  <a:pt x="1467255" y="135842"/>
                </a:lnTo>
                <a:lnTo>
                  <a:pt x="1459572" y="133415"/>
                </a:lnTo>
                <a:lnTo>
                  <a:pt x="1452893" y="132606"/>
                </a:lnTo>
                <a:lnTo>
                  <a:pt x="1489703" y="132606"/>
                </a:lnTo>
                <a:lnTo>
                  <a:pt x="1485639" y="145551"/>
                </a:lnTo>
                <a:close/>
              </a:path>
              <a:path w="1911350" h="263525">
                <a:moveTo>
                  <a:pt x="1614598" y="263270"/>
                </a:moveTo>
                <a:lnTo>
                  <a:pt x="1572922" y="257060"/>
                </a:lnTo>
                <a:lnTo>
                  <a:pt x="1528366" y="224986"/>
                </a:lnTo>
                <a:lnTo>
                  <a:pt x="1512795" y="172640"/>
                </a:lnTo>
                <a:lnTo>
                  <a:pt x="1514422" y="153439"/>
                </a:lnTo>
                <a:lnTo>
                  <a:pt x="1538836" y="106555"/>
                </a:lnTo>
                <a:lnTo>
                  <a:pt x="1585942" y="82277"/>
                </a:lnTo>
                <a:lnTo>
                  <a:pt x="1605216" y="80657"/>
                </a:lnTo>
                <a:lnTo>
                  <a:pt x="1623656" y="82277"/>
                </a:lnTo>
                <a:lnTo>
                  <a:pt x="1624323" y="82277"/>
                </a:lnTo>
                <a:lnTo>
                  <a:pt x="1642165" y="87470"/>
                </a:lnTo>
                <a:lnTo>
                  <a:pt x="1657876" y="95983"/>
                </a:lnTo>
                <a:lnTo>
                  <a:pt x="1671748" y="107898"/>
                </a:lnTo>
                <a:lnTo>
                  <a:pt x="1676066" y="113556"/>
                </a:lnTo>
                <a:lnTo>
                  <a:pt x="1609236" y="113556"/>
                </a:lnTo>
                <a:lnTo>
                  <a:pt x="1594066" y="115955"/>
                </a:lnTo>
                <a:lnTo>
                  <a:pt x="1582633" y="123153"/>
                </a:lnTo>
                <a:lnTo>
                  <a:pt x="1574939" y="135151"/>
                </a:lnTo>
                <a:lnTo>
                  <a:pt x="1570983" y="151952"/>
                </a:lnTo>
                <a:lnTo>
                  <a:pt x="1693536" y="151952"/>
                </a:lnTo>
                <a:lnTo>
                  <a:pt x="1695152" y="159214"/>
                </a:lnTo>
                <a:lnTo>
                  <a:pt x="1695999" y="180974"/>
                </a:lnTo>
                <a:lnTo>
                  <a:pt x="1569945" y="180974"/>
                </a:lnTo>
                <a:lnTo>
                  <a:pt x="1571598" y="192096"/>
                </a:lnTo>
                <a:lnTo>
                  <a:pt x="1595082" y="223179"/>
                </a:lnTo>
                <a:lnTo>
                  <a:pt x="1627838" y="230380"/>
                </a:lnTo>
                <a:lnTo>
                  <a:pt x="1692874" y="230380"/>
                </a:lnTo>
                <a:lnTo>
                  <a:pt x="1692874" y="240058"/>
                </a:lnTo>
                <a:lnTo>
                  <a:pt x="1676151" y="250214"/>
                </a:lnTo>
                <a:lnTo>
                  <a:pt x="1657530" y="257468"/>
                </a:lnTo>
                <a:lnTo>
                  <a:pt x="1637492" y="261718"/>
                </a:lnTo>
                <a:lnTo>
                  <a:pt x="1638587" y="261718"/>
                </a:lnTo>
                <a:lnTo>
                  <a:pt x="1614598" y="263270"/>
                </a:lnTo>
                <a:close/>
              </a:path>
              <a:path w="1911350" h="263525">
                <a:moveTo>
                  <a:pt x="1693536" y="151952"/>
                </a:moveTo>
                <a:lnTo>
                  <a:pt x="1647335" y="151952"/>
                </a:lnTo>
                <a:lnTo>
                  <a:pt x="1643282" y="135151"/>
                </a:lnTo>
                <a:lnTo>
                  <a:pt x="1635579" y="123153"/>
                </a:lnTo>
                <a:lnTo>
                  <a:pt x="1624230" y="115955"/>
                </a:lnTo>
                <a:lnTo>
                  <a:pt x="1609236" y="113556"/>
                </a:lnTo>
                <a:lnTo>
                  <a:pt x="1676066" y="113556"/>
                </a:lnTo>
                <a:lnTo>
                  <a:pt x="1683026" y="122677"/>
                </a:lnTo>
                <a:lnTo>
                  <a:pt x="1690828" y="139782"/>
                </a:lnTo>
                <a:lnTo>
                  <a:pt x="1693536" y="151952"/>
                </a:lnTo>
                <a:close/>
              </a:path>
              <a:path w="1911350" h="263525">
                <a:moveTo>
                  <a:pt x="1692874" y="230380"/>
                </a:moveTo>
                <a:lnTo>
                  <a:pt x="1627838" y="230380"/>
                </a:lnTo>
                <a:lnTo>
                  <a:pt x="1643513" y="228818"/>
                </a:lnTo>
                <a:lnTo>
                  <a:pt x="1659577" y="224129"/>
                </a:lnTo>
                <a:lnTo>
                  <a:pt x="1676031" y="216316"/>
                </a:lnTo>
                <a:lnTo>
                  <a:pt x="1692874" y="205377"/>
                </a:lnTo>
                <a:lnTo>
                  <a:pt x="1692874" y="230380"/>
                </a:lnTo>
                <a:close/>
              </a:path>
              <a:path w="1911350" h="263525">
                <a:moveTo>
                  <a:pt x="1730603" y="147037"/>
                </a:moveTo>
                <a:lnTo>
                  <a:pt x="1730603" y="102088"/>
                </a:lnTo>
                <a:lnTo>
                  <a:pt x="1748369" y="92712"/>
                </a:lnTo>
                <a:lnTo>
                  <a:pt x="1766992" y="86015"/>
                </a:lnTo>
                <a:lnTo>
                  <a:pt x="1786470" y="81996"/>
                </a:lnTo>
                <a:lnTo>
                  <a:pt x="1806803" y="80657"/>
                </a:lnTo>
                <a:lnTo>
                  <a:pt x="1839362" y="83997"/>
                </a:lnTo>
                <a:lnTo>
                  <a:pt x="1862618" y="94016"/>
                </a:lnTo>
                <a:lnTo>
                  <a:pt x="1876571" y="110714"/>
                </a:lnTo>
                <a:lnTo>
                  <a:pt x="1877964" y="117719"/>
                </a:lnTo>
                <a:lnTo>
                  <a:pt x="1795344" y="117719"/>
                </a:lnTo>
                <a:lnTo>
                  <a:pt x="1778128" y="119551"/>
                </a:lnTo>
                <a:lnTo>
                  <a:pt x="1761598" y="125048"/>
                </a:lnTo>
                <a:lnTo>
                  <a:pt x="1745960" y="134092"/>
                </a:lnTo>
                <a:lnTo>
                  <a:pt x="1730603" y="147037"/>
                </a:lnTo>
                <a:close/>
              </a:path>
              <a:path w="1911350" h="263525">
                <a:moveTo>
                  <a:pt x="1770636" y="263270"/>
                </a:moveTo>
                <a:lnTo>
                  <a:pt x="1729491" y="243477"/>
                </a:lnTo>
                <a:lnTo>
                  <a:pt x="1721821" y="223015"/>
                </a:lnTo>
                <a:lnTo>
                  <a:pt x="1721739" y="222246"/>
                </a:lnTo>
                <a:lnTo>
                  <a:pt x="1721642" y="221351"/>
                </a:lnTo>
                <a:lnTo>
                  <a:pt x="1721526" y="220265"/>
                </a:lnTo>
                <a:lnTo>
                  <a:pt x="1722447" y="209363"/>
                </a:lnTo>
                <a:lnTo>
                  <a:pt x="1747443" y="175781"/>
                </a:lnTo>
                <a:lnTo>
                  <a:pt x="1792238" y="157622"/>
                </a:lnTo>
                <a:lnTo>
                  <a:pt x="1825853" y="147037"/>
                </a:lnTo>
                <a:lnTo>
                  <a:pt x="1824604" y="134092"/>
                </a:lnTo>
                <a:lnTo>
                  <a:pt x="1819196" y="125048"/>
                </a:lnTo>
                <a:lnTo>
                  <a:pt x="1809419" y="119551"/>
                </a:lnTo>
                <a:lnTo>
                  <a:pt x="1795344" y="117719"/>
                </a:lnTo>
                <a:lnTo>
                  <a:pt x="1877964" y="117719"/>
                </a:lnTo>
                <a:lnTo>
                  <a:pt x="1881221" y="134092"/>
                </a:lnTo>
                <a:lnTo>
                  <a:pt x="1881221" y="174869"/>
                </a:lnTo>
                <a:lnTo>
                  <a:pt x="1825853" y="174869"/>
                </a:lnTo>
                <a:lnTo>
                  <a:pt x="1813092" y="179585"/>
                </a:lnTo>
                <a:lnTo>
                  <a:pt x="1777485" y="203844"/>
                </a:lnTo>
                <a:lnTo>
                  <a:pt x="1777485" y="216940"/>
                </a:lnTo>
                <a:lnTo>
                  <a:pt x="1779218" y="221351"/>
                </a:lnTo>
                <a:lnTo>
                  <a:pt x="1782695" y="225027"/>
                </a:lnTo>
                <a:lnTo>
                  <a:pt x="1786136" y="228562"/>
                </a:lnTo>
                <a:lnTo>
                  <a:pt x="1790382" y="230380"/>
                </a:lnTo>
                <a:lnTo>
                  <a:pt x="1911130" y="230380"/>
                </a:lnTo>
                <a:lnTo>
                  <a:pt x="1911130" y="243477"/>
                </a:lnTo>
                <a:lnTo>
                  <a:pt x="1828539" y="243477"/>
                </a:lnTo>
                <a:lnTo>
                  <a:pt x="1814092" y="252139"/>
                </a:lnTo>
                <a:lnTo>
                  <a:pt x="1799627" y="258324"/>
                </a:lnTo>
                <a:lnTo>
                  <a:pt x="1785142" y="262034"/>
                </a:lnTo>
                <a:lnTo>
                  <a:pt x="1770636" y="263270"/>
                </a:lnTo>
                <a:close/>
              </a:path>
              <a:path w="1911350" h="263525">
                <a:moveTo>
                  <a:pt x="1911130" y="230380"/>
                </a:moveTo>
                <a:lnTo>
                  <a:pt x="1795344" y="230380"/>
                </a:lnTo>
                <a:lnTo>
                  <a:pt x="1803113" y="229562"/>
                </a:lnTo>
                <a:lnTo>
                  <a:pt x="1810788" y="227107"/>
                </a:lnTo>
                <a:lnTo>
                  <a:pt x="1818368" y="223015"/>
                </a:lnTo>
                <a:lnTo>
                  <a:pt x="1825853" y="217283"/>
                </a:lnTo>
                <a:lnTo>
                  <a:pt x="1825853" y="174869"/>
                </a:lnTo>
                <a:lnTo>
                  <a:pt x="1881221" y="174869"/>
                </a:lnTo>
                <a:lnTo>
                  <a:pt x="1881221" y="222246"/>
                </a:lnTo>
                <a:lnTo>
                  <a:pt x="1884241" y="226361"/>
                </a:lnTo>
                <a:lnTo>
                  <a:pt x="1911130" y="226361"/>
                </a:lnTo>
                <a:lnTo>
                  <a:pt x="1911130" y="230380"/>
                </a:lnTo>
                <a:close/>
              </a:path>
              <a:path w="1911350" h="263525">
                <a:moveTo>
                  <a:pt x="1911130" y="226361"/>
                </a:moveTo>
                <a:lnTo>
                  <a:pt x="1894861" y="226361"/>
                </a:lnTo>
                <a:lnTo>
                  <a:pt x="1901917" y="223015"/>
                </a:lnTo>
                <a:lnTo>
                  <a:pt x="1911130" y="216540"/>
                </a:lnTo>
                <a:lnTo>
                  <a:pt x="1911130" y="226361"/>
                </a:lnTo>
                <a:close/>
              </a:path>
              <a:path w="1911350" h="263525">
                <a:moveTo>
                  <a:pt x="1859342" y="263270"/>
                </a:moveTo>
                <a:lnTo>
                  <a:pt x="1847650" y="262034"/>
                </a:lnTo>
                <a:lnTo>
                  <a:pt x="1838619" y="258324"/>
                </a:lnTo>
                <a:lnTo>
                  <a:pt x="1832248" y="252139"/>
                </a:lnTo>
                <a:lnTo>
                  <a:pt x="1828539" y="243477"/>
                </a:lnTo>
                <a:lnTo>
                  <a:pt x="1911130" y="243477"/>
                </a:lnTo>
                <a:lnTo>
                  <a:pt x="1911130" y="247201"/>
                </a:lnTo>
                <a:lnTo>
                  <a:pt x="1897569" y="254233"/>
                </a:lnTo>
                <a:lnTo>
                  <a:pt x="1884418" y="259254"/>
                </a:lnTo>
                <a:lnTo>
                  <a:pt x="1871676" y="262266"/>
                </a:lnTo>
                <a:lnTo>
                  <a:pt x="1859342" y="26327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001" y="800942"/>
            <a:ext cx="4733915" cy="4259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3874" y="5162730"/>
            <a:ext cx="10002716" cy="42594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0766"/>
            <a:ext cx="467435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998" y="1963996"/>
            <a:ext cx="11772876" cy="69341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0766"/>
            <a:ext cx="467435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068" y="2802219"/>
            <a:ext cx="4194361" cy="301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82549" y="2805940"/>
            <a:ext cx="4240293" cy="2979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387" y="3405918"/>
            <a:ext cx="12932086" cy="253841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408442" y="7140122"/>
            <a:ext cx="685165" cy="302260"/>
          </a:xfrm>
          <a:custGeom>
            <a:avLst/>
            <a:gdLst/>
            <a:ahLst/>
            <a:cxnLst/>
            <a:rect l="l" t="t" r="r" b="b"/>
            <a:pathLst>
              <a:path w="685165" h="302259">
                <a:moveTo>
                  <a:pt x="5953" y="82004"/>
                </a:moveTo>
                <a:lnTo>
                  <a:pt x="5953" y="28426"/>
                </a:lnTo>
                <a:lnTo>
                  <a:pt x="23272" y="16185"/>
                </a:lnTo>
                <a:lnTo>
                  <a:pt x="40853" y="7441"/>
                </a:lnTo>
                <a:lnTo>
                  <a:pt x="58693" y="2195"/>
                </a:lnTo>
                <a:lnTo>
                  <a:pt x="76795" y="446"/>
                </a:lnTo>
                <a:lnTo>
                  <a:pt x="95221" y="2055"/>
                </a:lnTo>
                <a:lnTo>
                  <a:pt x="140343" y="26193"/>
                </a:lnTo>
                <a:lnTo>
                  <a:pt x="152416" y="42118"/>
                </a:lnTo>
                <a:lnTo>
                  <a:pt x="71734" y="42118"/>
                </a:lnTo>
                <a:lnTo>
                  <a:pt x="62907" y="42769"/>
                </a:lnTo>
                <a:lnTo>
                  <a:pt x="20500" y="65112"/>
                </a:lnTo>
                <a:lnTo>
                  <a:pt x="13012" y="73018"/>
                </a:lnTo>
                <a:lnTo>
                  <a:pt x="5953" y="82004"/>
                </a:lnTo>
                <a:close/>
              </a:path>
              <a:path w="685165" h="302259">
                <a:moveTo>
                  <a:pt x="186336" y="298697"/>
                </a:moveTo>
                <a:lnTo>
                  <a:pt x="0" y="298697"/>
                </a:lnTo>
                <a:lnTo>
                  <a:pt x="0" y="295721"/>
                </a:lnTo>
                <a:lnTo>
                  <a:pt x="17709" y="274885"/>
                </a:lnTo>
                <a:lnTo>
                  <a:pt x="37411" y="250123"/>
                </a:lnTo>
                <a:lnTo>
                  <a:pt x="70451" y="206517"/>
                </a:lnTo>
                <a:lnTo>
                  <a:pt x="94998" y="170835"/>
                </a:lnTo>
                <a:lnTo>
                  <a:pt x="115787" y="133498"/>
                </a:lnTo>
                <a:lnTo>
                  <a:pt x="123378" y="97184"/>
                </a:lnTo>
                <a:lnTo>
                  <a:pt x="122494" y="85371"/>
                </a:lnTo>
                <a:lnTo>
                  <a:pt x="101593" y="50657"/>
                </a:lnTo>
                <a:lnTo>
                  <a:pt x="71734" y="42118"/>
                </a:lnTo>
                <a:lnTo>
                  <a:pt x="152416" y="42118"/>
                </a:lnTo>
                <a:lnTo>
                  <a:pt x="159096" y="55326"/>
                </a:lnTo>
                <a:lnTo>
                  <a:pt x="163784" y="72544"/>
                </a:lnTo>
                <a:lnTo>
                  <a:pt x="165347" y="91529"/>
                </a:lnTo>
                <a:lnTo>
                  <a:pt x="164956" y="100533"/>
                </a:lnTo>
                <a:lnTo>
                  <a:pt x="155376" y="139767"/>
                </a:lnTo>
                <a:lnTo>
                  <a:pt x="137070" y="175765"/>
                </a:lnTo>
                <a:lnTo>
                  <a:pt x="100932" y="225771"/>
                </a:lnTo>
                <a:lnTo>
                  <a:pt x="74265" y="258067"/>
                </a:lnTo>
                <a:lnTo>
                  <a:pt x="186336" y="258067"/>
                </a:lnTo>
                <a:lnTo>
                  <a:pt x="186336" y="298697"/>
                </a:lnTo>
                <a:close/>
              </a:path>
              <a:path w="685165" h="302259">
                <a:moveTo>
                  <a:pt x="255516" y="302120"/>
                </a:moveTo>
                <a:lnTo>
                  <a:pt x="241028" y="302120"/>
                </a:lnTo>
                <a:lnTo>
                  <a:pt x="234970" y="299739"/>
                </a:lnTo>
                <a:lnTo>
                  <a:pt x="230017" y="294977"/>
                </a:lnTo>
                <a:lnTo>
                  <a:pt x="225054" y="290114"/>
                </a:lnTo>
                <a:lnTo>
                  <a:pt x="222569" y="284212"/>
                </a:lnTo>
                <a:lnTo>
                  <a:pt x="222569" y="270023"/>
                </a:lnTo>
                <a:lnTo>
                  <a:pt x="225055" y="263971"/>
                </a:lnTo>
                <a:lnTo>
                  <a:pt x="230017" y="259109"/>
                </a:lnTo>
                <a:lnTo>
                  <a:pt x="234970" y="254148"/>
                </a:lnTo>
                <a:lnTo>
                  <a:pt x="241028" y="251668"/>
                </a:lnTo>
                <a:lnTo>
                  <a:pt x="255316" y="251668"/>
                </a:lnTo>
                <a:lnTo>
                  <a:pt x="261412" y="254148"/>
                </a:lnTo>
                <a:lnTo>
                  <a:pt x="266479" y="259109"/>
                </a:lnTo>
                <a:lnTo>
                  <a:pt x="271537" y="263971"/>
                </a:lnTo>
                <a:lnTo>
                  <a:pt x="274070" y="270023"/>
                </a:lnTo>
                <a:lnTo>
                  <a:pt x="274070" y="284212"/>
                </a:lnTo>
                <a:lnTo>
                  <a:pt x="271584" y="290114"/>
                </a:lnTo>
                <a:lnTo>
                  <a:pt x="266622" y="294977"/>
                </a:lnTo>
                <a:lnTo>
                  <a:pt x="261659" y="299739"/>
                </a:lnTo>
                <a:lnTo>
                  <a:pt x="255516" y="302120"/>
                </a:lnTo>
                <a:close/>
              </a:path>
              <a:path w="685165" h="302259">
                <a:moveTo>
                  <a:pt x="443729" y="46137"/>
                </a:moveTo>
                <a:lnTo>
                  <a:pt x="471409" y="0"/>
                </a:lnTo>
                <a:lnTo>
                  <a:pt x="487429" y="1637"/>
                </a:lnTo>
                <a:lnTo>
                  <a:pt x="501401" y="5358"/>
                </a:lnTo>
                <a:lnTo>
                  <a:pt x="536485" y="38955"/>
                </a:lnTo>
                <a:lnTo>
                  <a:pt x="536539" y="39141"/>
                </a:lnTo>
                <a:lnTo>
                  <a:pt x="460798" y="39141"/>
                </a:lnTo>
                <a:lnTo>
                  <a:pt x="452854" y="41473"/>
                </a:lnTo>
                <a:lnTo>
                  <a:pt x="443729" y="46137"/>
                </a:lnTo>
                <a:close/>
              </a:path>
              <a:path w="685165" h="302259">
                <a:moveTo>
                  <a:pt x="477067" y="223241"/>
                </a:moveTo>
                <a:lnTo>
                  <a:pt x="450709" y="190462"/>
                </a:lnTo>
                <a:lnTo>
                  <a:pt x="450283" y="182909"/>
                </a:lnTo>
                <a:lnTo>
                  <a:pt x="450588" y="175737"/>
                </a:lnTo>
                <a:lnTo>
                  <a:pt x="470566" y="129024"/>
                </a:lnTo>
                <a:lnTo>
                  <a:pt x="479153" y="115341"/>
                </a:lnTo>
                <a:lnTo>
                  <a:pt x="487097" y="101593"/>
                </a:lnTo>
                <a:lnTo>
                  <a:pt x="492770" y="89073"/>
                </a:lnTo>
                <a:lnTo>
                  <a:pt x="496173" y="77781"/>
                </a:lnTo>
                <a:lnTo>
                  <a:pt x="497307" y="67716"/>
                </a:lnTo>
                <a:lnTo>
                  <a:pt x="497307" y="58985"/>
                </a:lnTo>
                <a:lnTo>
                  <a:pt x="494583" y="52040"/>
                </a:lnTo>
                <a:lnTo>
                  <a:pt x="489125" y="46881"/>
                </a:lnTo>
                <a:lnTo>
                  <a:pt x="483763" y="41721"/>
                </a:lnTo>
                <a:lnTo>
                  <a:pt x="476571" y="39141"/>
                </a:lnTo>
                <a:lnTo>
                  <a:pt x="536539" y="39141"/>
                </a:lnTo>
                <a:lnTo>
                  <a:pt x="539806" y="50443"/>
                </a:lnTo>
                <a:lnTo>
                  <a:pt x="540913" y="62954"/>
                </a:lnTo>
                <a:lnTo>
                  <a:pt x="540486" y="71558"/>
                </a:lnTo>
                <a:lnTo>
                  <a:pt x="539203" y="80404"/>
                </a:lnTo>
                <a:lnTo>
                  <a:pt x="537162" y="89073"/>
                </a:lnTo>
                <a:lnTo>
                  <a:pt x="537063" y="89492"/>
                </a:lnTo>
                <a:lnTo>
                  <a:pt x="514255" y="136912"/>
                </a:lnTo>
                <a:lnTo>
                  <a:pt x="503413" y="154037"/>
                </a:lnTo>
                <a:lnTo>
                  <a:pt x="491367" y="173784"/>
                </a:lnTo>
                <a:lnTo>
                  <a:pt x="482867" y="190257"/>
                </a:lnTo>
                <a:lnTo>
                  <a:pt x="482762" y="190462"/>
                </a:lnTo>
                <a:lnTo>
                  <a:pt x="477598" y="204071"/>
                </a:lnTo>
                <a:lnTo>
                  <a:pt x="475876" y="214610"/>
                </a:lnTo>
                <a:lnTo>
                  <a:pt x="475876" y="216396"/>
                </a:lnTo>
                <a:lnTo>
                  <a:pt x="476276" y="219273"/>
                </a:lnTo>
                <a:lnTo>
                  <a:pt x="477067" y="223241"/>
                </a:lnTo>
                <a:close/>
              </a:path>
              <a:path w="685165" h="302259">
                <a:moveTo>
                  <a:pt x="489125" y="302120"/>
                </a:moveTo>
                <a:lnTo>
                  <a:pt x="474733" y="302120"/>
                </a:lnTo>
                <a:lnTo>
                  <a:pt x="468777" y="299690"/>
                </a:lnTo>
                <a:lnTo>
                  <a:pt x="463970" y="294977"/>
                </a:lnTo>
                <a:lnTo>
                  <a:pt x="459207" y="290115"/>
                </a:lnTo>
                <a:lnTo>
                  <a:pt x="456826" y="284212"/>
                </a:lnTo>
                <a:lnTo>
                  <a:pt x="456826" y="269924"/>
                </a:lnTo>
                <a:lnTo>
                  <a:pt x="459255" y="263673"/>
                </a:lnTo>
                <a:lnTo>
                  <a:pt x="464266" y="258365"/>
                </a:lnTo>
                <a:lnTo>
                  <a:pt x="469191" y="253305"/>
                </a:lnTo>
                <a:lnTo>
                  <a:pt x="475086" y="250774"/>
                </a:lnTo>
                <a:lnTo>
                  <a:pt x="489468" y="250774"/>
                </a:lnTo>
                <a:lnTo>
                  <a:pt x="495621" y="253305"/>
                </a:lnTo>
                <a:lnTo>
                  <a:pt x="500584" y="258365"/>
                </a:lnTo>
                <a:lnTo>
                  <a:pt x="505546" y="263326"/>
                </a:lnTo>
                <a:lnTo>
                  <a:pt x="508023" y="269477"/>
                </a:lnTo>
                <a:lnTo>
                  <a:pt x="507918" y="284212"/>
                </a:lnTo>
                <a:lnTo>
                  <a:pt x="505489" y="289966"/>
                </a:lnTo>
                <a:lnTo>
                  <a:pt x="495374" y="299690"/>
                </a:lnTo>
                <a:lnTo>
                  <a:pt x="489125" y="302120"/>
                </a:lnTo>
                <a:close/>
              </a:path>
              <a:path w="685165" h="302259">
                <a:moveTo>
                  <a:pt x="587509" y="46137"/>
                </a:moveTo>
                <a:lnTo>
                  <a:pt x="615189" y="0"/>
                </a:lnTo>
                <a:lnTo>
                  <a:pt x="631204" y="1637"/>
                </a:lnTo>
                <a:lnTo>
                  <a:pt x="645176" y="5358"/>
                </a:lnTo>
                <a:lnTo>
                  <a:pt x="680263" y="38955"/>
                </a:lnTo>
                <a:lnTo>
                  <a:pt x="680317" y="39141"/>
                </a:lnTo>
                <a:lnTo>
                  <a:pt x="604568" y="39141"/>
                </a:lnTo>
                <a:lnTo>
                  <a:pt x="596634" y="41473"/>
                </a:lnTo>
                <a:lnTo>
                  <a:pt x="587509" y="46137"/>
                </a:lnTo>
                <a:close/>
              </a:path>
              <a:path w="685165" h="302259">
                <a:moveTo>
                  <a:pt x="620846" y="223241"/>
                </a:moveTo>
                <a:lnTo>
                  <a:pt x="594480" y="190462"/>
                </a:lnTo>
                <a:lnTo>
                  <a:pt x="594444" y="190257"/>
                </a:lnTo>
                <a:lnTo>
                  <a:pt x="594053" y="182909"/>
                </a:lnTo>
                <a:lnTo>
                  <a:pt x="594360" y="175737"/>
                </a:lnTo>
                <a:lnTo>
                  <a:pt x="595281" y="168956"/>
                </a:lnTo>
                <a:lnTo>
                  <a:pt x="614342" y="129024"/>
                </a:lnTo>
                <a:lnTo>
                  <a:pt x="622923" y="115341"/>
                </a:lnTo>
                <a:lnTo>
                  <a:pt x="630868" y="101593"/>
                </a:lnTo>
                <a:lnTo>
                  <a:pt x="636545" y="89073"/>
                </a:lnTo>
                <a:lnTo>
                  <a:pt x="639951" y="77781"/>
                </a:lnTo>
                <a:lnTo>
                  <a:pt x="641087" y="67716"/>
                </a:lnTo>
                <a:lnTo>
                  <a:pt x="641087" y="58985"/>
                </a:lnTo>
                <a:lnTo>
                  <a:pt x="638353" y="52040"/>
                </a:lnTo>
                <a:lnTo>
                  <a:pt x="632895" y="46881"/>
                </a:lnTo>
                <a:lnTo>
                  <a:pt x="627542" y="41721"/>
                </a:lnTo>
                <a:lnTo>
                  <a:pt x="620351" y="39141"/>
                </a:lnTo>
                <a:lnTo>
                  <a:pt x="680317" y="39141"/>
                </a:lnTo>
                <a:lnTo>
                  <a:pt x="683585" y="50443"/>
                </a:lnTo>
                <a:lnTo>
                  <a:pt x="684692" y="62954"/>
                </a:lnTo>
                <a:lnTo>
                  <a:pt x="684264" y="71558"/>
                </a:lnTo>
                <a:lnTo>
                  <a:pt x="673361" y="109304"/>
                </a:lnTo>
                <a:lnTo>
                  <a:pt x="647183" y="154037"/>
                </a:lnTo>
                <a:lnTo>
                  <a:pt x="635138" y="173784"/>
                </a:lnTo>
                <a:lnTo>
                  <a:pt x="626642" y="190257"/>
                </a:lnTo>
                <a:lnTo>
                  <a:pt x="626536" y="190462"/>
                </a:lnTo>
                <a:lnTo>
                  <a:pt x="621376" y="204071"/>
                </a:lnTo>
                <a:lnTo>
                  <a:pt x="619656" y="214610"/>
                </a:lnTo>
                <a:lnTo>
                  <a:pt x="619656" y="216396"/>
                </a:lnTo>
                <a:lnTo>
                  <a:pt x="620046" y="219273"/>
                </a:lnTo>
                <a:lnTo>
                  <a:pt x="620846" y="223241"/>
                </a:lnTo>
                <a:close/>
              </a:path>
              <a:path w="685165" h="302259">
                <a:moveTo>
                  <a:pt x="632895" y="302120"/>
                </a:moveTo>
                <a:lnTo>
                  <a:pt x="618513" y="302120"/>
                </a:lnTo>
                <a:lnTo>
                  <a:pt x="612557" y="299690"/>
                </a:lnTo>
                <a:lnTo>
                  <a:pt x="607749" y="294977"/>
                </a:lnTo>
                <a:lnTo>
                  <a:pt x="602987" y="290115"/>
                </a:lnTo>
                <a:lnTo>
                  <a:pt x="600606" y="284212"/>
                </a:lnTo>
                <a:lnTo>
                  <a:pt x="600606" y="269924"/>
                </a:lnTo>
                <a:lnTo>
                  <a:pt x="603035" y="263673"/>
                </a:lnTo>
                <a:lnTo>
                  <a:pt x="608036" y="258365"/>
                </a:lnTo>
                <a:lnTo>
                  <a:pt x="612970" y="253305"/>
                </a:lnTo>
                <a:lnTo>
                  <a:pt x="618856" y="250774"/>
                </a:lnTo>
                <a:lnTo>
                  <a:pt x="633248" y="250774"/>
                </a:lnTo>
                <a:lnTo>
                  <a:pt x="639401" y="253305"/>
                </a:lnTo>
                <a:lnTo>
                  <a:pt x="644354" y="258365"/>
                </a:lnTo>
                <a:lnTo>
                  <a:pt x="649317" y="263326"/>
                </a:lnTo>
                <a:lnTo>
                  <a:pt x="651803" y="269477"/>
                </a:lnTo>
                <a:lnTo>
                  <a:pt x="651698" y="284212"/>
                </a:lnTo>
                <a:lnTo>
                  <a:pt x="649269" y="289966"/>
                </a:lnTo>
                <a:lnTo>
                  <a:pt x="639153" y="299690"/>
                </a:lnTo>
                <a:lnTo>
                  <a:pt x="632895" y="30212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1600951" y="5717513"/>
            <a:ext cx="164465" cy="938530"/>
            <a:chOff x="11600951" y="5717513"/>
            <a:chExt cx="164465" cy="938530"/>
          </a:xfrm>
        </p:grpSpPr>
        <p:sp>
          <p:nvSpPr>
            <p:cNvPr id="8" name="object 8"/>
            <p:cNvSpPr/>
            <p:nvPr/>
          </p:nvSpPr>
          <p:spPr>
            <a:xfrm>
              <a:off x="11682926" y="5717513"/>
              <a:ext cx="0" cy="746760"/>
            </a:xfrm>
            <a:custGeom>
              <a:avLst/>
              <a:gdLst/>
              <a:ahLst/>
              <a:cxnLst/>
              <a:rect l="l" t="t" r="r" b="b"/>
              <a:pathLst>
                <a:path h="746760">
                  <a:moveTo>
                    <a:pt x="0" y="0"/>
                  </a:moveTo>
                  <a:lnTo>
                    <a:pt x="0" y="746398"/>
                  </a:lnTo>
                </a:path>
              </a:pathLst>
            </a:custGeom>
            <a:ln w="38099">
              <a:solidFill>
                <a:srgbClr val="6E6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0951" y="6444861"/>
              <a:ext cx="163974" cy="21099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595548" y="5670613"/>
            <a:ext cx="9578975" cy="1943100"/>
          </a:xfrm>
          <a:custGeom>
            <a:avLst/>
            <a:gdLst/>
            <a:ahLst/>
            <a:cxnLst/>
            <a:rect l="l" t="t" r="r" b="b"/>
            <a:pathLst>
              <a:path w="9578975" h="1943100">
                <a:moveTo>
                  <a:pt x="9578980" y="0"/>
                </a:moveTo>
                <a:lnTo>
                  <a:pt x="9578482" y="75904"/>
                </a:lnTo>
                <a:lnTo>
                  <a:pt x="9577035" y="150211"/>
                </a:lnTo>
                <a:lnTo>
                  <a:pt x="9574673" y="222704"/>
                </a:lnTo>
                <a:lnTo>
                  <a:pt x="9571433" y="293166"/>
                </a:lnTo>
                <a:lnTo>
                  <a:pt x="9567352" y="361383"/>
                </a:lnTo>
                <a:lnTo>
                  <a:pt x="9562464" y="427138"/>
                </a:lnTo>
                <a:lnTo>
                  <a:pt x="9556807" y="490215"/>
                </a:lnTo>
                <a:lnTo>
                  <a:pt x="9550416" y="550399"/>
                </a:lnTo>
                <a:lnTo>
                  <a:pt x="9543327" y="607473"/>
                </a:lnTo>
                <a:lnTo>
                  <a:pt x="9535577" y="661222"/>
                </a:lnTo>
                <a:lnTo>
                  <a:pt x="9527201" y="711430"/>
                </a:lnTo>
                <a:lnTo>
                  <a:pt x="9518235" y="757881"/>
                </a:lnTo>
                <a:lnTo>
                  <a:pt x="9508715" y="800359"/>
                </a:lnTo>
                <a:lnTo>
                  <a:pt x="9498679" y="838648"/>
                </a:lnTo>
                <a:lnTo>
                  <a:pt x="9477196" y="901796"/>
                </a:lnTo>
                <a:lnTo>
                  <a:pt x="9454076" y="945597"/>
                </a:lnTo>
                <a:lnTo>
                  <a:pt x="9416956" y="971248"/>
                </a:lnTo>
                <a:lnTo>
                  <a:pt x="5013189" y="971248"/>
                </a:lnTo>
                <a:lnTo>
                  <a:pt x="5000539" y="974170"/>
                </a:lnTo>
                <a:lnTo>
                  <a:pt x="4964322" y="1016275"/>
                </a:lnTo>
                <a:lnTo>
                  <a:pt x="4941985" y="1069967"/>
                </a:lnTo>
                <a:lnTo>
                  <a:pt x="4921429" y="1142143"/>
                </a:lnTo>
                <a:lnTo>
                  <a:pt x="4911910" y="1184622"/>
                </a:lnTo>
                <a:lnTo>
                  <a:pt x="4902944" y="1231074"/>
                </a:lnTo>
                <a:lnTo>
                  <a:pt x="4894568" y="1281282"/>
                </a:lnTo>
                <a:lnTo>
                  <a:pt x="4886818" y="1335032"/>
                </a:lnTo>
                <a:lnTo>
                  <a:pt x="4879729" y="1392107"/>
                </a:lnTo>
                <a:lnTo>
                  <a:pt x="4873338" y="1452291"/>
                </a:lnTo>
                <a:lnTo>
                  <a:pt x="4867681" y="1515368"/>
                </a:lnTo>
                <a:lnTo>
                  <a:pt x="4862793" y="1581123"/>
                </a:lnTo>
                <a:lnTo>
                  <a:pt x="4858712" y="1649338"/>
                </a:lnTo>
                <a:lnTo>
                  <a:pt x="4855472" y="1719799"/>
                </a:lnTo>
                <a:lnTo>
                  <a:pt x="4853110" y="1792290"/>
                </a:lnTo>
                <a:lnTo>
                  <a:pt x="4851662" y="1866594"/>
                </a:lnTo>
                <a:lnTo>
                  <a:pt x="4851165" y="1942496"/>
                </a:lnTo>
                <a:lnTo>
                  <a:pt x="4850688" y="1866594"/>
                </a:lnTo>
                <a:lnTo>
                  <a:pt x="4849262" y="1792290"/>
                </a:lnTo>
                <a:lnTo>
                  <a:pt x="4846921" y="1719799"/>
                </a:lnTo>
                <a:lnTo>
                  <a:pt x="4843703" y="1649338"/>
                </a:lnTo>
                <a:lnTo>
                  <a:pt x="4839641" y="1581123"/>
                </a:lnTo>
                <a:lnTo>
                  <a:pt x="4834774" y="1515368"/>
                </a:lnTo>
                <a:lnTo>
                  <a:pt x="4829136" y="1452291"/>
                </a:lnTo>
                <a:lnTo>
                  <a:pt x="4822764" y="1392107"/>
                </a:lnTo>
                <a:lnTo>
                  <a:pt x="4815693" y="1335032"/>
                </a:lnTo>
                <a:lnTo>
                  <a:pt x="4807959" y="1281282"/>
                </a:lnTo>
                <a:lnTo>
                  <a:pt x="4799599" y="1231074"/>
                </a:lnTo>
                <a:lnTo>
                  <a:pt x="4790649" y="1184622"/>
                </a:lnTo>
                <a:lnTo>
                  <a:pt x="4781143" y="1142143"/>
                </a:lnTo>
                <a:lnTo>
                  <a:pt x="4771119" y="1103853"/>
                </a:lnTo>
                <a:lnTo>
                  <a:pt x="4749657" y="1040703"/>
                </a:lnTo>
                <a:lnTo>
                  <a:pt x="4726552" y="996899"/>
                </a:lnTo>
                <a:lnTo>
                  <a:pt x="4689440" y="971248"/>
                </a:lnTo>
                <a:lnTo>
                  <a:pt x="161717" y="971248"/>
                </a:lnTo>
                <a:lnTo>
                  <a:pt x="124606" y="945597"/>
                </a:lnTo>
                <a:lnTo>
                  <a:pt x="101501" y="901796"/>
                </a:lnTo>
                <a:lnTo>
                  <a:pt x="80040" y="838648"/>
                </a:lnTo>
                <a:lnTo>
                  <a:pt x="70015" y="800359"/>
                </a:lnTo>
                <a:lnTo>
                  <a:pt x="60510" y="757881"/>
                </a:lnTo>
                <a:lnTo>
                  <a:pt x="51559" y="711430"/>
                </a:lnTo>
                <a:lnTo>
                  <a:pt x="43199" y="661222"/>
                </a:lnTo>
                <a:lnTo>
                  <a:pt x="35466" y="607473"/>
                </a:lnTo>
                <a:lnTo>
                  <a:pt x="28395" y="550399"/>
                </a:lnTo>
                <a:lnTo>
                  <a:pt x="22023" y="490215"/>
                </a:lnTo>
                <a:lnTo>
                  <a:pt x="16386" y="427138"/>
                </a:lnTo>
                <a:lnTo>
                  <a:pt x="11519" y="361383"/>
                </a:lnTo>
                <a:lnTo>
                  <a:pt x="7458" y="293166"/>
                </a:lnTo>
                <a:lnTo>
                  <a:pt x="4240" y="222704"/>
                </a:lnTo>
                <a:lnTo>
                  <a:pt x="1900" y="150211"/>
                </a:lnTo>
                <a:lnTo>
                  <a:pt x="475" y="75904"/>
                </a:lnTo>
                <a:lnTo>
                  <a:pt x="0" y="0"/>
                </a:lnTo>
              </a:path>
            </a:pathLst>
          </a:custGeom>
          <a:ln w="38099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05580" y="8046449"/>
            <a:ext cx="3848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5" dirty="0">
                <a:latin typeface="Tahoma"/>
                <a:cs typeface="Tahoma"/>
              </a:rPr>
              <a:t>1.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34928" y="8192251"/>
            <a:ext cx="241300" cy="302260"/>
          </a:xfrm>
          <a:custGeom>
            <a:avLst/>
            <a:gdLst/>
            <a:ahLst/>
            <a:cxnLst/>
            <a:rect l="l" t="t" r="r" b="b"/>
            <a:pathLst>
              <a:path w="241300" h="302259">
                <a:moveTo>
                  <a:pt x="0" y="46137"/>
                </a:moveTo>
                <a:lnTo>
                  <a:pt x="27689" y="0"/>
                </a:lnTo>
                <a:lnTo>
                  <a:pt x="43705" y="1637"/>
                </a:lnTo>
                <a:lnTo>
                  <a:pt x="57676" y="5358"/>
                </a:lnTo>
                <a:lnTo>
                  <a:pt x="92759" y="38955"/>
                </a:lnTo>
                <a:lnTo>
                  <a:pt x="92812" y="39141"/>
                </a:lnTo>
                <a:lnTo>
                  <a:pt x="17068" y="39141"/>
                </a:lnTo>
                <a:lnTo>
                  <a:pt x="9134" y="41473"/>
                </a:lnTo>
                <a:lnTo>
                  <a:pt x="0" y="46137"/>
                </a:lnTo>
                <a:close/>
              </a:path>
              <a:path w="241300" h="302259">
                <a:moveTo>
                  <a:pt x="33337" y="223241"/>
                </a:moveTo>
                <a:lnTo>
                  <a:pt x="6980" y="190462"/>
                </a:lnTo>
                <a:lnTo>
                  <a:pt x="6553" y="182909"/>
                </a:lnTo>
                <a:lnTo>
                  <a:pt x="6860" y="175737"/>
                </a:lnTo>
                <a:lnTo>
                  <a:pt x="26838" y="129024"/>
                </a:lnTo>
                <a:lnTo>
                  <a:pt x="35423" y="115341"/>
                </a:lnTo>
                <a:lnTo>
                  <a:pt x="43367" y="101593"/>
                </a:lnTo>
                <a:lnTo>
                  <a:pt x="49040" y="89073"/>
                </a:lnTo>
                <a:lnTo>
                  <a:pt x="52443" y="77781"/>
                </a:lnTo>
                <a:lnTo>
                  <a:pt x="53578" y="67716"/>
                </a:lnTo>
                <a:lnTo>
                  <a:pt x="53578" y="58985"/>
                </a:lnTo>
                <a:lnTo>
                  <a:pt x="50853" y="52040"/>
                </a:lnTo>
                <a:lnTo>
                  <a:pt x="45396" y="46881"/>
                </a:lnTo>
                <a:lnTo>
                  <a:pt x="40033" y="41721"/>
                </a:lnTo>
                <a:lnTo>
                  <a:pt x="32842" y="39141"/>
                </a:lnTo>
                <a:lnTo>
                  <a:pt x="92812" y="39141"/>
                </a:lnTo>
                <a:lnTo>
                  <a:pt x="96077" y="50443"/>
                </a:lnTo>
                <a:lnTo>
                  <a:pt x="97183" y="62954"/>
                </a:lnTo>
                <a:lnTo>
                  <a:pt x="96756" y="71558"/>
                </a:lnTo>
                <a:lnTo>
                  <a:pt x="95474" y="80404"/>
                </a:lnTo>
                <a:lnTo>
                  <a:pt x="93436" y="89073"/>
                </a:lnTo>
                <a:lnTo>
                  <a:pt x="93337" y="89492"/>
                </a:lnTo>
                <a:lnTo>
                  <a:pt x="70531" y="136912"/>
                </a:lnTo>
                <a:lnTo>
                  <a:pt x="59683" y="154037"/>
                </a:lnTo>
                <a:lnTo>
                  <a:pt x="47637" y="173784"/>
                </a:lnTo>
                <a:lnTo>
                  <a:pt x="39137" y="190257"/>
                </a:lnTo>
                <a:lnTo>
                  <a:pt x="39032" y="190462"/>
                </a:lnTo>
                <a:lnTo>
                  <a:pt x="33868" y="204071"/>
                </a:lnTo>
                <a:lnTo>
                  <a:pt x="32146" y="214610"/>
                </a:lnTo>
                <a:lnTo>
                  <a:pt x="32146" y="216396"/>
                </a:lnTo>
                <a:lnTo>
                  <a:pt x="32546" y="219273"/>
                </a:lnTo>
                <a:lnTo>
                  <a:pt x="33337" y="223241"/>
                </a:lnTo>
                <a:close/>
              </a:path>
              <a:path w="241300" h="302259">
                <a:moveTo>
                  <a:pt x="45396" y="302120"/>
                </a:moveTo>
                <a:lnTo>
                  <a:pt x="31013" y="302120"/>
                </a:lnTo>
                <a:lnTo>
                  <a:pt x="25057" y="299690"/>
                </a:lnTo>
                <a:lnTo>
                  <a:pt x="20240" y="294977"/>
                </a:lnTo>
                <a:lnTo>
                  <a:pt x="15478" y="290115"/>
                </a:lnTo>
                <a:lnTo>
                  <a:pt x="13096" y="284212"/>
                </a:lnTo>
                <a:lnTo>
                  <a:pt x="13096" y="269924"/>
                </a:lnTo>
                <a:lnTo>
                  <a:pt x="15535" y="263673"/>
                </a:lnTo>
                <a:lnTo>
                  <a:pt x="20536" y="258365"/>
                </a:lnTo>
                <a:lnTo>
                  <a:pt x="25470" y="253305"/>
                </a:lnTo>
                <a:lnTo>
                  <a:pt x="31356" y="250774"/>
                </a:lnTo>
                <a:lnTo>
                  <a:pt x="45738" y="250774"/>
                </a:lnTo>
                <a:lnTo>
                  <a:pt x="51892" y="253305"/>
                </a:lnTo>
                <a:lnTo>
                  <a:pt x="56854" y="258365"/>
                </a:lnTo>
                <a:lnTo>
                  <a:pt x="61817" y="263326"/>
                </a:lnTo>
                <a:lnTo>
                  <a:pt x="64293" y="269477"/>
                </a:lnTo>
                <a:lnTo>
                  <a:pt x="64189" y="284212"/>
                </a:lnTo>
                <a:lnTo>
                  <a:pt x="61769" y="289966"/>
                </a:lnTo>
                <a:lnTo>
                  <a:pt x="51644" y="299690"/>
                </a:lnTo>
                <a:lnTo>
                  <a:pt x="45396" y="302120"/>
                </a:lnTo>
                <a:close/>
              </a:path>
              <a:path w="241300" h="302259">
                <a:moveTo>
                  <a:pt x="143779" y="46137"/>
                </a:moveTo>
                <a:lnTo>
                  <a:pt x="171459" y="0"/>
                </a:lnTo>
                <a:lnTo>
                  <a:pt x="187479" y="1637"/>
                </a:lnTo>
                <a:lnTo>
                  <a:pt x="201450" y="5358"/>
                </a:lnTo>
                <a:lnTo>
                  <a:pt x="236535" y="38955"/>
                </a:lnTo>
                <a:lnTo>
                  <a:pt x="236588" y="39141"/>
                </a:lnTo>
                <a:lnTo>
                  <a:pt x="160848" y="39141"/>
                </a:lnTo>
                <a:lnTo>
                  <a:pt x="152904" y="41473"/>
                </a:lnTo>
                <a:lnTo>
                  <a:pt x="143779" y="46137"/>
                </a:lnTo>
                <a:close/>
              </a:path>
              <a:path w="241300" h="302259">
                <a:moveTo>
                  <a:pt x="177117" y="223241"/>
                </a:moveTo>
                <a:lnTo>
                  <a:pt x="150751" y="190462"/>
                </a:lnTo>
                <a:lnTo>
                  <a:pt x="150714" y="190257"/>
                </a:lnTo>
                <a:lnTo>
                  <a:pt x="150323" y="182909"/>
                </a:lnTo>
                <a:lnTo>
                  <a:pt x="150630" y="175737"/>
                </a:lnTo>
                <a:lnTo>
                  <a:pt x="151551" y="168956"/>
                </a:lnTo>
                <a:lnTo>
                  <a:pt x="170616" y="129024"/>
                </a:lnTo>
                <a:lnTo>
                  <a:pt x="179202" y="115341"/>
                </a:lnTo>
                <a:lnTo>
                  <a:pt x="187146" y="101593"/>
                </a:lnTo>
                <a:lnTo>
                  <a:pt x="192820" y="89073"/>
                </a:lnTo>
                <a:lnTo>
                  <a:pt x="196223" y="77781"/>
                </a:lnTo>
                <a:lnTo>
                  <a:pt x="197357" y="67716"/>
                </a:lnTo>
                <a:lnTo>
                  <a:pt x="197357" y="58985"/>
                </a:lnTo>
                <a:lnTo>
                  <a:pt x="194633" y="52040"/>
                </a:lnTo>
                <a:lnTo>
                  <a:pt x="189175" y="46881"/>
                </a:lnTo>
                <a:lnTo>
                  <a:pt x="183813" y="41721"/>
                </a:lnTo>
                <a:lnTo>
                  <a:pt x="176621" y="39141"/>
                </a:lnTo>
                <a:lnTo>
                  <a:pt x="236588" y="39141"/>
                </a:lnTo>
                <a:lnTo>
                  <a:pt x="239855" y="50443"/>
                </a:lnTo>
                <a:lnTo>
                  <a:pt x="240962" y="62954"/>
                </a:lnTo>
                <a:lnTo>
                  <a:pt x="240535" y="71558"/>
                </a:lnTo>
                <a:lnTo>
                  <a:pt x="239253" y="80404"/>
                </a:lnTo>
                <a:lnTo>
                  <a:pt x="237211" y="89073"/>
                </a:lnTo>
                <a:lnTo>
                  <a:pt x="237113" y="89492"/>
                </a:lnTo>
                <a:lnTo>
                  <a:pt x="214305" y="136912"/>
                </a:lnTo>
                <a:lnTo>
                  <a:pt x="203463" y="154037"/>
                </a:lnTo>
                <a:lnTo>
                  <a:pt x="191417" y="173784"/>
                </a:lnTo>
                <a:lnTo>
                  <a:pt x="182917" y="190257"/>
                </a:lnTo>
                <a:lnTo>
                  <a:pt x="182811" y="190462"/>
                </a:lnTo>
                <a:lnTo>
                  <a:pt x="177647" y="204071"/>
                </a:lnTo>
                <a:lnTo>
                  <a:pt x="175926" y="214610"/>
                </a:lnTo>
                <a:lnTo>
                  <a:pt x="175926" y="216396"/>
                </a:lnTo>
                <a:lnTo>
                  <a:pt x="176326" y="219273"/>
                </a:lnTo>
                <a:lnTo>
                  <a:pt x="177117" y="223241"/>
                </a:lnTo>
                <a:close/>
              </a:path>
              <a:path w="241300" h="302259">
                <a:moveTo>
                  <a:pt x="189175" y="302120"/>
                </a:moveTo>
                <a:lnTo>
                  <a:pt x="174783" y="302120"/>
                </a:lnTo>
                <a:lnTo>
                  <a:pt x="168827" y="299690"/>
                </a:lnTo>
                <a:lnTo>
                  <a:pt x="164020" y="294977"/>
                </a:lnTo>
                <a:lnTo>
                  <a:pt x="159257" y="290115"/>
                </a:lnTo>
                <a:lnTo>
                  <a:pt x="156876" y="284212"/>
                </a:lnTo>
                <a:lnTo>
                  <a:pt x="156876" y="269924"/>
                </a:lnTo>
                <a:lnTo>
                  <a:pt x="159305" y="263673"/>
                </a:lnTo>
                <a:lnTo>
                  <a:pt x="164316" y="258365"/>
                </a:lnTo>
                <a:lnTo>
                  <a:pt x="169240" y="253305"/>
                </a:lnTo>
                <a:lnTo>
                  <a:pt x="175135" y="250774"/>
                </a:lnTo>
                <a:lnTo>
                  <a:pt x="189518" y="250774"/>
                </a:lnTo>
                <a:lnTo>
                  <a:pt x="195671" y="253305"/>
                </a:lnTo>
                <a:lnTo>
                  <a:pt x="200634" y="258365"/>
                </a:lnTo>
                <a:lnTo>
                  <a:pt x="205596" y="263326"/>
                </a:lnTo>
                <a:lnTo>
                  <a:pt x="208073" y="269477"/>
                </a:lnTo>
                <a:lnTo>
                  <a:pt x="207968" y="284212"/>
                </a:lnTo>
                <a:lnTo>
                  <a:pt x="205539" y="289966"/>
                </a:lnTo>
                <a:lnTo>
                  <a:pt x="195424" y="299690"/>
                </a:lnTo>
                <a:lnTo>
                  <a:pt x="189175" y="30212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0766"/>
            <a:ext cx="467435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068" y="2802219"/>
            <a:ext cx="4194361" cy="301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82549" y="2805940"/>
            <a:ext cx="4240293" cy="2979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387" y="3405918"/>
            <a:ext cx="12932086" cy="25384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75544" y="7140568"/>
            <a:ext cx="1947220" cy="39707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1600951" y="5717513"/>
            <a:ext cx="164465" cy="938530"/>
            <a:chOff x="11600951" y="5717513"/>
            <a:chExt cx="164465" cy="938530"/>
          </a:xfrm>
        </p:grpSpPr>
        <p:sp>
          <p:nvSpPr>
            <p:cNvPr id="8" name="object 8"/>
            <p:cNvSpPr/>
            <p:nvPr/>
          </p:nvSpPr>
          <p:spPr>
            <a:xfrm>
              <a:off x="11682926" y="5717513"/>
              <a:ext cx="0" cy="746760"/>
            </a:xfrm>
            <a:custGeom>
              <a:avLst/>
              <a:gdLst/>
              <a:ahLst/>
              <a:cxnLst/>
              <a:rect l="l" t="t" r="r" b="b"/>
              <a:pathLst>
                <a:path h="746760">
                  <a:moveTo>
                    <a:pt x="0" y="0"/>
                  </a:moveTo>
                  <a:lnTo>
                    <a:pt x="0" y="746398"/>
                  </a:lnTo>
                </a:path>
              </a:pathLst>
            </a:custGeom>
            <a:ln w="38099">
              <a:solidFill>
                <a:srgbClr val="6E6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0951" y="6444861"/>
              <a:ext cx="163974" cy="21099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595548" y="5670613"/>
            <a:ext cx="9578975" cy="1943100"/>
          </a:xfrm>
          <a:custGeom>
            <a:avLst/>
            <a:gdLst/>
            <a:ahLst/>
            <a:cxnLst/>
            <a:rect l="l" t="t" r="r" b="b"/>
            <a:pathLst>
              <a:path w="9578975" h="1943100">
                <a:moveTo>
                  <a:pt x="9578980" y="0"/>
                </a:moveTo>
                <a:lnTo>
                  <a:pt x="9578482" y="75904"/>
                </a:lnTo>
                <a:lnTo>
                  <a:pt x="9577035" y="150211"/>
                </a:lnTo>
                <a:lnTo>
                  <a:pt x="9574673" y="222704"/>
                </a:lnTo>
                <a:lnTo>
                  <a:pt x="9571433" y="293166"/>
                </a:lnTo>
                <a:lnTo>
                  <a:pt x="9567352" y="361383"/>
                </a:lnTo>
                <a:lnTo>
                  <a:pt x="9562464" y="427138"/>
                </a:lnTo>
                <a:lnTo>
                  <a:pt x="9556807" y="490215"/>
                </a:lnTo>
                <a:lnTo>
                  <a:pt x="9550416" y="550399"/>
                </a:lnTo>
                <a:lnTo>
                  <a:pt x="9543327" y="607473"/>
                </a:lnTo>
                <a:lnTo>
                  <a:pt x="9535577" y="661222"/>
                </a:lnTo>
                <a:lnTo>
                  <a:pt x="9527201" y="711430"/>
                </a:lnTo>
                <a:lnTo>
                  <a:pt x="9518235" y="757881"/>
                </a:lnTo>
                <a:lnTo>
                  <a:pt x="9508715" y="800359"/>
                </a:lnTo>
                <a:lnTo>
                  <a:pt x="9498679" y="838648"/>
                </a:lnTo>
                <a:lnTo>
                  <a:pt x="9477196" y="901796"/>
                </a:lnTo>
                <a:lnTo>
                  <a:pt x="9454076" y="945597"/>
                </a:lnTo>
                <a:lnTo>
                  <a:pt x="9416956" y="971248"/>
                </a:lnTo>
                <a:lnTo>
                  <a:pt x="5013189" y="971248"/>
                </a:lnTo>
                <a:lnTo>
                  <a:pt x="5000539" y="974170"/>
                </a:lnTo>
                <a:lnTo>
                  <a:pt x="4964322" y="1016275"/>
                </a:lnTo>
                <a:lnTo>
                  <a:pt x="4941985" y="1069967"/>
                </a:lnTo>
                <a:lnTo>
                  <a:pt x="4921429" y="1142143"/>
                </a:lnTo>
                <a:lnTo>
                  <a:pt x="4911910" y="1184622"/>
                </a:lnTo>
                <a:lnTo>
                  <a:pt x="4902944" y="1231074"/>
                </a:lnTo>
                <a:lnTo>
                  <a:pt x="4894568" y="1281282"/>
                </a:lnTo>
                <a:lnTo>
                  <a:pt x="4886818" y="1335032"/>
                </a:lnTo>
                <a:lnTo>
                  <a:pt x="4879729" y="1392107"/>
                </a:lnTo>
                <a:lnTo>
                  <a:pt x="4873338" y="1452291"/>
                </a:lnTo>
                <a:lnTo>
                  <a:pt x="4867681" y="1515368"/>
                </a:lnTo>
                <a:lnTo>
                  <a:pt x="4862793" y="1581123"/>
                </a:lnTo>
                <a:lnTo>
                  <a:pt x="4858712" y="1649338"/>
                </a:lnTo>
                <a:lnTo>
                  <a:pt x="4855472" y="1719799"/>
                </a:lnTo>
                <a:lnTo>
                  <a:pt x="4853110" y="1792290"/>
                </a:lnTo>
                <a:lnTo>
                  <a:pt x="4851662" y="1866594"/>
                </a:lnTo>
                <a:lnTo>
                  <a:pt x="4851165" y="1942496"/>
                </a:lnTo>
                <a:lnTo>
                  <a:pt x="4850688" y="1866594"/>
                </a:lnTo>
                <a:lnTo>
                  <a:pt x="4849262" y="1792290"/>
                </a:lnTo>
                <a:lnTo>
                  <a:pt x="4846921" y="1719799"/>
                </a:lnTo>
                <a:lnTo>
                  <a:pt x="4843703" y="1649338"/>
                </a:lnTo>
                <a:lnTo>
                  <a:pt x="4839641" y="1581123"/>
                </a:lnTo>
                <a:lnTo>
                  <a:pt x="4834774" y="1515368"/>
                </a:lnTo>
                <a:lnTo>
                  <a:pt x="4829136" y="1452291"/>
                </a:lnTo>
                <a:lnTo>
                  <a:pt x="4822764" y="1392107"/>
                </a:lnTo>
                <a:lnTo>
                  <a:pt x="4815693" y="1335032"/>
                </a:lnTo>
                <a:lnTo>
                  <a:pt x="4807959" y="1281282"/>
                </a:lnTo>
                <a:lnTo>
                  <a:pt x="4799599" y="1231074"/>
                </a:lnTo>
                <a:lnTo>
                  <a:pt x="4790649" y="1184622"/>
                </a:lnTo>
                <a:lnTo>
                  <a:pt x="4781143" y="1142143"/>
                </a:lnTo>
                <a:lnTo>
                  <a:pt x="4771119" y="1103853"/>
                </a:lnTo>
                <a:lnTo>
                  <a:pt x="4749657" y="1040703"/>
                </a:lnTo>
                <a:lnTo>
                  <a:pt x="4726552" y="996899"/>
                </a:lnTo>
                <a:lnTo>
                  <a:pt x="4689440" y="971248"/>
                </a:lnTo>
                <a:lnTo>
                  <a:pt x="161717" y="971248"/>
                </a:lnTo>
                <a:lnTo>
                  <a:pt x="124606" y="945597"/>
                </a:lnTo>
                <a:lnTo>
                  <a:pt x="101501" y="901796"/>
                </a:lnTo>
                <a:lnTo>
                  <a:pt x="80040" y="838648"/>
                </a:lnTo>
                <a:lnTo>
                  <a:pt x="70015" y="800359"/>
                </a:lnTo>
                <a:lnTo>
                  <a:pt x="60510" y="757881"/>
                </a:lnTo>
                <a:lnTo>
                  <a:pt x="51559" y="711430"/>
                </a:lnTo>
                <a:lnTo>
                  <a:pt x="43199" y="661222"/>
                </a:lnTo>
                <a:lnTo>
                  <a:pt x="35466" y="607473"/>
                </a:lnTo>
                <a:lnTo>
                  <a:pt x="28395" y="550399"/>
                </a:lnTo>
                <a:lnTo>
                  <a:pt x="22023" y="490215"/>
                </a:lnTo>
                <a:lnTo>
                  <a:pt x="16386" y="427138"/>
                </a:lnTo>
                <a:lnTo>
                  <a:pt x="11519" y="361383"/>
                </a:lnTo>
                <a:lnTo>
                  <a:pt x="7458" y="293166"/>
                </a:lnTo>
                <a:lnTo>
                  <a:pt x="4240" y="222704"/>
                </a:lnTo>
                <a:lnTo>
                  <a:pt x="1900" y="150211"/>
                </a:lnTo>
                <a:lnTo>
                  <a:pt x="475" y="75904"/>
                </a:lnTo>
                <a:lnTo>
                  <a:pt x="0" y="0"/>
                </a:lnTo>
              </a:path>
            </a:pathLst>
          </a:custGeom>
          <a:ln w="38099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2766" y="8196418"/>
            <a:ext cx="1764664" cy="298450"/>
          </a:xfrm>
          <a:custGeom>
            <a:avLst/>
            <a:gdLst/>
            <a:ahLst/>
            <a:cxnLst/>
            <a:rect l="l" t="t" r="r" b="b"/>
            <a:pathLst>
              <a:path w="1764664" h="298450">
                <a:moveTo>
                  <a:pt x="39587" y="294530"/>
                </a:moveTo>
                <a:lnTo>
                  <a:pt x="0" y="294530"/>
                </a:lnTo>
                <a:lnTo>
                  <a:pt x="0" y="0"/>
                </a:lnTo>
                <a:lnTo>
                  <a:pt x="34081" y="0"/>
                </a:lnTo>
                <a:lnTo>
                  <a:pt x="93021" y="67865"/>
                </a:lnTo>
                <a:lnTo>
                  <a:pt x="39587" y="67865"/>
                </a:lnTo>
                <a:lnTo>
                  <a:pt x="39587" y="294530"/>
                </a:lnTo>
                <a:close/>
              </a:path>
              <a:path w="1764664" h="298450">
                <a:moveTo>
                  <a:pt x="272801" y="228599"/>
                </a:moveTo>
                <a:lnTo>
                  <a:pt x="232618" y="228599"/>
                </a:lnTo>
                <a:lnTo>
                  <a:pt x="232618" y="0"/>
                </a:lnTo>
                <a:lnTo>
                  <a:pt x="272801" y="0"/>
                </a:lnTo>
                <a:lnTo>
                  <a:pt x="272801" y="228599"/>
                </a:lnTo>
                <a:close/>
              </a:path>
              <a:path w="1764664" h="298450">
                <a:moveTo>
                  <a:pt x="272801" y="294530"/>
                </a:moveTo>
                <a:lnTo>
                  <a:pt x="236487" y="294530"/>
                </a:lnTo>
                <a:lnTo>
                  <a:pt x="39587" y="67865"/>
                </a:lnTo>
                <a:lnTo>
                  <a:pt x="93021" y="67865"/>
                </a:lnTo>
                <a:lnTo>
                  <a:pt x="232618" y="228599"/>
                </a:lnTo>
                <a:lnTo>
                  <a:pt x="272801" y="228599"/>
                </a:lnTo>
                <a:lnTo>
                  <a:pt x="272801" y="294530"/>
                </a:lnTo>
                <a:close/>
              </a:path>
              <a:path w="1764664" h="298450">
                <a:moveTo>
                  <a:pt x="394839" y="297953"/>
                </a:moveTo>
                <a:lnTo>
                  <a:pt x="353641" y="283712"/>
                </a:lnTo>
                <a:lnTo>
                  <a:pt x="331624" y="242924"/>
                </a:lnTo>
                <a:lnTo>
                  <a:pt x="329651" y="211633"/>
                </a:lnTo>
                <a:lnTo>
                  <a:pt x="329651" y="100607"/>
                </a:lnTo>
                <a:lnTo>
                  <a:pt x="368050" y="100607"/>
                </a:lnTo>
                <a:lnTo>
                  <a:pt x="368067" y="211633"/>
                </a:lnTo>
                <a:lnTo>
                  <a:pt x="368589" y="225362"/>
                </a:lnTo>
                <a:lnTo>
                  <a:pt x="388773" y="263090"/>
                </a:lnTo>
                <a:lnTo>
                  <a:pt x="407489" y="266104"/>
                </a:lnTo>
                <a:lnTo>
                  <a:pt x="492470" y="266104"/>
                </a:lnTo>
                <a:lnTo>
                  <a:pt x="492470" y="269825"/>
                </a:lnTo>
                <a:lnTo>
                  <a:pt x="454072" y="269825"/>
                </a:lnTo>
                <a:lnTo>
                  <a:pt x="447747" y="276150"/>
                </a:lnTo>
                <a:lnTo>
                  <a:pt x="440975" y="281731"/>
                </a:lnTo>
                <a:lnTo>
                  <a:pt x="403343" y="297377"/>
                </a:lnTo>
                <a:lnTo>
                  <a:pt x="404724" y="297377"/>
                </a:lnTo>
                <a:lnTo>
                  <a:pt x="394839" y="297953"/>
                </a:lnTo>
                <a:close/>
              </a:path>
              <a:path w="1764664" h="298450">
                <a:moveTo>
                  <a:pt x="492470" y="266104"/>
                </a:moveTo>
                <a:lnTo>
                  <a:pt x="407489" y="266104"/>
                </a:lnTo>
                <a:lnTo>
                  <a:pt x="420669" y="264429"/>
                </a:lnTo>
                <a:lnTo>
                  <a:pt x="432938" y="259323"/>
                </a:lnTo>
                <a:lnTo>
                  <a:pt x="443961" y="251035"/>
                </a:lnTo>
                <a:lnTo>
                  <a:pt x="454072" y="239315"/>
                </a:lnTo>
                <a:lnTo>
                  <a:pt x="454072" y="100607"/>
                </a:lnTo>
                <a:lnTo>
                  <a:pt x="492470" y="100607"/>
                </a:lnTo>
                <a:lnTo>
                  <a:pt x="492470" y="266104"/>
                </a:lnTo>
                <a:close/>
              </a:path>
              <a:path w="1764664" h="298450">
                <a:moveTo>
                  <a:pt x="492470" y="294530"/>
                </a:moveTo>
                <a:lnTo>
                  <a:pt x="454072" y="294530"/>
                </a:lnTo>
                <a:lnTo>
                  <a:pt x="454072" y="269825"/>
                </a:lnTo>
                <a:lnTo>
                  <a:pt x="492470" y="269825"/>
                </a:lnTo>
                <a:lnTo>
                  <a:pt x="492470" y="294530"/>
                </a:lnTo>
                <a:close/>
              </a:path>
              <a:path w="1764664" h="298450">
                <a:moveTo>
                  <a:pt x="736714" y="131712"/>
                </a:moveTo>
                <a:lnTo>
                  <a:pt x="697480" y="131712"/>
                </a:lnTo>
                <a:lnTo>
                  <a:pt x="713048" y="116216"/>
                </a:lnTo>
                <a:lnTo>
                  <a:pt x="728953" y="105147"/>
                </a:lnTo>
                <a:lnTo>
                  <a:pt x="745194" y="98505"/>
                </a:lnTo>
                <a:lnTo>
                  <a:pt x="761771" y="96291"/>
                </a:lnTo>
                <a:lnTo>
                  <a:pt x="775277" y="97584"/>
                </a:lnTo>
                <a:lnTo>
                  <a:pt x="808206" y="116979"/>
                </a:lnTo>
                <a:lnTo>
                  <a:pt x="816590" y="129629"/>
                </a:lnTo>
                <a:lnTo>
                  <a:pt x="749865" y="129629"/>
                </a:lnTo>
                <a:lnTo>
                  <a:pt x="738157" y="131136"/>
                </a:lnTo>
                <a:lnTo>
                  <a:pt x="736714" y="131712"/>
                </a:lnTo>
                <a:close/>
              </a:path>
              <a:path w="1764664" h="298450">
                <a:moveTo>
                  <a:pt x="693354" y="126057"/>
                </a:moveTo>
                <a:lnTo>
                  <a:pt x="583031" y="126057"/>
                </a:lnTo>
                <a:lnTo>
                  <a:pt x="597607" y="113230"/>
                </a:lnTo>
                <a:lnTo>
                  <a:pt x="612015" y="104068"/>
                </a:lnTo>
                <a:lnTo>
                  <a:pt x="626425" y="98505"/>
                </a:lnTo>
                <a:lnTo>
                  <a:pt x="626758" y="98505"/>
                </a:lnTo>
                <a:lnTo>
                  <a:pt x="640330" y="96738"/>
                </a:lnTo>
                <a:lnTo>
                  <a:pt x="657742" y="98924"/>
                </a:lnTo>
                <a:lnTo>
                  <a:pt x="673072" y="105481"/>
                </a:lnTo>
                <a:lnTo>
                  <a:pt x="686317" y="116411"/>
                </a:lnTo>
                <a:lnTo>
                  <a:pt x="693354" y="126057"/>
                </a:lnTo>
                <a:close/>
              </a:path>
              <a:path w="1764664" h="298450">
                <a:moveTo>
                  <a:pt x="583031" y="294530"/>
                </a:moveTo>
                <a:lnTo>
                  <a:pt x="544633" y="294530"/>
                </a:lnTo>
                <a:lnTo>
                  <a:pt x="544633" y="100607"/>
                </a:lnTo>
                <a:lnTo>
                  <a:pt x="583031" y="100607"/>
                </a:lnTo>
                <a:lnTo>
                  <a:pt x="583031" y="126057"/>
                </a:lnTo>
                <a:lnTo>
                  <a:pt x="693354" y="126057"/>
                </a:lnTo>
                <a:lnTo>
                  <a:pt x="695417" y="128885"/>
                </a:lnTo>
                <a:lnTo>
                  <a:pt x="619941" y="128885"/>
                </a:lnTo>
                <a:lnTo>
                  <a:pt x="612598" y="130720"/>
                </a:lnTo>
                <a:lnTo>
                  <a:pt x="583031" y="153738"/>
                </a:lnTo>
                <a:lnTo>
                  <a:pt x="583031" y="294530"/>
                </a:lnTo>
                <a:close/>
              </a:path>
              <a:path w="1764664" h="298450">
                <a:moveTo>
                  <a:pt x="705367" y="294530"/>
                </a:moveTo>
                <a:lnTo>
                  <a:pt x="666822" y="294530"/>
                </a:lnTo>
                <a:lnTo>
                  <a:pt x="666822" y="186630"/>
                </a:lnTo>
                <a:lnTo>
                  <a:pt x="666273" y="171710"/>
                </a:lnTo>
                <a:lnTo>
                  <a:pt x="664626" y="159246"/>
                </a:lnTo>
                <a:lnTo>
                  <a:pt x="662007" y="149693"/>
                </a:lnTo>
                <a:lnTo>
                  <a:pt x="661882" y="149237"/>
                </a:lnTo>
                <a:lnTo>
                  <a:pt x="658154" y="141907"/>
                </a:lnTo>
                <a:lnTo>
                  <a:pt x="658040" y="141684"/>
                </a:lnTo>
                <a:lnTo>
                  <a:pt x="652924" y="136084"/>
                </a:lnTo>
                <a:lnTo>
                  <a:pt x="646208" y="132085"/>
                </a:lnTo>
                <a:lnTo>
                  <a:pt x="637698" y="129629"/>
                </a:lnTo>
                <a:lnTo>
                  <a:pt x="637198" y="129629"/>
                </a:lnTo>
                <a:lnTo>
                  <a:pt x="627977" y="128885"/>
                </a:lnTo>
                <a:lnTo>
                  <a:pt x="695417" y="128885"/>
                </a:lnTo>
                <a:lnTo>
                  <a:pt x="697480" y="131712"/>
                </a:lnTo>
                <a:lnTo>
                  <a:pt x="736714" y="131712"/>
                </a:lnTo>
                <a:lnTo>
                  <a:pt x="726836" y="135656"/>
                </a:lnTo>
                <a:lnTo>
                  <a:pt x="716040" y="143098"/>
                </a:lnTo>
                <a:lnTo>
                  <a:pt x="705367" y="153738"/>
                </a:lnTo>
                <a:lnTo>
                  <a:pt x="705367" y="294530"/>
                </a:lnTo>
                <a:close/>
              </a:path>
              <a:path w="1764664" h="298450">
                <a:moveTo>
                  <a:pt x="826513" y="294530"/>
                </a:moveTo>
                <a:lnTo>
                  <a:pt x="788117" y="294530"/>
                </a:lnTo>
                <a:lnTo>
                  <a:pt x="788117" y="179635"/>
                </a:lnTo>
                <a:lnTo>
                  <a:pt x="787494" y="168222"/>
                </a:lnTo>
                <a:lnTo>
                  <a:pt x="766162" y="132866"/>
                </a:lnTo>
                <a:lnTo>
                  <a:pt x="749865" y="129629"/>
                </a:lnTo>
                <a:lnTo>
                  <a:pt x="816590" y="129629"/>
                </a:lnTo>
                <a:lnTo>
                  <a:pt x="821935" y="143098"/>
                </a:lnTo>
                <a:lnTo>
                  <a:pt x="825368" y="160232"/>
                </a:lnTo>
                <a:lnTo>
                  <a:pt x="826487" y="179635"/>
                </a:lnTo>
                <a:lnTo>
                  <a:pt x="826513" y="294530"/>
                </a:lnTo>
                <a:close/>
              </a:path>
              <a:path w="1764664" h="298450">
                <a:moveTo>
                  <a:pt x="965320" y="297507"/>
                </a:moveTo>
                <a:lnTo>
                  <a:pt x="924048" y="290056"/>
                </a:lnTo>
                <a:lnTo>
                  <a:pt x="888125" y="259146"/>
                </a:lnTo>
                <a:lnTo>
                  <a:pt x="872749" y="224283"/>
                </a:lnTo>
                <a:lnTo>
                  <a:pt x="869775" y="196452"/>
                </a:lnTo>
                <a:lnTo>
                  <a:pt x="871338" y="175384"/>
                </a:lnTo>
                <a:lnTo>
                  <a:pt x="894778" y="124568"/>
                </a:lnTo>
                <a:lnTo>
                  <a:pt x="941025" y="98431"/>
                </a:lnTo>
                <a:lnTo>
                  <a:pt x="941381" y="98431"/>
                </a:lnTo>
                <a:lnTo>
                  <a:pt x="959958" y="96738"/>
                </a:lnTo>
                <a:lnTo>
                  <a:pt x="1008991" y="111974"/>
                </a:lnTo>
                <a:lnTo>
                  <a:pt x="1025748" y="130076"/>
                </a:lnTo>
                <a:lnTo>
                  <a:pt x="959958" y="130076"/>
                </a:lnTo>
                <a:lnTo>
                  <a:pt x="950079" y="130857"/>
                </a:lnTo>
                <a:lnTo>
                  <a:pt x="915200" y="157608"/>
                </a:lnTo>
                <a:lnTo>
                  <a:pt x="908913" y="177998"/>
                </a:lnTo>
                <a:lnTo>
                  <a:pt x="1043283" y="177998"/>
                </a:lnTo>
                <a:lnTo>
                  <a:pt x="1044492" y="196006"/>
                </a:lnTo>
                <a:lnTo>
                  <a:pt x="1044492" y="200918"/>
                </a:lnTo>
                <a:lnTo>
                  <a:pt x="908170" y="200918"/>
                </a:lnTo>
                <a:lnTo>
                  <a:pt x="909890" y="214126"/>
                </a:lnTo>
                <a:lnTo>
                  <a:pt x="936017" y="252430"/>
                </a:lnTo>
                <a:lnTo>
                  <a:pt x="971121" y="261639"/>
                </a:lnTo>
                <a:lnTo>
                  <a:pt x="1041225" y="261639"/>
                </a:lnTo>
                <a:lnTo>
                  <a:pt x="1041225" y="275629"/>
                </a:lnTo>
                <a:lnTo>
                  <a:pt x="1006097" y="292447"/>
                </a:lnTo>
                <a:lnTo>
                  <a:pt x="976629" y="297190"/>
                </a:lnTo>
                <a:lnTo>
                  <a:pt x="965320" y="297507"/>
                </a:lnTo>
                <a:close/>
              </a:path>
              <a:path w="1764664" h="298450">
                <a:moveTo>
                  <a:pt x="1043283" y="177998"/>
                </a:moveTo>
                <a:lnTo>
                  <a:pt x="1006544" y="177998"/>
                </a:lnTo>
                <a:lnTo>
                  <a:pt x="1005132" y="167133"/>
                </a:lnTo>
                <a:lnTo>
                  <a:pt x="1002379" y="157608"/>
                </a:lnTo>
                <a:lnTo>
                  <a:pt x="969771" y="130857"/>
                </a:lnTo>
                <a:lnTo>
                  <a:pt x="959958" y="130076"/>
                </a:lnTo>
                <a:lnTo>
                  <a:pt x="1025748" y="130076"/>
                </a:lnTo>
                <a:lnTo>
                  <a:pt x="1031521" y="138437"/>
                </a:lnTo>
                <a:lnTo>
                  <a:pt x="1038727" y="155339"/>
                </a:lnTo>
                <a:lnTo>
                  <a:pt x="1043051" y="174528"/>
                </a:lnTo>
                <a:lnTo>
                  <a:pt x="1043283" y="177998"/>
                </a:lnTo>
                <a:close/>
              </a:path>
              <a:path w="1764664" h="298450">
                <a:moveTo>
                  <a:pt x="1041225" y="261639"/>
                </a:moveTo>
                <a:lnTo>
                  <a:pt x="971121" y="261639"/>
                </a:lnTo>
                <a:lnTo>
                  <a:pt x="989738" y="260160"/>
                </a:lnTo>
                <a:lnTo>
                  <a:pt x="1007627" y="255723"/>
                </a:lnTo>
                <a:lnTo>
                  <a:pt x="1024789" y="248328"/>
                </a:lnTo>
                <a:lnTo>
                  <a:pt x="1041225" y="237975"/>
                </a:lnTo>
                <a:lnTo>
                  <a:pt x="1041225" y="261639"/>
                </a:lnTo>
                <a:close/>
              </a:path>
              <a:path w="1764664" h="298450">
                <a:moveTo>
                  <a:pt x="1146351" y="145107"/>
                </a:moveTo>
                <a:lnTo>
                  <a:pt x="1127178" y="145107"/>
                </a:lnTo>
                <a:lnTo>
                  <a:pt x="1129264" y="141684"/>
                </a:lnTo>
                <a:lnTo>
                  <a:pt x="1143180" y="122020"/>
                </a:lnTo>
                <a:lnTo>
                  <a:pt x="1157096" y="107974"/>
                </a:lnTo>
                <a:lnTo>
                  <a:pt x="1171012" y="99547"/>
                </a:lnTo>
                <a:lnTo>
                  <a:pt x="1184928" y="96738"/>
                </a:lnTo>
                <a:lnTo>
                  <a:pt x="1195914" y="98115"/>
                </a:lnTo>
                <a:lnTo>
                  <a:pt x="1207140" y="102245"/>
                </a:lnTo>
                <a:lnTo>
                  <a:pt x="1218610" y="109128"/>
                </a:lnTo>
                <a:lnTo>
                  <a:pt x="1230324" y="118765"/>
                </a:lnTo>
                <a:lnTo>
                  <a:pt x="1221458" y="133498"/>
                </a:lnTo>
                <a:lnTo>
                  <a:pt x="1172869" y="133498"/>
                </a:lnTo>
                <a:lnTo>
                  <a:pt x="1163943" y="134605"/>
                </a:lnTo>
                <a:lnTo>
                  <a:pt x="1155610" y="137926"/>
                </a:lnTo>
                <a:lnTo>
                  <a:pt x="1147870" y="143460"/>
                </a:lnTo>
                <a:lnTo>
                  <a:pt x="1146351" y="145107"/>
                </a:lnTo>
                <a:close/>
              </a:path>
              <a:path w="1764664" h="298450">
                <a:moveTo>
                  <a:pt x="1127178" y="294530"/>
                </a:moveTo>
                <a:lnTo>
                  <a:pt x="1088640" y="294530"/>
                </a:lnTo>
                <a:lnTo>
                  <a:pt x="1088640" y="100607"/>
                </a:lnTo>
                <a:lnTo>
                  <a:pt x="1127178" y="100607"/>
                </a:lnTo>
                <a:lnTo>
                  <a:pt x="1127178" y="145107"/>
                </a:lnTo>
                <a:lnTo>
                  <a:pt x="1146351" y="145107"/>
                </a:lnTo>
                <a:lnTo>
                  <a:pt x="1128025" y="181458"/>
                </a:lnTo>
                <a:lnTo>
                  <a:pt x="1127178" y="193179"/>
                </a:lnTo>
                <a:lnTo>
                  <a:pt x="1127178" y="294530"/>
                </a:lnTo>
                <a:close/>
              </a:path>
              <a:path w="1764664" h="298450">
                <a:moveTo>
                  <a:pt x="1210084" y="152399"/>
                </a:moveTo>
                <a:lnTo>
                  <a:pt x="1200220" y="144130"/>
                </a:lnTo>
                <a:lnTo>
                  <a:pt x="1190730" y="138223"/>
                </a:lnTo>
                <a:lnTo>
                  <a:pt x="1181422" y="134605"/>
                </a:lnTo>
                <a:lnTo>
                  <a:pt x="1181062" y="134605"/>
                </a:lnTo>
                <a:lnTo>
                  <a:pt x="1172869" y="133498"/>
                </a:lnTo>
                <a:lnTo>
                  <a:pt x="1221458" y="133498"/>
                </a:lnTo>
                <a:lnTo>
                  <a:pt x="1210084" y="152399"/>
                </a:lnTo>
                <a:close/>
              </a:path>
              <a:path w="1764664" h="298450">
                <a:moveTo>
                  <a:pt x="1283226" y="64293"/>
                </a:moveTo>
                <a:lnTo>
                  <a:pt x="1270920" y="64293"/>
                </a:lnTo>
                <a:lnTo>
                  <a:pt x="1265709" y="62011"/>
                </a:lnTo>
                <a:lnTo>
                  <a:pt x="1256785" y="52883"/>
                </a:lnTo>
                <a:lnTo>
                  <a:pt x="1254630" y="47773"/>
                </a:lnTo>
                <a:lnTo>
                  <a:pt x="1254546" y="35669"/>
                </a:lnTo>
                <a:lnTo>
                  <a:pt x="1256785" y="30459"/>
                </a:lnTo>
                <a:lnTo>
                  <a:pt x="1265806" y="21233"/>
                </a:lnTo>
                <a:lnTo>
                  <a:pt x="1265936" y="21233"/>
                </a:lnTo>
                <a:lnTo>
                  <a:pt x="1270920" y="19049"/>
                </a:lnTo>
                <a:lnTo>
                  <a:pt x="1283226" y="19049"/>
                </a:lnTo>
                <a:lnTo>
                  <a:pt x="1288627" y="21233"/>
                </a:lnTo>
                <a:lnTo>
                  <a:pt x="1293094" y="25598"/>
                </a:lnTo>
                <a:lnTo>
                  <a:pt x="1297561" y="29864"/>
                </a:lnTo>
                <a:lnTo>
                  <a:pt x="1299790" y="35172"/>
                </a:lnTo>
                <a:lnTo>
                  <a:pt x="1299790" y="47773"/>
                </a:lnTo>
                <a:lnTo>
                  <a:pt x="1297664" y="52883"/>
                </a:lnTo>
                <a:lnTo>
                  <a:pt x="1297561" y="53131"/>
                </a:lnTo>
                <a:lnTo>
                  <a:pt x="1288676" y="62011"/>
                </a:lnTo>
                <a:lnTo>
                  <a:pt x="1283226" y="64293"/>
                </a:lnTo>
                <a:close/>
              </a:path>
              <a:path w="1764664" h="298450">
                <a:moveTo>
                  <a:pt x="1296218" y="294530"/>
                </a:moveTo>
                <a:lnTo>
                  <a:pt x="1257823" y="294530"/>
                </a:lnTo>
                <a:lnTo>
                  <a:pt x="1257823" y="100607"/>
                </a:lnTo>
                <a:lnTo>
                  <a:pt x="1296218" y="100607"/>
                </a:lnTo>
                <a:lnTo>
                  <a:pt x="1296218" y="294530"/>
                </a:lnTo>
                <a:close/>
              </a:path>
              <a:path w="1764664" h="298450">
                <a:moveTo>
                  <a:pt x="1440588" y="297953"/>
                </a:moveTo>
                <a:lnTo>
                  <a:pt x="1399731" y="291219"/>
                </a:lnTo>
                <a:lnTo>
                  <a:pt x="1356109" y="256328"/>
                </a:lnTo>
                <a:lnTo>
                  <a:pt x="1342564" y="220088"/>
                </a:lnTo>
                <a:lnTo>
                  <a:pt x="1340871" y="198536"/>
                </a:lnTo>
                <a:lnTo>
                  <a:pt x="1342518" y="176798"/>
                </a:lnTo>
                <a:lnTo>
                  <a:pt x="1355687" y="139963"/>
                </a:lnTo>
                <a:lnTo>
                  <a:pt x="1397834" y="103770"/>
                </a:lnTo>
                <a:lnTo>
                  <a:pt x="1416534" y="98412"/>
                </a:lnTo>
                <a:lnTo>
                  <a:pt x="1417218" y="98412"/>
                </a:lnTo>
                <a:lnTo>
                  <a:pt x="1436711" y="96738"/>
                </a:lnTo>
                <a:lnTo>
                  <a:pt x="1476822" y="103770"/>
                </a:lnTo>
                <a:lnTo>
                  <a:pt x="1492976" y="110281"/>
                </a:lnTo>
                <a:lnTo>
                  <a:pt x="1492976" y="132605"/>
                </a:lnTo>
                <a:lnTo>
                  <a:pt x="1438950" y="132605"/>
                </a:lnTo>
                <a:lnTo>
                  <a:pt x="1426577" y="133749"/>
                </a:lnTo>
                <a:lnTo>
                  <a:pt x="1389089" y="160622"/>
                </a:lnTo>
                <a:lnTo>
                  <a:pt x="1379714" y="197346"/>
                </a:lnTo>
                <a:lnTo>
                  <a:pt x="1380839" y="211466"/>
                </a:lnTo>
                <a:lnTo>
                  <a:pt x="1407518" y="252291"/>
                </a:lnTo>
                <a:lnTo>
                  <a:pt x="1446389" y="262085"/>
                </a:lnTo>
                <a:lnTo>
                  <a:pt x="1497138" y="262085"/>
                </a:lnTo>
                <a:lnTo>
                  <a:pt x="1497138" y="287088"/>
                </a:lnTo>
                <a:lnTo>
                  <a:pt x="1482775" y="291842"/>
                </a:lnTo>
                <a:lnTo>
                  <a:pt x="1468563" y="295237"/>
                </a:lnTo>
                <a:lnTo>
                  <a:pt x="1454501" y="297274"/>
                </a:lnTo>
                <a:lnTo>
                  <a:pt x="1440588" y="297953"/>
                </a:lnTo>
                <a:close/>
              </a:path>
              <a:path w="1764664" h="298450">
                <a:moveTo>
                  <a:pt x="1492976" y="151209"/>
                </a:moveTo>
                <a:lnTo>
                  <a:pt x="1478658" y="143070"/>
                </a:lnTo>
                <a:lnTo>
                  <a:pt x="1464598" y="137182"/>
                </a:lnTo>
                <a:lnTo>
                  <a:pt x="1451574" y="133749"/>
                </a:lnTo>
                <a:lnTo>
                  <a:pt x="1438950" y="132605"/>
                </a:lnTo>
                <a:lnTo>
                  <a:pt x="1492976" y="132605"/>
                </a:lnTo>
                <a:lnTo>
                  <a:pt x="1492976" y="151209"/>
                </a:lnTo>
                <a:close/>
              </a:path>
              <a:path w="1764664" h="298450">
                <a:moveTo>
                  <a:pt x="1497138" y="262085"/>
                </a:moveTo>
                <a:lnTo>
                  <a:pt x="1446389" y="262085"/>
                </a:lnTo>
                <a:lnTo>
                  <a:pt x="1457822" y="261276"/>
                </a:lnTo>
                <a:lnTo>
                  <a:pt x="1470092" y="258848"/>
                </a:lnTo>
                <a:lnTo>
                  <a:pt x="1483197" y="254802"/>
                </a:lnTo>
                <a:lnTo>
                  <a:pt x="1497138" y="249138"/>
                </a:lnTo>
                <a:lnTo>
                  <a:pt x="1497138" y="262085"/>
                </a:lnTo>
                <a:close/>
              </a:path>
              <a:path w="1764664" h="298450">
                <a:moveTo>
                  <a:pt x="1528780" y="165049"/>
                </a:moveTo>
                <a:lnTo>
                  <a:pt x="1528780" y="123080"/>
                </a:lnTo>
                <a:lnTo>
                  <a:pt x="1541173" y="111555"/>
                </a:lnTo>
                <a:lnTo>
                  <a:pt x="1556019" y="103323"/>
                </a:lnTo>
                <a:lnTo>
                  <a:pt x="1573319" y="98384"/>
                </a:lnTo>
                <a:lnTo>
                  <a:pt x="1593074" y="96738"/>
                </a:lnTo>
                <a:lnTo>
                  <a:pt x="1608004" y="97771"/>
                </a:lnTo>
                <a:lnTo>
                  <a:pt x="1643527" y="113257"/>
                </a:lnTo>
                <a:lnTo>
                  <a:pt x="1657929" y="132605"/>
                </a:lnTo>
                <a:lnTo>
                  <a:pt x="1589949" y="132605"/>
                </a:lnTo>
                <a:lnTo>
                  <a:pt x="1574349" y="134633"/>
                </a:lnTo>
                <a:lnTo>
                  <a:pt x="1558954" y="140716"/>
                </a:lnTo>
                <a:lnTo>
                  <a:pt x="1543764" y="150855"/>
                </a:lnTo>
                <a:lnTo>
                  <a:pt x="1528780" y="165049"/>
                </a:lnTo>
                <a:close/>
              </a:path>
              <a:path w="1764664" h="298450">
                <a:moveTo>
                  <a:pt x="1572385" y="297507"/>
                </a:moveTo>
                <a:lnTo>
                  <a:pt x="1532742" y="276987"/>
                </a:lnTo>
                <a:lnTo>
                  <a:pt x="1525208" y="250477"/>
                </a:lnTo>
                <a:lnTo>
                  <a:pt x="1526026" y="241566"/>
                </a:lnTo>
                <a:lnTo>
                  <a:pt x="1554306" y="204787"/>
                </a:lnTo>
                <a:lnTo>
                  <a:pt x="1624925" y="177998"/>
                </a:lnTo>
                <a:lnTo>
                  <a:pt x="1624801" y="166715"/>
                </a:lnTo>
                <a:lnTo>
                  <a:pt x="1622739" y="152279"/>
                </a:lnTo>
                <a:lnTo>
                  <a:pt x="1616181" y="141349"/>
                </a:lnTo>
                <a:lnTo>
                  <a:pt x="1605251" y="134791"/>
                </a:lnTo>
                <a:lnTo>
                  <a:pt x="1589949" y="132605"/>
                </a:lnTo>
                <a:lnTo>
                  <a:pt x="1657929" y="132605"/>
                </a:lnTo>
                <a:lnTo>
                  <a:pt x="1662577" y="198536"/>
                </a:lnTo>
                <a:lnTo>
                  <a:pt x="1624925" y="198536"/>
                </a:lnTo>
                <a:lnTo>
                  <a:pt x="1599179" y="208507"/>
                </a:lnTo>
                <a:lnTo>
                  <a:pt x="1565985" y="229542"/>
                </a:lnTo>
                <a:lnTo>
                  <a:pt x="1563308" y="236090"/>
                </a:lnTo>
                <a:lnTo>
                  <a:pt x="1563308" y="251966"/>
                </a:lnTo>
                <a:lnTo>
                  <a:pt x="1565889" y="258513"/>
                </a:lnTo>
                <a:lnTo>
                  <a:pt x="1576205" y="268634"/>
                </a:lnTo>
                <a:lnTo>
                  <a:pt x="1582853" y="271164"/>
                </a:lnTo>
                <a:lnTo>
                  <a:pt x="1691152" y="271164"/>
                </a:lnTo>
                <a:lnTo>
                  <a:pt x="1691152" y="278457"/>
                </a:lnTo>
                <a:lnTo>
                  <a:pt x="1624477" y="278457"/>
                </a:lnTo>
                <a:lnTo>
                  <a:pt x="1612071" y="286791"/>
                </a:lnTo>
                <a:lnTo>
                  <a:pt x="1599253" y="292744"/>
                </a:lnTo>
                <a:lnTo>
                  <a:pt x="1586024" y="296316"/>
                </a:lnTo>
                <a:lnTo>
                  <a:pt x="1572385" y="297507"/>
                </a:lnTo>
                <a:close/>
              </a:path>
              <a:path w="1764664" h="298450">
                <a:moveTo>
                  <a:pt x="1691152" y="271164"/>
                </a:moveTo>
                <a:lnTo>
                  <a:pt x="1590988" y="271164"/>
                </a:lnTo>
                <a:lnTo>
                  <a:pt x="1599976" y="270225"/>
                </a:lnTo>
                <a:lnTo>
                  <a:pt x="1608628" y="267406"/>
                </a:lnTo>
                <a:lnTo>
                  <a:pt x="1616943" y="262708"/>
                </a:lnTo>
                <a:lnTo>
                  <a:pt x="1624925" y="256132"/>
                </a:lnTo>
                <a:lnTo>
                  <a:pt x="1624925" y="198536"/>
                </a:lnTo>
                <a:lnTo>
                  <a:pt x="1662577" y="198536"/>
                </a:lnTo>
                <a:lnTo>
                  <a:pt x="1662577" y="266997"/>
                </a:lnTo>
                <a:lnTo>
                  <a:pt x="1664822" y="270225"/>
                </a:lnTo>
                <a:lnTo>
                  <a:pt x="1691152" y="270225"/>
                </a:lnTo>
                <a:lnTo>
                  <a:pt x="1691152" y="271164"/>
                </a:lnTo>
                <a:close/>
              </a:path>
              <a:path w="1764664" h="298450">
                <a:moveTo>
                  <a:pt x="1691152" y="270225"/>
                </a:moveTo>
                <a:lnTo>
                  <a:pt x="1674181" y="270225"/>
                </a:lnTo>
                <a:lnTo>
                  <a:pt x="1681332" y="266848"/>
                </a:lnTo>
                <a:lnTo>
                  <a:pt x="1691152" y="260002"/>
                </a:lnTo>
                <a:lnTo>
                  <a:pt x="1691152" y="270225"/>
                </a:lnTo>
                <a:close/>
              </a:path>
              <a:path w="1764664" h="298450">
                <a:moveTo>
                  <a:pt x="1659406" y="297953"/>
                </a:moveTo>
                <a:lnTo>
                  <a:pt x="1653643" y="297953"/>
                </a:lnTo>
                <a:lnTo>
                  <a:pt x="1641961" y="296669"/>
                </a:lnTo>
                <a:lnTo>
                  <a:pt x="1642403" y="296669"/>
                </a:lnTo>
                <a:lnTo>
                  <a:pt x="1633999" y="293079"/>
                </a:lnTo>
                <a:lnTo>
                  <a:pt x="1627972" y="286986"/>
                </a:lnTo>
                <a:lnTo>
                  <a:pt x="1624477" y="278457"/>
                </a:lnTo>
                <a:lnTo>
                  <a:pt x="1691152" y="278457"/>
                </a:lnTo>
                <a:lnTo>
                  <a:pt x="1691152" y="283368"/>
                </a:lnTo>
                <a:lnTo>
                  <a:pt x="1682418" y="289024"/>
                </a:lnTo>
                <a:lnTo>
                  <a:pt x="1675608" y="292744"/>
                </a:lnTo>
                <a:lnTo>
                  <a:pt x="1674801" y="293079"/>
                </a:lnTo>
                <a:lnTo>
                  <a:pt x="1670169" y="294828"/>
                </a:lnTo>
                <a:lnTo>
                  <a:pt x="1664911" y="296911"/>
                </a:lnTo>
                <a:lnTo>
                  <a:pt x="1659406" y="297953"/>
                </a:lnTo>
                <a:close/>
              </a:path>
              <a:path w="1764664" h="298450">
                <a:moveTo>
                  <a:pt x="1764228" y="294530"/>
                </a:moveTo>
                <a:lnTo>
                  <a:pt x="1725833" y="294530"/>
                </a:lnTo>
                <a:lnTo>
                  <a:pt x="1725833" y="0"/>
                </a:lnTo>
                <a:lnTo>
                  <a:pt x="1764228" y="0"/>
                </a:lnTo>
                <a:lnTo>
                  <a:pt x="1764228" y="2945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0766"/>
            <a:ext cx="4674359" cy="584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7998" y="2582744"/>
            <a:ext cx="11989435" cy="6015990"/>
            <a:chOff x="507998" y="2582744"/>
            <a:chExt cx="11989435" cy="60159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998" y="2582744"/>
              <a:ext cx="11988875" cy="45881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54944" y="6781786"/>
              <a:ext cx="0" cy="517525"/>
            </a:xfrm>
            <a:custGeom>
              <a:avLst/>
              <a:gdLst/>
              <a:ahLst/>
              <a:cxnLst/>
              <a:rect l="l" t="t" r="r" b="b"/>
              <a:pathLst>
                <a:path h="517525">
                  <a:moveTo>
                    <a:pt x="0" y="0"/>
                  </a:moveTo>
                  <a:lnTo>
                    <a:pt x="0" y="517498"/>
                  </a:lnTo>
                </a:path>
              </a:pathLst>
            </a:custGeom>
            <a:ln w="38099">
              <a:solidFill>
                <a:srgbClr val="6E6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2969" y="7280235"/>
              <a:ext cx="163949" cy="210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92366" y="6896086"/>
              <a:ext cx="73025" cy="1285875"/>
            </a:xfrm>
            <a:custGeom>
              <a:avLst/>
              <a:gdLst/>
              <a:ahLst/>
              <a:cxnLst/>
              <a:rect l="l" t="t" r="r" b="b"/>
              <a:pathLst>
                <a:path w="73025" h="1285875">
                  <a:moveTo>
                    <a:pt x="72874" y="0"/>
                  </a:moveTo>
                  <a:lnTo>
                    <a:pt x="0" y="1285872"/>
                  </a:lnTo>
                </a:path>
              </a:pathLst>
            </a:custGeom>
            <a:ln w="38099">
              <a:solidFill>
                <a:srgbClr val="6E6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0491" y="8159358"/>
              <a:ext cx="163749" cy="2142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27457" y="8296159"/>
              <a:ext cx="768350" cy="302260"/>
            </a:xfrm>
            <a:custGeom>
              <a:avLst/>
              <a:gdLst/>
              <a:ahLst/>
              <a:cxnLst/>
              <a:rect l="l" t="t" r="r" b="b"/>
              <a:pathLst>
                <a:path w="768350" h="302259">
                  <a:moveTo>
                    <a:pt x="158058" y="302120"/>
                  </a:moveTo>
                  <a:lnTo>
                    <a:pt x="112515" y="297172"/>
                  </a:lnTo>
                  <a:lnTo>
                    <a:pt x="74410" y="282327"/>
                  </a:lnTo>
                  <a:lnTo>
                    <a:pt x="43606" y="258700"/>
                  </a:lnTo>
                  <a:lnTo>
                    <a:pt x="19943" y="227707"/>
                  </a:lnTo>
                  <a:lnTo>
                    <a:pt x="4985" y="191467"/>
                  </a:lnTo>
                  <a:lnTo>
                    <a:pt x="0" y="152399"/>
                  </a:lnTo>
                  <a:lnTo>
                    <a:pt x="2864" y="121536"/>
                  </a:lnTo>
                  <a:lnTo>
                    <a:pt x="25784" y="67512"/>
                  </a:lnTo>
                  <a:lnTo>
                    <a:pt x="70098" y="25143"/>
                  </a:lnTo>
                  <a:lnTo>
                    <a:pt x="126650" y="3190"/>
                  </a:lnTo>
                  <a:lnTo>
                    <a:pt x="158944" y="446"/>
                  </a:lnTo>
                  <a:lnTo>
                    <a:pt x="182740" y="1962"/>
                  </a:lnTo>
                  <a:lnTo>
                    <a:pt x="207837" y="6511"/>
                  </a:lnTo>
                  <a:lnTo>
                    <a:pt x="234236" y="14092"/>
                  </a:lnTo>
                  <a:lnTo>
                    <a:pt x="261937" y="24705"/>
                  </a:lnTo>
                  <a:lnTo>
                    <a:pt x="261937" y="40481"/>
                  </a:lnTo>
                  <a:lnTo>
                    <a:pt x="161030" y="40481"/>
                  </a:lnTo>
                  <a:lnTo>
                    <a:pt x="136798" y="42481"/>
                  </a:lnTo>
                  <a:lnTo>
                    <a:pt x="94756" y="58480"/>
                  </a:lnTo>
                  <a:lnTo>
                    <a:pt x="62358" y="89417"/>
                  </a:lnTo>
                  <a:lnTo>
                    <a:pt x="45689" y="129377"/>
                  </a:lnTo>
                  <a:lnTo>
                    <a:pt x="43606" y="152399"/>
                  </a:lnTo>
                  <a:lnTo>
                    <a:pt x="45662" y="175579"/>
                  </a:lnTo>
                  <a:lnTo>
                    <a:pt x="62107" y="215465"/>
                  </a:lnTo>
                  <a:lnTo>
                    <a:pt x="94085" y="245780"/>
                  </a:lnTo>
                  <a:lnTo>
                    <a:pt x="135705" y="261221"/>
                  </a:lnTo>
                  <a:lnTo>
                    <a:pt x="134725" y="261221"/>
                  </a:lnTo>
                  <a:lnTo>
                    <a:pt x="160582" y="263277"/>
                  </a:lnTo>
                  <a:lnTo>
                    <a:pt x="265214" y="263277"/>
                  </a:lnTo>
                  <a:lnTo>
                    <a:pt x="265214" y="276819"/>
                  </a:lnTo>
                  <a:lnTo>
                    <a:pt x="241104" y="287889"/>
                  </a:lnTo>
                  <a:lnTo>
                    <a:pt x="215208" y="295795"/>
                  </a:lnTo>
                  <a:lnTo>
                    <a:pt x="187526" y="300539"/>
                  </a:lnTo>
                  <a:lnTo>
                    <a:pt x="158058" y="302120"/>
                  </a:lnTo>
                  <a:close/>
                </a:path>
                <a:path w="768350" h="302259">
                  <a:moveTo>
                    <a:pt x="261937" y="69949"/>
                  </a:moveTo>
                  <a:lnTo>
                    <a:pt x="236263" y="57057"/>
                  </a:lnTo>
                  <a:lnTo>
                    <a:pt x="210887" y="47848"/>
                  </a:lnTo>
                  <a:lnTo>
                    <a:pt x="185810" y="42322"/>
                  </a:lnTo>
                  <a:lnTo>
                    <a:pt x="161030" y="40481"/>
                  </a:lnTo>
                  <a:lnTo>
                    <a:pt x="261937" y="40481"/>
                  </a:lnTo>
                  <a:lnTo>
                    <a:pt x="261937" y="69949"/>
                  </a:lnTo>
                  <a:close/>
                </a:path>
                <a:path w="768350" h="302259">
                  <a:moveTo>
                    <a:pt x="265214" y="263277"/>
                  </a:moveTo>
                  <a:lnTo>
                    <a:pt x="160582" y="263277"/>
                  </a:lnTo>
                  <a:lnTo>
                    <a:pt x="187214" y="261221"/>
                  </a:lnTo>
                  <a:lnTo>
                    <a:pt x="213530" y="255054"/>
                  </a:lnTo>
                  <a:lnTo>
                    <a:pt x="239531" y="244775"/>
                  </a:lnTo>
                  <a:lnTo>
                    <a:pt x="265214" y="230385"/>
                  </a:lnTo>
                  <a:lnTo>
                    <a:pt x="265214" y="263277"/>
                  </a:lnTo>
                  <a:close/>
                </a:path>
                <a:path w="768350" h="302259">
                  <a:moveTo>
                    <a:pt x="338918" y="302120"/>
                  </a:moveTo>
                  <a:lnTo>
                    <a:pt x="324431" y="302120"/>
                  </a:lnTo>
                  <a:lnTo>
                    <a:pt x="318382" y="299739"/>
                  </a:lnTo>
                  <a:lnTo>
                    <a:pt x="313420" y="294977"/>
                  </a:lnTo>
                  <a:lnTo>
                    <a:pt x="308457" y="290114"/>
                  </a:lnTo>
                  <a:lnTo>
                    <a:pt x="305981" y="284212"/>
                  </a:lnTo>
                  <a:lnTo>
                    <a:pt x="305981" y="270023"/>
                  </a:lnTo>
                  <a:lnTo>
                    <a:pt x="308457" y="263971"/>
                  </a:lnTo>
                  <a:lnTo>
                    <a:pt x="313420" y="259109"/>
                  </a:lnTo>
                  <a:lnTo>
                    <a:pt x="318382" y="254148"/>
                  </a:lnTo>
                  <a:lnTo>
                    <a:pt x="324431" y="251668"/>
                  </a:lnTo>
                  <a:lnTo>
                    <a:pt x="338718" y="251668"/>
                  </a:lnTo>
                  <a:lnTo>
                    <a:pt x="344824" y="254148"/>
                  </a:lnTo>
                  <a:lnTo>
                    <a:pt x="349882" y="259109"/>
                  </a:lnTo>
                  <a:lnTo>
                    <a:pt x="354939" y="263971"/>
                  </a:lnTo>
                  <a:lnTo>
                    <a:pt x="357473" y="270023"/>
                  </a:lnTo>
                  <a:lnTo>
                    <a:pt x="357473" y="284212"/>
                  </a:lnTo>
                  <a:lnTo>
                    <a:pt x="354997" y="290114"/>
                  </a:lnTo>
                  <a:lnTo>
                    <a:pt x="350034" y="294977"/>
                  </a:lnTo>
                  <a:lnTo>
                    <a:pt x="345071" y="299739"/>
                  </a:lnTo>
                  <a:lnTo>
                    <a:pt x="338918" y="302120"/>
                  </a:lnTo>
                  <a:close/>
                </a:path>
                <a:path w="768350" h="302259">
                  <a:moveTo>
                    <a:pt x="527141" y="46137"/>
                  </a:moveTo>
                  <a:lnTo>
                    <a:pt x="554821" y="0"/>
                  </a:lnTo>
                  <a:lnTo>
                    <a:pt x="570837" y="1637"/>
                  </a:lnTo>
                  <a:lnTo>
                    <a:pt x="584808" y="5358"/>
                  </a:lnTo>
                  <a:lnTo>
                    <a:pt x="619896" y="38955"/>
                  </a:lnTo>
                  <a:lnTo>
                    <a:pt x="619950" y="39141"/>
                  </a:lnTo>
                  <a:lnTo>
                    <a:pt x="544201" y="39141"/>
                  </a:lnTo>
                  <a:lnTo>
                    <a:pt x="536266" y="41473"/>
                  </a:lnTo>
                  <a:lnTo>
                    <a:pt x="527141" y="46137"/>
                  </a:lnTo>
                  <a:close/>
                </a:path>
                <a:path w="768350" h="302259">
                  <a:moveTo>
                    <a:pt x="560479" y="223241"/>
                  </a:moveTo>
                  <a:lnTo>
                    <a:pt x="534113" y="190462"/>
                  </a:lnTo>
                  <a:lnTo>
                    <a:pt x="534076" y="190257"/>
                  </a:lnTo>
                  <a:lnTo>
                    <a:pt x="533685" y="182909"/>
                  </a:lnTo>
                  <a:lnTo>
                    <a:pt x="533992" y="175737"/>
                  </a:lnTo>
                  <a:lnTo>
                    <a:pt x="534914" y="168956"/>
                  </a:lnTo>
                  <a:lnTo>
                    <a:pt x="553970" y="129024"/>
                  </a:lnTo>
                  <a:lnTo>
                    <a:pt x="562555" y="115341"/>
                  </a:lnTo>
                  <a:lnTo>
                    <a:pt x="570501" y="101593"/>
                  </a:lnTo>
                  <a:lnTo>
                    <a:pt x="576177" y="89073"/>
                  </a:lnTo>
                  <a:lnTo>
                    <a:pt x="579584" y="77781"/>
                  </a:lnTo>
                  <a:lnTo>
                    <a:pt x="580720" y="67716"/>
                  </a:lnTo>
                  <a:lnTo>
                    <a:pt x="580720" y="58985"/>
                  </a:lnTo>
                  <a:lnTo>
                    <a:pt x="577986" y="52040"/>
                  </a:lnTo>
                  <a:lnTo>
                    <a:pt x="572528" y="46881"/>
                  </a:lnTo>
                  <a:lnTo>
                    <a:pt x="567175" y="41721"/>
                  </a:lnTo>
                  <a:lnTo>
                    <a:pt x="559984" y="39141"/>
                  </a:lnTo>
                  <a:lnTo>
                    <a:pt x="619950" y="39141"/>
                  </a:lnTo>
                  <a:lnTo>
                    <a:pt x="623218" y="50443"/>
                  </a:lnTo>
                  <a:lnTo>
                    <a:pt x="624325" y="62954"/>
                  </a:lnTo>
                  <a:lnTo>
                    <a:pt x="623896" y="71558"/>
                  </a:lnTo>
                  <a:lnTo>
                    <a:pt x="612994" y="109304"/>
                  </a:lnTo>
                  <a:lnTo>
                    <a:pt x="586815" y="154037"/>
                  </a:lnTo>
                  <a:lnTo>
                    <a:pt x="574771" y="173784"/>
                  </a:lnTo>
                  <a:lnTo>
                    <a:pt x="566275" y="190257"/>
                  </a:lnTo>
                  <a:lnTo>
                    <a:pt x="566169" y="190462"/>
                  </a:lnTo>
                  <a:lnTo>
                    <a:pt x="561008" y="204071"/>
                  </a:lnTo>
                  <a:lnTo>
                    <a:pt x="559288" y="214610"/>
                  </a:lnTo>
                  <a:lnTo>
                    <a:pt x="559288" y="216396"/>
                  </a:lnTo>
                  <a:lnTo>
                    <a:pt x="559679" y="219273"/>
                  </a:lnTo>
                  <a:lnTo>
                    <a:pt x="560479" y="223241"/>
                  </a:lnTo>
                  <a:close/>
                </a:path>
                <a:path w="768350" h="302259">
                  <a:moveTo>
                    <a:pt x="572528" y="302120"/>
                  </a:moveTo>
                  <a:lnTo>
                    <a:pt x="558145" y="302120"/>
                  </a:lnTo>
                  <a:lnTo>
                    <a:pt x="552189" y="299690"/>
                  </a:lnTo>
                  <a:lnTo>
                    <a:pt x="547382" y="294977"/>
                  </a:lnTo>
                  <a:lnTo>
                    <a:pt x="542620" y="290115"/>
                  </a:lnTo>
                  <a:lnTo>
                    <a:pt x="540238" y="284212"/>
                  </a:lnTo>
                  <a:lnTo>
                    <a:pt x="540238" y="269924"/>
                  </a:lnTo>
                  <a:lnTo>
                    <a:pt x="542667" y="263673"/>
                  </a:lnTo>
                  <a:lnTo>
                    <a:pt x="547669" y="258365"/>
                  </a:lnTo>
                  <a:lnTo>
                    <a:pt x="552603" y="253305"/>
                  </a:lnTo>
                  <a:lnTo>
                    <a:pt x="558488" y="250774"/>
                  </a:lnTo>
                  <a:lnTo>
                    <a:pt x="572880" y="250774"/>
                  </a:lnTo>
                  <a:lnTo>
                    <a:pt x="579024" y="253305"/>
                  </a:lnTo>
                  <a:lnTo>
                    <a:pt x="583987" y="258365"/>
                  </a:lnTo>
                  <a:lnTo>
                    <a:pt x="588949" y="263326"/>
                  </a:lnTo>
                  <a:lnTo>
                    <a:pt x="591435" y="269477"/>
                  </a:lnTo>
                  <a:lnTo>
                    <a:pt x="591330" y="284212"/>
                  </a:lnTo>
                  <a:lnTo>
                    <a:pt x="588901" y="289966"/>
                  </a:lnTo>
                  <a:lnTo>
                    <a:pt x="578776" y="299690"/>
                  </a:lnTo>
                  <a:lnTo>
                    <a:pt x="572528" y="302120"/>
                  </a:lnTo>
                  <a:close/>
                </a:path>
                <a:path w="768350" h="302259">
                  <a:moveTo>
                    <a:pt x="670912" y="46137"/>
                  </a:moveTo>
                  <a:lnTo>
                    <a:pt x="698591" y="0"/>
                  </a:lnTo>
                  <a:lnTo>
                    <a:pt x="714611" y="1637"/>
                  </a:lnTo>
                  <a:lnTo>
                    <a:pt x="728583" y="5358"/>
                  </a:lnTo>
                  <a:lnTo>
                    <a:pt x="763671" y="38955"/>
                  </a:lnTo>
                  <a:lnTo>
                    <a:pt x="763724" y="39141"/>
                  </a:lnTo>
                  <a:lnTo>
                    <a:pt x="687980" y="39141"/>
                  </a:lnTo>
                  <a:lnTo>
                    <a:pt x="680046" y="41473"/>
                  </a:lnTo>
                  <a:lnTo>
                    <a:pt x="670912" y="46137"/>
                  </a:lnTo>
                  <a:close/>
                </a:path>
                <a:path w="768350" h="302259">
                  <a:moveTo>
                    <a:pt x="704249" y="223241"/>
                  </a:moveTo>
                  <a:lnTo>
                    <a:pt x="677891" y="190462"/>
                  </a:lnTo>
                  <a:lnTo>
                    <a:pt x="677465" y="182909"/>
                  </a:lnTo>
                  <a:lnTo>
                    <a:pt x="677772" y="175737"/>
                  </a:lnTo>
                  <a:lnTo>
                    <a:pt x="697750" y="129024"/>
                  </a:lnTo>
                  <a:lnTo>
                    <a:pt x="706335" y="115341"/>
                  </a:lnTo>
                  <a:lnTo>
                    <a:pt x="714279" y="101593"/>
                  </a:lnTo>
                  <a:lnTo>
                    <a:pt x="719952" y="89073"/>
                  </a:lnTo>
                  <a:lnTo>
                    <a:pt x="723355" y="77781"/>
                  </a:lnTo>
                  <a:lnTo>
                    <a:pt x="724490" y="67716"/>
                  </a:lnTo>
                  <a:lnTo>
                    <a:pt x="724490" y="58985"/>
                  </a:lnTo>
                  <a:lnTo>
                    <a:pt x="721765" y="52040"/>
                  </a:lnTo>
                  <a:lnTo>
                    <a:pt x="716308" y="46881"/>
                  </a:lnTo>
                  <a:lnTo>
                    <a:pt x="710945" y="41721"/>
                  </a:lnTo>
                  <a:lnTo>
                    <a:pt x="703754" y="39141"/>
                  </a:lnTo>
                  <a:lnTo>
                    <a:pt x="763724" y="39141"/>
                  </a:lnTo>
                  <a:lnTo>
                    <a:pt x="766989" y="50443"/>
                  </a:lnTo>
                  <a:lnTo>
                    <a:pt x="768095" y="62954"/>
                  </a:lnTo>
                  <a:lnTo>
                    <a:pt x="767668" y="71558"/>
                  </a:lnTo>
                  <a:lnTo>
                    <a:pt x="766386" y="80404"/>
                  </a:lnTo>
                  <a:lnTo>
                    <a:pt x="764348" y="89073"/>
                  </a:lnTo>
                  <a:lnTo>
                    <a:pt x="764249" y="89492"/>
                  </a:lnTo>
                  <a:lnTo>
                    <a:pt x="741442" y="136912"/>
                  </a:lnTo>
                  <a:lnTo>
                    <a:pt x="730595" y="154037"/>
                  </a:lnTo>
                  <a:lnTo>
                    <a:pt x="718549" y="173784"/>
                  </a:lnTo>
                  <a:lnTo>
                    <a:pt x="710050" y="190257"/>
                  </a:lnTo>
                  <a:lnTo>
                    <a:pt x="709944" y="190462"/>
                  </a:lnTo>
                  <a:lnTo>
                    <a:pt x="704780" y="204071"/>
                  </a:lnTo>
                  <a:lnTo>
                    <a:pt x="703058" y="214610"/>
                  </a:lnTo>
                  <a:lnTo>
                    <a:pt x="703058" y="216396"/>
                  </a:lnTo>
                  <a:lnTo>
                    <a:pt x="703458" y="219273"/>
                  </a:lnTo>
                  <a:lnTo>
                    <a:pt x="704249" y="223241"/>
                  </a:lnTo>
                  <a:close/>
                </a:path>
                <a:path w="768350" h="302259">
                  <a:moveTo>
                    <a:pt x="716308" y="302120"/>
                  </a:moveTo>
                  <a:lnTo>
                    <a:pt x="701915" y="302120"/>
                  </a:lnTo>
                  <a:lnTo>
                    <a:pt x="695969" y="299690"/>
                  </a:lnTo>
                  <a:lnTo>
                    <a:pt x="691152" y="294977"/>
                  </a:lnTo>
                  <a:lnTo>
                    <a:pt x="686390" y="290115"/>
                  </a:lnTo>
                  <a:lnTo>
                    <a:pt x="684008" y="284212"/>
                  </a:lnTo>
                  <a:lnTo>
                    <a:pt x="684008" y="269924"/>
                  </a:lnTo>
                  <a:lnTo>
                    <a:pt x="686437" y="263673"/>
                  </a:lnTo>
                  <a:lnTo>
                    <a:pt x="691448" y="258365"/>
                  </a:lnTo>
                  <a:lnTo>
                    <a:pt x="696382" y="253305"/>
                  </a:lnTo>
                  <a:lnTo>
                    <a:pt x="702268" y="250774"/>
                  </a:lnTo>
                  <a:lnTo>
                    <a:pt x="716651" y="250774"/>
                  </a:lnTo>
                  <a:lnTo>
                    <a:pt x="722804" y="253305"/>
                  </a:lnTo>
                  <a:lnTo>
                    <a:pt x="727766" y="258365"/>
                  </a:lnTo>
                  <a:lnTo>
                    <a:pt x="732729" y="263326"/>
                  </a:lnTo>
                  <a:lnTo>
                    <a:pt x="735205" y="269477"/>
                  </a:lnTo>
                  <a:lnTo>
                    <a:pt x="735101" y="284212"/>
                  </a:lnTo>
                  <a:lnTo>
                    <a:pt x="732681" y="289966"/>
                  </a:lnTo>
                  <a:lnTo>
                    <a:pt x="722556" y="299690"/>
                  </a:lnTo>
                  <a:lnTo>
                    <a:pt x="716308" y="3021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89431" y="6880011"/>
              <a:ext cx="446405" cy="953769"/>
            </a:xfrm>
            <a:custGeom>
              <a:avLst/>
              <a:gdLst/>
              <a:ahLst/>
              <a:cxnLst/>
              <a:rect l="l" t="t" r="r" b="b"/>
              <a:pathLst>
                <a:path w="446404" h="953770">
                  <a:moveTo>
                    <a:pt x="445874" y="0"/>
                  </a:moveTo>
                  <a:lnTo>
                    <a:pt x="0" y="953323"/>
                  </a:lnTo>
                </a:path>
              </a:pathLst>
            </a:custGeom>
            <a:ln w="38099">
              <a:solidFill>
                <a:srgbClr val="6E6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7131" y="7787634"/>
              <a:ext cx="168374" cy="2213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991916" y="8296159"/>
              <a:ext cx="774700" cy="302260"/>
            </a:xfrm>
            <a:custGeom>
              <a:avLst/>
              <a:gdLst/>
              <a:ahLst/>
              <a:cxnLst/>
              <a:rect l="l" t="t" r="r" b="b"/>
              <a:pathLst>
                <a:path w="774700" h="302259">
                  <a:moveTo>
                    <a:pt x="93166" y="298250"/>
                  </a:moveTo>
                  <a:lnTo>
                    <a:pt x="0" y="298250"/>
                  </a:lnTo>
                  <a:lnTo>
                    <a:pt x="0" y="4167"/>
                  </a:lnTo>
                  <a:lnTo>
                    <a:pt x="99268" y="4167"/>
                  </a:lnTo>
                  <a:lnTo>
                    <a:pt x="127759" y="5292"/>
                  </a:lnTo>
                  <a:lnTo>
                    <a:pt x="175309" y="14296"/>
                  </a:lnTo>
                  <a:lnTo>
                    <a:pt x="210961" y="32249"/>
                  </a:lnTo>
                  <a:lnTo>
                    <a:pt x="222385" y="41671"/>
                  </a:lnTo>
                  <a:lnTo>
                    <a:pt x="42118" y="41671"/>
                  </a:lnTo>
                  <a:lnTo>
                    <a:pt x="42118" y="260746"/>
                  </a:lnTo>
                  <a:lnTo>
                    <a:pt x="220918" y="260746"/>
                  </a:lnTo>
                  <a:lnTo>
                    <a:pt x="215653" y="265397"/>
                  </a:lnTo>
                  <a:lnTo>
                    <a:pt x="176807" y="287386"/>
                  </a:lnTo>
                  <a:lnTo>
                    <a:pt x="137786" y="296995"/>
                  </a:lnTo>
                  <a:lnTo>
                    <a:pt x="111221" y="298111"/>
                  </a:lnTo>
                  <a:lnTo>
                    <a:pt x="93166" y="298250"/>
                  </a:lnTo>
                  <a:close/>
                </a:path>
                <a:path w="774700" h="302259">
                  <a:moveTo>
                    <a:pt x="220918" y="260746"/>
                  </a:moveTo>
                  <a:lnTo>
                    <a:pt x="96143" y="260746"/>
                  </a:lnTo>
                  <a:lnTo>
                    <a:pt x="111044" y="260476"/>
                  </a:lnTo>
                  <a:lnTo>
                    <a:pt x="124196" y="259667"/>
                  </a:lnTo>
                  <a:lnTo>
                    <a:pt x="168249" y="248700"/>
                  </a:lnTo>
                  <a:lnTo>
                    <a:pt x="209529" y="212312"/>
                  </a:lnTo>
                  <a:lnTo>
                    <a:pt x="225157" y="172352"/>
                  </a:lnTo>
                  <a:lnTo>
                    <a:pt x="227110" y="149274"/>
                  </a:lnTo>
                  <a:lnTo>
                    <a:pt x="225101" y="126634"/>
                  </a:lnTo>
                  <a:lnTo>
                    <a:pt x="209028" y="87938"/>
                  </a:lnTo>
                  <a:lnTo>
                    <a:pt x="175319" y="57401"/>
                  </a:lnTo>
                  <a:lnTo>
                    <a:pt x="138856" y="44053"/>
                  </a:lnTo>
                  <a:lnTo>
                    <a:pt x="94803" y="41671"/>
                  </a:lnTo>
                  <a:lnTo>
                    <a:pt x="222385" y="41671"/>
                  </a:lnTo>
                  <a:lnTo>
                    <a:pt x="250027" y="75307"/>
                  </a:lnTo>
                  <a:lnTo>
                    <a:pt x="265544" y="111844"/>
                  </a:lnTo>
                  <a:lnTo>
                    <a:pt x="270716" y="151507"/>
                  </a:lnTo>
                  <a:lnTo>
                    <a:pt x="269999" y="166148"/>
                  </a:lnTo>
                  <a:lnTo>
                    <a:pt x="259257" y="208061"/>
                  </a:lnTo>
                  <a:lnTo>
                    <a:pt x="236766" y="244868"/>
                  </a:lnTo>
                  <a:lnTo>
                    <a:pt x="226815" y="255537"/>
                  </a:lnTo>
                  <a:lnTo>
                    <a:pt x="220918" y="260746"/>
                  </a:lnTo>
                  <a:close/>
                </a:path>
                <a:path w="774700" h="302259">
                  <a:moveTo>
                    <a:pt x="345296" y="302120"/>
                  </a:moveTo>
                  <a:lnTo>
                    <a:pt x="330809" y="302120"/>
                  </a:lnTo>
                  <a:lnTo>
                    <a:pt x="324751" y="299739"/>
                  </a:lnTo>
                  <a:lnTo>
                    <a:pt x="319798" y="294977"/>
                  </a:lnTo>
                  <a:lnTo>
                    <a:pt x="314835" y="290114"/>
                  </a:lnTo>
                  <a:lnTo>
                    <a:pt x="312349" y="284212"/>
                  </a:lnTo>
                  <a:lnTo>
                    <a:pt x="312349" y="270023"/>
                  </a:lnTo>
                  <a:lnTo>
                    <a:pt x="314835" y="263971"/>
                  </a:lnTo>
                  <a:lnTo>
                    <a:pt x="319798" y="259109"/>
                  </a:lnTo>
                  <a:lnTo>
                    <a:pt x="324751" y="254148"/>
                  </a:lnTo>
                  <a:lnTo>
                    <a:pt x="330809" y="251668"/>
                  </a:lnTo>
                  <a:lnTo>
                    <a:pt x="345096" y="251668"/>
                  </a:lnTo>
                  <a:lnTo>
                    <a:pt x="351192" y="254148"/>
                  </a:lnTo>
                  <a:lnTo>
                    <a:pt x="356260" y="259109"/>
                  </a:lnTo>
                  <a:lnTo>
                    <a:pt x="361317" y="263971"/>
                  </a:lnTo>
                  <a:lnTo>
                    <a:pt x="363851" y="270023"/>
                  </a:lnTo>
                  <a:lnTo>
                    <a:pt x="363851" y="284212"/>
                  </a:lnTo>
                  <a:lnTo>
                    <a:pt x="361365" y="290114"/>
                  </a:lnTo>
                  <a:lnTo>
                    <a:pt x="356402" y="294977"/>
                  </a:lnTo>
                  <a:lnTo>
                    <a:pt x="351440" y="299739"/>
                  </a:lnTo>
                  <a:lnTo>
                    <a:pt x="345296" y="302120"/>
                  </a:lnTo>
                  <a:close/>
                </a:path>
                <a:path w="774700" h="302259">
                  <a:moveTo>
                    <a:pt x="533510" y="46137"/>
                  </a:moveTo>
                  <a:lnTo>
                    <a:pt x="561189" y="0"/>
                  </a:lnTo>
                  <a:lnTo>
                    <a:pt x="577210" y="1637"/>
                  </a:lnTo>
                  <a:lnTo>
                    <a:pt x="591181" y="5358"/>
                  </a:lnTo>
                  <a:lnTo>
                    <a:pt x="626265" y="38955"/>
                  </a:lnTo>
                  <a:lnTo>
                    <a:pt x="626319" y="39141"/>
                  </a:lnTo>
                  <a:lnTo>
                    <a:pt x="550579" y="39141"/>
                  </a:lnTo>
                  <a:lnTo>
                    <a:pt x="542635" y="41473"/>
                  </a:lnTo>
                  <a:lnTo>
                    <a:pt x="533510" y="46137"/>
                  </a:lnTo>
                  <a:close/>
                </a:path>
                <a:path w="774700" h="302259">
                  <a:moveTo>
                    <a:pt x="566847" y="223241"/>
                  </a:moveTo>
                  <a:lnTo>
                    <a:pt x="540489" y="190462"/>
                  </a:lnTo>
                  <a:lnTo>
                    <a:pt x="540063" y="182909"/>
                  </a:lnTo>
                  <a:lnTo>
                    <a:pt x="540369" y="175737"/>
                  </a:lnTo>
                  <a:lnTo>
                    <a:pt x="560347" y="129024"/>
                  </a:lnTo>
                  <a:lnTo>
                    <a:pt x="568933" y="115341"/>
                  </a:lnTo>
                  <a:lnTo>
                    <a:pt x="576877" y="101593"/>
                  </a:lnTo>
                  <a:lnTo>
                    <a:pt x="582550" y="89073"/>
                  </a:lnTo>
                  <a:lnTo>
                    <a:pt x="585954" y="77781"/>
                  </a:lnTo>
                  <a:lnTo>
                    <a:pt x="587088" y="67716"/>
                  </a:lnTo>
                  <a:lnTo>
                    <a:pt x="587088" y="58985"/>
                  </a:lnTo>
                  <a:lnTo>
                    <a:pt x="584364" y="52040"/>
                  </a:lnTo>
                  <a:lnTo>
                    <a:pt x="578906" y="46881"/>
                  </a:lnTo>
                  <a:lnTo>
                    <a:pt x="573543" y="41721"/>
                  </a:lnTo>
                  <a:lnTo>
                    <a:pt x="566352" y="39141"/>
                  </a:lnTo>
                  <a:lnTo>
                    <a:pt x="626319" y="39141"/>
                  </a:lnTo>
                  <a:lnTo>
                    <a:pt x="629586" y="50443"/>
                  </a:lnTo>
                  <a:lnTo>
                    <a:pt x="630693" y="62954"/>
                  </a:lnTo>
                  <a:lnTo>
                    <a:pt x="630266" y="71558"/>
                  </a:lnTo>
                  <a:lnTo>
                    <a:pt x="628984" y="80404"/>
                  </a:lnTo>
                  <a:lnTo>
                    <a:pt x="626942" y="89073"/>
                  </a:lnTo>
                  <a:lnTo>
                    <a:pt x="626844" y="89492"/>
                  </a:lnTo>
                  <a:lnTo>
                    <a:pt x="604036" y="136912"/>
                  </a:lnTo>
                  <a:lnTo>
                    <a:pt x="593193" y="154037"/>
                  </a:lnTo>
                  <a:lnTo>
                    <a:pt x="581147" y="173784"/>
                  </a:lnTo>
                  <a:lnTo>
                    <a:pt x="572648" y="190257"/>
                  </a:lnTo>
                  <a:lnTo>
                    <a:pt x="572542" y="190462"/>
                  </a:lnTo>
                  <a:lnTo>
                    <a:pt x="567378" y="204071"/>
                  </a:lnTo>
                  <a:lnTo>
                    <a:pt x="565657" y="214610"/>
                  </a:lnTo>
                  <a:lnTo>
                    <a:pt x="565657" y="216396"/>
                  </a:lnTo>
                  <a:lnTo>
                    <a:pt x="566057" y="219273"/>
                  </a:lnTo>
                  <a:lnTo>
                    <a:pt x="566847" y="223241"/>
                  </a:lnTo>
                  <a:close/>
                </a:path>
                <a:path w="774700" h="302259">
                  <a:moveTo>
                    <a:pt x="578906" y="302120"/>
                  </a:moveTo>
                  <a:lnTo>
                    <a:pt x="564514" y="302120"/>
                  </a:lnTo>
                  <a:lnTo>
                    <a:pt x="558558" y="299690"/>
                  </a:lnTo>
                  <a:lnTo>
                    <a:pt x="553750" y="294977"/>
                  </a:lnTo>
                  <a:lnTo>
                    <a:pt x="548988" y="290115"/>
                  </a:lnTo>
                  <a:lnTo>
                    <a:pt x="546607" y="284212"/>
                  </a:lnTo>
                  <a:lnTo>
                    <a:pt x="546607" y="269924"/>
                  </a:lnTo>
                  <a:lnTo>
                    <a:pt x="549036" y="263673"/>
                  </a:lnTo>
                  <a:lnTo>
                    <a:pt x="554047" y="258365"/>
                  </a:lnTo>
                  <a:lnTo>
                    <a:pt x="558981" y="253305"/>
                  </a:lnTo>
                  <a:lnTo>
                    <a:pt x="564866" y="250774"/>
                  </a:lnTo>
                  <a:lnTo>
                    <a:pt x="579249" y="250774"/>
                  </a:lnTo>
                  <a:lnTo>
                    <a:pt x="585402" y="253305"/>
                  </a:lnTo>
                  <a:lnTo>
                    <a:pt x="590365" y="258365"/>
                  </a:lnTo>
                  <a:lnTo>
                    <a:pt x="595327" y="263326"/>
                  </a:lnTo>
                  <a:lnTo>
                    <a:pt x="597804" y="269477"/>
                  </a:lnTo>
                  <a:lnTo>
                    <a:pt x="597699" y="284212"/>
                  </a:lnTo>
                  <a:lnTo>
                    <a:pt x="595270" y="289966"/>
                  </a:lnTo>
                  <a:lnTo>
                    <a:pt x="585154" y="299690"/>
                  </a:lnTo>
                  <a:lnTo>
                    <a:pt x="578906" y="302120"/>
                  </a:lnTo>
                  <a:close/>
                </a:path>
                <a:path w="774700" h="302259">
                  <a:moveTo>
                    <a:pt x="677289" y="46137"/>
                  </a:moveTo>
                  <a:lnTo>
                    <a:pt x="704969" y="0"/>
                  </a:lnTo>
                  <a:lnTo>
                    <a:pt x="720985" y="1637"/>
                  </a:lnTo>
                  <a:lnTo>
                    <a:pt x="734956" y="5358"/>
                  </a:lnTo>
                  <a:lnTo>
                    <a:pt x="770044" y="38955"/>
                  </a:lnTo>
                  <a:lnTo>
                    <a:pt x="770098" y="39141"/>
                  </a:lnTo>
                  <a:lnTo>
                    <a:pt x="694349" y="39141"/>
                  </a:lnTo>
                  <a:lnTo>
                    <a:pt x="686414" y="41473"/>
                  </a:lnTo>
                  <a:lnTo>
                    <a:pt x="677289" y="46137"/>
                  </a:lnTo>
                  <a:close/>
                </a:path>
                <a:path w="774700" h="302259">
                  <a:moveTo>
                    <a:pt x="710627" y="223241"/>
                  </a:moveTo>
                  <a:lnTo>
                    <a:pt x="684261" y="190462"/>
                  </a:lnTo>
                  <a:lnTo>
                    <a:pt x="684224" y="190257"/>
                  </a:lnTo>
                  <a:lnTo>
                    <a:pt x="683833" y="182909"/>
                  </a:lnTo>
                  <a:lnTo>
                    <a:pt x="684140" y="175737"/>
                  </a:lnTo>
                  <a:lnTo>
                    <a:pt x="685062" y="168956"/>
                  </a:lnTo>
                  <a:lnTo>
                    <a:pt x="704122" y="129024"/>
                  </a:lnTo>
                  <a:lnTo>
                    <a:pt x="712703" y="115341"/>
                  </a:lnTo>
                  <a:lnTo>
                    <a:pt x="720649" y="101593"/>
                  </a:lnTo>
                  <a:lnTo>
                    <a:pt x="726325" y="89073"/>
                  </a:lnTo>
                  <a:lnTo>
                    <a:pt x="729732" y="77781"/>
                  </a:lnTo>
                  <a:lnTo>
                    <a:pt x="730867" y="67716"/>
                  </a:lnTo>
                  <a:lnTo>
                    <a:pt x="730867" y="58985"/>
                  </a:lnTo>
                  <a:lnTo>
                    <a:pt x="728134" y="52040"/>
                  </a:lnTo>
                  <a:lnTo>
                    <a:pt x="722676" y="46881"/>
                  </a:lnTo>
                  <a:lnTo>
                    <a:pt x="717323" y="41721"/>
                  </a:lnTo>
                  <a:lnTo>
                    <a:pt x="710132" y="39141"/>
                  </a:lnTo>
                  <a:lnTo>
                    <a:pt x="770098" y="39141"/>
                  </a:lnTo>
                  <a:lnTo>
                    <a:pt x="773366" y="50443"/>
                  </a:lnTo>
                  <a:lnTo>
                    <a:pt x="774473" y="62954"/>
                  </a:lnTo>
                  <a:lnTo>
                    <a:pt x="774044" y="71558"/>
                  </a:lnTo>
                  <a:lnTo>
                    <a:pt x="772760" y="80404"/>
                  </a:lnTo>
                  <a:lnTo>
                    <a:pt x="770718" y="89073"/>
                  </a:lnTo>
                  <a:lnTo>
                    <a:pt x="770619" y="89492"/>
                  </a:lnTo>
                  <a:lnTo>
                    <a:pt x="747811" y="136912"/>
                  </a:lnTo>
                  <a:lnTo>
                    <a:pt x="736963" y="154037"/>
                  </a:lnTo>
                  <a:lnTo>
                    <a:pt x="724919" y="173784"/>
                  </a:lnTo>
                  <a:lnTo>
                    <a:pt x="716423" y="190257"/>
                  </a:lnTo>
                  <a:lnTo>
                    <a:pt x="716317" y="190462"/>
                  </a:lnTo>
                  <a:lnTo>
                    <a:pt x="711156" y="204071"/>
                  </a:lnTo>
                  <a:lnTo>
                    <a:pt x="709436" y="214610"/>
                  </a:lnTo>
                  <a:lnTo>
                    <a:pt x="709436" y="216396"/>
                  </a:lnTo>
                  <a:lnTo>
                    <a:pt x="709827" y="219273"/>
                  </a:lnTo>
                  <a:lnTo>
                    <a:pt x="710627" y="223241"/>
                  </a:lnTo>
                  <a:close/>
                </a:path>
                <a:path w="774700" h="302259">
                  <a:moveTo>
                    <a:pt x="722676" y="302120"/>
                  </a:moveTo>
                  <a:lnTo>
                    <a:pt x="708293" y="302120"/>
                  </a:lnTo>
                  <a:lnTo>
                    <a:pt x="702337" y="299690"/>
                  </a:lnTo>
                  <a:lnTo>
                    <a:pt x="697530" y="294977"/>
                  </a:lnTo>
                  <a:lnTo>
                    <a:pt x="692768" y="290115"/>
                  </a:lnTo>
                  <a:lnTo>
                    <a:pt x="690386" y="284212"/>
                  </a:lnTo>
                  <a:lnTo>
                    <a:pt x="690386" y="269924"/>
                  </a:lnTo>
                  <a:lnTo>
                    <a:pt x="692815" y="263673"/>
                  </a:lnTo>
                  <a:lnTo>
                    <a:pt x="697817" y="258365"/>
                  </a:lnTo>
                  <a:lnTo>
                    <a:pt x="702751" y="253305"/>
                  </a:lnTo>
                  <a:lnTo>
                    <a:pt x="708636" y="250774"/>
                  </a:lnTo>
                  <a:lnTo>
                    <a:pt x="723028" y="250774"/>
                  </a:lnTo>
                  <a:lnTo>
                    <a:pt x="729182" y="253305"/>
                  </a:lnTo>
                  <a:lnTo>
                    <a:pt x="734135" y="258365"/>
                  </a:lnTo>
                  <a:lnTo>
                    <a:pt x="739097" y="263326"/>
                  </a:lnTo>
                  <a:lnTo>
                    <a:pt x="741583" y="269477"/>
                  </a:lnTo>
                  <a:lnTo>
                    <a:pt x="741478" y="284212"/>
                  </a:lnTo>
                  <a:lnTo>
                    <a:pt x="739049" y="289966"/>
                  </a:lnTo>
                  <a:lnTo>
                    <a:pt x="728934" y="299690"/>
                  </a:lnTo>
                  <a:lnTo>
                    <a:pt x="722676" y="3021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94402" y="6968436"/>
              <a:ext cx="0" cy="746760"/>
            </a:xfrm>
            <a:custGeom>
              <a:avLst/>
              <a:gdLst/>
              <a:ahLst/>
              <a:cxnLst/>
              <a:rect l="l" t="t" r="r" b="b"/>
              <a:pathLst>
                <a:path h="746759">
                  <a:moveTo>
                    <a:pt x="0" y="0"/>
                  </a:moveTo>
                  <a:lnTo>
                    <a:pt x="0" y="746398"/>
                  </a:lnTo>
                </a:path>
              </a:pathLst>
            </a:custGeom>
            <a:ln w="38099">
              <a:solidFill>
                <a:srgbClr val="6E6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12427" y="7695784"/>
              <a:ext cx="163949" cy="2109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844247" y="7465439"/>
            <a:ext cx="4330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30" dirty="0">
                <a:latin typeface="Tahoma"/>
                <a:cs typeface="Tahoma"/>
              </a:rPr>
              <a:t>A.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21448" y="7611240"/>
            <a:ext cx="241300" cy="302260"/>
          </a:xfrm>
          <a:custGeom>
            <a:avLst/>
            <a:gdLst/>
            <a:ahLst/>
            <a:cxnLst/>
            <a:rect l="l" t="t" r="r" b="b"/>
            <a:pathLst>
              <a:path w="241300" h="302259">
                <a:moveTo>
                  <a:pt x="0" y="46137"/>
                </a:moveTo>
                <a:lnTo>
                  <a:pt x="27679" y="0"/>
                </a:lnTo>
                <a:lnTo>
                  <a:pt x="43699" y="1637"/>
                </a:lnTo>
                <a:lnTo>
                  <a:pt x="57671" y="5358"/>
                </a:lnTo>
                <a:lnTo>
                  <a:pt x="92759" y="38955"/>
                </a:lnTo>
                <a:lnTo>
                  <a:pt x="92812" y="39141"/>
                </a:lnTo>
                <a:lnTo>
                  <a:pt x="17068" y="39141"/>
                </a:lnTo>
                <a:lnTo>
                  <a:pt x="9134" y="41473"/>
                </a:lnTo>
                <a:lnTo>
                  <a:pt x="0" y="46137"/>
                </a:lnTo>
                <a:close/>
              </a:path>
              <a:path w="241300" h="302259">
                <a:moveTo>
                  <a:pt x="33337" y="223241"/>
                </a:moveTo>
                <a:lnTo>
                  <a:pt x="6979" y="190462"/>
                </a:lnTo>
                <a:lnTo>
                  <a:pt x="6942" y="190258"/>
                </a:lnTo>
                <a:lnTo>
                  <a:pt x="6553" y="182910"/>
                </a:lnTo>
                <a:lnTo>
                  <a:pt x="6860" y="175738"/>
                </a:lnTo>
                <a:lnTo>
                  <a:pt x="7780" y="168956"/>
                </a:lnTo>
                <a:lnTo>
                  <a:pt x="26836" y="129024"/>
                </a:lnTo>
                <a:lnTo>
                  <a:pt x="35423" y="115341"/>
                </a:lnTo>
                <a:lnTo>
                  <a:pt x="43367" y="101593"/>
                </a:lnTo>
                <a:lnTo>
                  <a:pt x="49040" y="89073"/>
                </a:lnTo>
                <a:lnTo>
                  <a:pt x="52443" y="77781"/>
                </a:lnTo>
                <a:lnTo>
                  <a:pt x="53578" y="67716"/>
                </a:lnTo>
                <a:lnTo>
                  <a:pt x="53578" y="58986"/>
                </a:lnTo>
                <a:lnTo>
                  <a:pt x="50853" y="52040"/>
                </a:lnTo>
                <a:lnTo>
                  <a:pt x="45396" y="46881"/>
                </a:lnTo>
                <a:lnTo>
                  <a:pt x="40033" y="41721"/>
                </a:lnTo>
                <a:lnTo>
                  <a:pt x="32842" y="39141"/>
                </a:lnTo>
                <a:lnTo>
                  <a:pt x="92812" y="39141"/>
                </a:lnTo>
                <a:lnTo>
                  <a:pt x="96077" y="50443"/>
                </a:lnTo>
                <a:lnTo>
                  <a:pt x="97183" y="62954"/>
                </a:lnTo>
                <a:lnTo>
                  <a:pt x="96756" y="71558"/>
                </a:lnTo>
                <a:lnTo>
                  <a:pt x="95474" y="80404"/>
                </a:lnTo>
                <a:lnTo>
                  <a:pt x="93436" y="89073"/>
                </a:lnTo>
                <a:lnTo>
                  <a:pt x="93337" y="89492"/>
                </a:lnTo>
                <a:lnTo>
                  <a:pt x="70525" y="136912"/>
                </a:lnTo>
                <a:lnTo>
                  <a:pt x="59683" y="154037"/>
                </a:lnTo>
                <a:lnTo>
                  <a:pt x="47637" y="173784"/>
                </a:lnTo>
                <a:lnTo>
                  <a:pt x="39137" y="190258"/>
                </a:lnTo>
                <a:lnTo>
                  <a:pt x="39032" y="190462"/>
                </a:lnTo>
                <a:lnTo>
                  <a:pt x="33868" y="204071"/>
                </a:lnTo>
                <a:lnTo>
                  <a:pt x="32146" y="214610"/>
                </a:lnTo>
                <a:lnTo>
                  <a:pt x="32146" y="216396"/>
                </a:lnTo>
                <a:lnTo>
                  <a:pt x="32546" y="219273"/>
                </a:lnTo>
                <a:lnTo>
                  <a:pt x="33337" y="223241"/>
                </a:lnTo>
                <a:close/>
              </a:path>
              <a:path w="241300" h="302259">
                <a:moveTo>
                  <a:pt x="45396" y="302120"/>
                </a:moveTo>
                <a:lnTo>
                  <a:pt x="31003" y="302120"/>
                </a:lnTo>
                <a:lnTo>
                  <a:pt x="25057" y="299690"/>
                </a:lnTo>
                <a:lnTo>
                  <a:pt x="20240" y="294977"/>
                </a:lnTo>
                <a:lnTo>
                  <a:pt x="15478" y="290115"/>
                </a:lnTo>
                <a:lnTo>
                  <a:pt x="13096" y="284212"/>
                </a:lnTo>
                <a:lnTo>
                  <a:pt x="13096" y="269924"/>
                </a:lnTo>
                <a:lnTo>
                  <a:pt x="15525" y="263673"/>
                </a:lnTo>
                <a:lnTo>
                  <a:pt x="20536" y="258365"/>
                </a:lnTo>
                <a:lnTo>
                  <a:pt x="25470" y="253305"/>
                </a:lnTo>
                <a:lnTo>
                  <a:pt x="31356" y="250775"/>
                </a:lnTo>
                <a:lnTo>
                  <a:pt x="45738" y="250775"/>
                </a:lnTo>
                <a:lnTo>
                  <a:pt x="51892" y="253305"/>
                </a:lnTo>
                <a:lnTo>
                  <a:pt x="56854" y="258365"/>
                </a:lnTo>
                <a:lnTo>
                  <a:pt x="61817" y="263326"/>
                </a:lnTo>
                <a:lnTo>
                  <a:pt x="64293" y="269477"/>
                </a:lnTo>
                <a:lnTo>
                  <a:pt x="64189" y="284212"/>
                </a:lnTo>
                <a:lnTo>
                  <a:pt x="61769" y="289966"/>
                </a:lnTo>
                <a:lnTo>
                  <a:pt x="51644" y="299690"/>
                </a:lnTo>
                <a:lnTo>
                  <a:pt x="45396" y="302120"/>
                </a:lnTo>
                <a:close/>
              </a:path>
              <a:path w="241300" h="302259">
                <a:moveTo>
                  <a:pt x="143779" y="46137"/>
                </a:moveTo>
                <a:lnTo>
                  <a:pt x="171459" y="0"/>
                </a:lnTo>
                <a:lnTo>
                  <a:pt x="187475" y="1637"/>
                </a:lnTo>
                <a:lnTo>
                  <a:pt x="201447" y="5358"/>
                </a:lnTo>
                <a:lnTo>
                  <a:pt x="236535" y="38955"/>
                </a:lnTo>
                <a:lnTo>
                  <a:pt x="236588" y="39141"/>
                </a:lnTo>
                <a:lnTo>
                  <a:pt x="160838" y="39141"/>
                </a:lnTo>
                <a:lnTo>
                  <a:pt x="152904" y="41473"/>
                </a:lnTo>
                <a:lnTo>
                  <a:pt x="143779" y="46137"/>
                </a:lnTo>
                <a:close/>
              </a:path>
              <a:path w="241300" h="302259">
                <a:moveTo>
                  <a:pt x="177117" y="223241"/>
                </a:moveTo>
                <a:lnTo>
                  <a:pt x="150750" y="190462"/>
                </a:lnTo>
                <a:lnTo>
                  <a:pt x="150714" y="190258"/>
                </a:lnTo>
                <a:lnTo>
                  <a:pt x="150323" y="182910"/>
                </a:lnTo>
                <a:lnTo>
                  <a:pt x="150630" y="175738"/>
                </a:lnTo>
                <a:lnTo>
                  <a:pt x="151551" y="168956"/>
                </a:lnTo>
                <a:lnTo>
                  <a:pt x="170616" y="129024"/>
                </a:lnTo>
                <a:lnTo>
                  <a:pt x="179202" y="115341"/>
                </a:lnTo>
                <a:lnTo>
                  <a:pt x="187142" y="101593"/>
                </a:lnTo>
                <a:lnTo>
                  <a:pt x="192816" y="89073"/>
                </a:lnTo>
                <a:lnTo>
                  <a:pt x="196222" y="77781"/>
                </a:lnTo>
                <a:lnTo>
                  <a:pt x="197357" y="67716"/>
                </a:lnTo>
                <a:lnTo>
                  <a:pt x="197357" y="58986"/>
                </a:lnTo>
                <a:lnTo>
                  <a:pt x="194623" y="52040"/>
                </a:lnTo>
                <a:lnTo>
                  <a:pt x="189166" y="46881"/>
                </a:lnTo>
                <a:lnTo>
                  <a:pt x="183813" y="41721"/>
                </a:lnTo>
                <a:lnTo>
                  <a:pt x="176621" y="39141"/>
                </a:lnTo>
                <a:lnTo>
                  <a:pt x="236588" y="39141"/>
                </a:lnTo>
                <a:lnTo>
                  <a:pt x="239855" y="50443"/>
                </a:lnTo>
                <a:lnTo>
                  <a:pt x="240962" y="62954"/>
                </a:lnTo>
                <a:lnTo>
                  <a:pt x="240534" y="71558"/>
                </a:lnTo>
                <a:lnTo>
                  <a:pt x="239249" y="80404"/>
                </a:lnTo>
                <a:lnTo>
                  <a:pt x="237207" y="89073"/>
                </a:lnTo>
                <a:lnTo>
                  <a:pt x="237109" y="89492"/>
                </a:lnTo>
                <a:lnTo>
                  <a:pt x="214301" y="136912"/>
                </a:lnTo>
                <a:lnTo>
                  <a:pt x="203453" y="154037"/>
                </a:lnTo>
                <a:lnTo>
                  <a:pt x="191409" y="173784"/>
                </a:lnTo>
                <a:lnTo>
                  <a:pt x="182912" y="190258"/>
                </a:lnTo>
                <a:lnTo>
                  <a:pt x="182807" y="190462"/>
                </a:lnTo>
                <a:lnTo>
                  <a:pt x="177646" y="204071"/>
                </a:lnTo>
                <a:lnTo>
                  <a:pt x="175926" y="214610"/>
                </a:lnTo>
                <a:lnTo>
                  <a:pt x="175926" y="216396"/>
                </a:lnTo>
                <a:lnTo>
                  <a:pt x="176316" y="219273"/>
                </a:lnTo>
                <a:lnTo>
                  <a:pt x="177117" y="223241"/>
                </a:lnTo>
                <a:close/>
              </a:path>
              <a:path w="241300" h="302259">
                <a:moveTo>
                  <a:pt x="189166" y="302120"/>
                </a:moveTo>
                <a:lnTo>
                  <a:pt x="174783" y="302120"/>
                </a:lnTo>
                <a:lnTo>
                  <a:pt x="168827" y="299690"/>
                </a:lnTo>
                <a:lnTo>
                  <a:pt x="164020" y="294977"/>
                </a:lnTo>
                <a:lnTo>
                  <a:pt x="159257" y="290115"/>
                </a:lnTo>
                <a:lnTo>
                  <a:pt x="156876" y="284212"/>
                </a:lnTo>
                <a:lnTo>
                  <a:pt x="156876" y="269924"/>
                </a:lnTo>
                <a:lnTo>
                  <a:pt x="159305" y="263673"/>
                </a:lnTo>
                <a:lnTo>
                  <a:pt x="164306" y="258365"/>
                </a:lnTo>
                <a:lnTo>
                  <a:pt x="169240" y="253305"/>
                </a:lnTo>
                <a:lnTo>
                  <a:pt x="175126" y="250775"/>
                </a:lnTo>
                <a:lnTo>
                  <a:pt x="189518" y="250775"/>
                </a:lnTo>
                <a:lnTo>
                  <a:pt x="195671" y="253305"/>
                </a:lnTo>
                <a:lnTo>
                  <a:pt x="200634" y="258365"/>
                </a:lnTo>
                <a:lnTo>
                  <a:pt x="205587" y="263326"/>
                </a:lnTo>
                <a:lnTo>
                  <a:pt x="208073" y="269477"/>
                </a:lnTo>
                <a:lnTo>
                  <a:pt x="207968" y="284212"/>
                </a:lnTo>
                <a:lnTo>
                  <a:pt x="205539" y="289966"/>
                </a:lnTo>
                <a:lnTo>
                  <a:pt x="195424" y="299690"/>
                </a:lnTo>
                <a:lnTo>
                  <a:pt x="189166" y="30212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52747" y="8503988"/>
            <a:ext cx="694690" cy="302260"/>
          </a:xfrm>
          <a:custGeom>
            <a:avLst/>
            <a:gdLst/>
            <a:ahLst/>
            <a:cxnLst/>
            <a:rect l="l" t="t" r="r" b="b"/>
            <a:pathLst>
              <a:path w="694689" h="302259">
                <a:moveTo>
                  <a:pt x="99717" y="298697"/>
                </a:moveTo>
                <a:lnTo>
                  <a:pt x="0" y="298697"/>
                </a:lnTo>
                <a:lnTo>
                  <a:pt x="0" y="4167"/>
                </a:lnTo>
                <a:lnTo>
                  <a:pt x="77238" y="4167"/>
                </a:lnTo>
                <a:lnTo>
                  <a:pt x="122893" y="9692"/>
                </a:lnTo>
                <a:lnTo>
                  <a:pt x="159238" y="32909"/>
                </a:lnTo>
                <a:lnTo>
                  <a:pt x="165519" y="41671"/>
                </a:lnTo>
                <a:lnTo>
                  <a:pt x="42119" y="41671"/>
                </a:lnTo>
                <a:lnTo>
                  <a:pt x="42119" y="130224"/>
                </a:lnTo>
                <a:lnTo>
                  <a:pt x="152511" y="130224"/>
                </a:lnTo>
                <a:lnTo>
                  <a:pt x="150776" y="131954"/>
                </a:lnTo>
                <a:lnTo>
                  <a:pt x="131111" y="142874"/>
                </a:lnTo>
                <a:lnTo>
                  <a:pt x="146434" y="146828"/>
                </a:lnTo>
                <a:lnTo>
                  <a:pt x="160100" y="152585"/>
                </a:lnTo>
                <a:lnTo>
                  <a:pt x="172109" y="160148"/>
                </a:lnTo>
                <a:lnTo>
                  <a:pt x="180486" y="167729"/>
                </a:lnTo>
                <a:lnTo>
                  <a:pt x="42119" y="167729"/>
                </a:lnTo>
                <a:lnTo>
                  <a:pt x="42119" y="261193"/>
                </a:lnTo>
                <a:lnTo>
                  <a:pt x="187977" y="261193"/>
                </a:lnTo>
                <a:lnTo>
                  <a:pt x="183482" y="267109"/>
                </a:lnTo>
                <a:lnTo>
                  <a:pt x="144027" y="292419"/>
                </a:lnTo>
                <a:lnTo>
                  <a:pt x="115899" y="298000"/>
                </a:lnTo>
                <a:lnTo>
                  <a:pt x="99717" y="298697"/>
                </a:lnTo>
                <a:close/>
              </a:path>
              <a:path w="694689" h="302259">
                <a:moveTo>
                  <a:pt x="152511" y="130224"/>
                </a:moveTo>
                <a:lnTo>
                  <a:pt x="70246" y="130224"/>
                </a:lnTo>
                <a:lnTo>
                  <a:pt x="85854" y="129424"/>
                </a:lnTo>
                <a:lnTo>
                  <a:pt x="99043" y="127024"/>
                </a:lnTo>
                <a:lnTo>
                  <a:pt x="128882" y="102617"/>
                </a:lnTo>
                <a:lnTo>
                  <a:pt x="132454" y="84088"/>
                </a:lnTo>
                <a:lnTo>
                  <a:pt x="129077" y="65531"/>
                </a:lnTo>
                <a:lnTo>
                  <a:pt x="118946" y="52275"/>
                </a:lnTo>
                <a:lnTo>
                  <a:pt x="102063" y="44322"/>
                </a:lnTo>
                <a:lnTo>
                  <a:pt x="78428" y="41671"/>
                </a:lnTo>
                <a:lnTo>
                  <a:pt x="165519" y="41671"/>
                </a:lnTo>
                <a:lnTo>
                  <a:pt x="169951" y="49969"/>
                </a:lnTo>
                <a:lnTo>
                  <a:pt x="173345" y="59531"/>
                </a:lnTo>
                <a:lnTo>
                  <a:pt x="175381" y="69763"/>
                </a:lnTo>
                <a:lnTo>
                  <a:pt x="176059" y="80665"/>
                </a:lnTo>
                <a:lnTo>
                  <a:pt x="173250" y="100849"/>
                </a:lnTo>
                <a:lnTo>
                  <a:pt x="164822" y="117946"/>
                </a:lnTo>
                <a:lnTo>
                  <a:pt x="152511" y="130224"/>
                </a:lnTo>
                <a:close/>
              </a:path>
              <a:path w="694689" h="302259">
                <a:moveTo>
                  <a:pt x="187977" y="261193"/>
                </a:moveTo>
                <a:lnTo>
                  <a:pt x="83638" y="261193"/>
                </a:lnTo>
                <a:lnTo>
                  <a:pt x="99581" y="260858"/>
                </a:lnTo>
                <a:lnTo>
                  <a:pt x="112735" y="259853"/>
                </a:lnTo>
                <a:lnTo>
                  <a:pt x="150466" y="239166"/>
                </a:lnTo>
                <a:lnTo>
                  <a:pt x="157905" y="214610"/>
                </a:lnTo>
                <a:lnTo>
                  <a:pt x="157412" y="207987"/>
                </a:lnTo>
                <a:lnTo>
                  <a:pt x="134415" y="176342"/>
                </a:lnTo>
                <a:lnTo>
                  <a:pt x="96204" y="168073"/>
                </a:lnTo>
                <a:lnTo>
                  <a:pt x="81552" y="167729"/>
                </a:lnTo>
                <a:lnTo>
                  <a:pt x="180486" y="167729"/>
                </a:lnTo>
                <a:lnTo>
                  <a:pt x="200319" y="204619"/>
                </a:lnTo>
                <a:lnTo>
                  <a:pt x="201510" y="218330"/>
                </a:lnTo>
                <a:lnTo>
                  <a:pt x="200785" y="229334"/>
                </a:lnTo>
                <a:lnTo>
                  <a:pt x="198725" y="239166"/>
                </a:lnTo>
                <a:lnTo>
                  <a:pt x="198608" y="239724"/>
                </a:lnTo>
                <a:lnTo>
                  <a:pt x="194980" y="249500"/>
                </a:lnTo>
                <a:lnTo>
                  <a:pt x="189899" y="258663"/>
                </a:lnTo>
                <a:lnTo>
                  <a:pt x="187977" y="261193"/>
                </a:lnTo>
                <a:close/>
              </a:path>
              <a:path w="694689" h="302259">
                <a:moveTo>
                  <a:pt x="264994" y="302120"/>
                </a:moveTo>
                <a:lnTo>
                  <a:pt x="250507" y="302120"/>
                </a:lnTo>
                <a:lnTo>
                  <a:pt x="244458" y="299739"/>
                </a:lnTo>
                <a:lnTo>
                  <a:pt x="239496" y="294977"/>
                </a:lnTo>
                <a:lnTo>
                  <a:pt x="234533" y="290115"/>
                </a:lnTo>
                <a:lnTo>
                  <a:pt x="232057" y="284212"/>
                </a:lnTo>
                <a:lnTo>
                  <a:pt x="232057" y="270023"/>
                </a:lnTo>
                <a:lnTo>
                  <a:pt x="234533" y="263971"/>
                </a:lnTo>
                <a:lnTo>
                  <a:pt x="239496" y="259109"/>
                </a:lnTo>
                <a:lnTo>
                  <a:pt x="244458" y="254148"/>
                </a:lnTo>
                <a:lnTo>
                  <a:pt x="250507" y="251668"/>
                </a:lnTo>
                <a:lnTo>
                  <a:pt x="264794" y="251668"/>
                </a:lnTo>
                <a:lnTo>
                  <a:pt x="270899" y="254148"/>
                </a:lnTo>
                <a:lnTo>
                  <a:pt x="275957" y="259109"/>
                </a:lnTo>
                <a:lnTo>
                  <a:pt x="281015" y="263971"/>
                </a:lnTo>
                <a:lnTo>
                  <a:pt x="283549" y="270023"/>
                </a:lnTo>
                <a:lnTo>
                  <a:pt x="283549" y="284212"/>
                </a:lnTo>
                <a:lnTo>
                  <a:pt x="281072" y="290115"/>
                </a:lnTo>
                <a:lnTo>
                  <a:pt x="276110" y="294977"/>
                </a:lnTo>
                <a:lnTo>
                  <a:pt x="271147" y="299739"/>
                </a:lnTo>
                <a:lnTo>
                  <a:pt x="264994" y="302120"/>
                </a:lnTo>
                <a:close/>
              </a:path>
              <a:path w="694689" h="302259">
                <a:moveTo>
                  <a:pt x="453217" y="46137"/>
                </a:moveTo>
                <a:lnTo>
                  <a:pt x="480897" y="0"/>
                </a:lnTo>
                <a:lnTo>
                  <a:pt x="496913" y="1637"/>
                </a:lnTo>
                <a:lnTo>
                  <a:pt x="510884" y="5358"/>
                </a:lnTo>
                <a:lnTo>
                  <a:pt x="545971" y="38955"/>
                </a:lnTo>
                <a:lnTo>
                  <a:pt x="546025" y="39141"/>
                </a:lnTo>
                <a:lnTo>
                  <a:pt x="470276" y="39141"/>
                </a:lnTo>
                <a:lnTo>
                  <a:pt x="462342" y="41473"/>
                </a:lnTo>
                <a:lnTo>
                  <a:pt x="453217" y="46137"/>
                </a:lnTo>
                <a:close/>
              </a:path>
              <a:path w="694689" h="302259">
                <a:moveTo>
                  <a:pt x="486555" y="223241"/>
                </a:moveTo>
                <a:lnTo>
                  <a:pt x="460188" y="190462"/>
                </a:lnTo>
                <a:lnTo>
                  <a:pt x="459761" y="182910"/>
                </a:lnTo>
                <a:lnTo>
                  <a:pt x="460068" y="175738"/>
                </a:lnTo>
                <a:lnTo>
                  <a:pt x="480046" y="129024"/>
                </a:lnTo>
                <a:lnTo>
                  <a:pt x="488631" y="115341"/>
                </a:lnTo>
                <a:lnTo>
                  <a:pt x="496577" y="101593"/>
                </a:lnTo>
                <a:lnTo>
                  <a:pt x="502253" y="89073"/>
                </a:lnTo>
                <a:lnTo>
                  <a:pt x="505659" y="77781"/>
                </a:lnTo>
                <a:lnTo>
                  <a:pt x="506795" y="67716"/>
                </a:lnTo>
                <a:lnTo>
                  <a:pt x="506795" y="58986"/>
                </a:lnTo>
                <a:lnTo>
                  <a:pt x="504062" y="52040"/>
                </a:lnTo>
                <a:lnTo>
                  <a:pt x="498604" y="46881"/>
                </a:lnTo>
                <a:lnTo>
                  <a:pt x="493251" y="41721"/>
                </a:lnTo>
                <a:lnTo>
                  <a:pt x="486059" y="39141"/>
                </a:lnTo>
                <a:lnTo>
                  <a:pt x="546025" y="39141"/>
                </a:lnTo>
                <a:lnTo>
                  <a:pt x="549293" y="50443"/>
                </a:lnTo>
                <a:lnTo>
                  <a:pt x="550401" y="62954"/>
                </a:lnTo>
                <a:lnTo>
                  <a:pt x="549972" y="71558"/>
                </a:lnTo>
                <a:lnTo>
                  <a:pt x="548687" y="80404"/>
                </a:lnTo>
                <a:lnTo>
                  <a:pt x="546645" y="89073"/>
                </a:lnTo>
                <a:lnTo>
                  <a:pt x="546547" y="89492"/>
                </a:lnTo>
                <a:lnTo>
                  <a:pt x="523739" y="136912"/>
                </a:lnTo>
                <a:lnTo>
                  <a:pt x="512891" y="154037"/>
                </a:lnTo>
                <a:lnTo>
                  <a:pt x="500847" y="173784"/>
                </a:lnTo>
                <a:lnTo>
                  <a:pt x="492350" y="190258"/>
                </a:lnTo>
                <a:lnTo>
                  <a:pt x="492245" y="190462"/>
                </a:lnTo>
                <a:lnTo>
                  <a:pt x="487084" y="204071"/>
                </a:lnTo>
                <a:lnTo>
                  <a:pt x="485364" y="214610"/>
                </a:lnTo>
                <a:lnTo>
                  <a:pt x="485364" y="216396"/>
                </a:lnTo>
                <a:lnTo>
                  <a:pt x="485754" y="219273"/>
                </a:lnTo>
                <a:lnTo>
                  <a:pt x="486555" y="223241"/>
                </a:lnTo>
                <a:close/>
              </a:path>
              <a:path w="694689" h="302259">
                <a:moveTo>
                  <a:pt x="498604" y="302120"/>
                </a:moveTo>
                <a:lnTo>
                  <a:pt x="484221" y="302120"/>
                </a:lnTo>
                <a:lnTo>
                  <a:pt x="478265" y="299690"/>
                </a:lnTo>
                <a:lnTo>
                  <a:pt x="473458" y="294977"/>
                </a:lnTo>
                <a:lnTo>
                  <a:pt x="468695" y="290115"/>
                </a:lnTo>
                <a:lnTo>
                  <a:pt x="466314" y="284212"/>
                </a:lnTo>
                <a:lnTo>
                  <a:pt x="466314" y="269924"/>
                </a:lnTo>
                <a:lnTo>
                  <a:pt x="468743" y="263673"/>
                </a:lnTo>
                <a:lnTo>
                  <a:pt x="473744" y="258365"/>
                </a:lnTo>
                <a:lnTo>
                  <a:pt x="478678" y="253305"/>
                </a:lnTo>
                <a:lnTo>
                  <a:pt x="484564" y="250775"/>
                </a:lnTo>
                <a:lnTo>
                  <a:pt x="498956" y="250775"/>
                </a:lnTo>
                <a:lnTo>
                  <a:pt x="505100" y="253305"/>
                </a:lnTo>
                <a:lnTo>
                  <a:pt x="510062" y="258365"/>
                </a:lnTo>
                <a:lnTo>
                  <a:pt x="515025" y="263326"/>
                </a:lnTo>
                <a:lnTo>
                  <a:pt x="517511" y="269477"/>
                </a:lnTo>
                <a:lnTo>
                  <a:pt x="517406" y="284212"/>
                </a:lnTo>
                <a:lnTo>
                  <a:pt x="514977" y="289966"/>
                </a:lnTo>
                <a:lnTo>
                  <a:pt x="504852" y="299690"/>
                </a:lnTo>
                <a:lnTo>
                  <a:pt x="498604" y="302120"/>
                </a:lnTo>
                <a:close/>
              </a:path>
              <a:path w="694689" h="302259">
                <a:moveTo>
                  <a:pt x="596987" y="46137"/>
                </a:moveTo>
                <a:lnTo>
                  <a:pt x="624667" y="0"/>
                </a:lnTo>
                <a:lnTo>
                  <a:pt x="640687" y="1637"/>
                </a:lnTo>
                <a:lnTo>
                  <a:pt x="654659" y="5358"/>
                </a:lnTo>
                <a:lnTo>
                  <a:pt x="689746" y="38955"/>
                </a:lnTo>
                <a:lnTo>
                  <a:pt x="689800" y="39141"/>
                </a:lnTo>
                <a:lnTo>
                  <a:pt x="614056" y="39141"/>
                </a:lnTo>
                <a:lnTo>
                  <a:pt x="606122" y="41473"/>
                </a:lnTo>
                <a:lnTo>
                  <a:pt x="596987" y="46137"/>
                </a:lnTo>
                <a:close/>
              </a:path>
              <a:path w="694689" h="302259">
                <a:moveTo>
                  <a:pt x="630325" y="223241"/>
                </a:moveTo>
                <a:lnTo>
                  <a:pt x="603966" y="190462"/>
                </a:lnTo>
                <a:lnTo>
                  <a:pt x="603930" y="190258"/>
                </a:lnTo>
                <a:lnTo>
                  <a:pt x="603540" y="182910"/>
                </a:lnTo>
                <a:lnTo>
                  <a:pt x="603847" y="175738"/>
                </a:lnTo>
                <a:lnTo>
                  <a:pt x="604768" y="168956"/>
                </a:lnTo>
                <a:lnTo>
                  <a:pt x="623825" y="129024"/>
                </a:lnTo>
                <a:lnTo>
                  <a:pt x="632411" y="115341"/>
                </a:lnTo>
                <a:lnTo>
                  <a:pt x="640355" y="101593"/>
                </a:lnTo>
                <a:lnTo>
                  <a:pt x="646028" y="89073"/>
                </a:lnTo>
                <a:lnTo>
                  <a:pt x="649431" y="77781"/>
                </a:lnTo>
                <a:lnTo>
                  <a:pt x="650565" y="67716"/>
                </a:lnTo>
                <a:lnTo>
                  <a:pt x="650565" y="58986"/>
                </a:lnTo>
                <a:lnTo>
                  <a:pt x="647841" y="52040"/>
                </a:lnTo>
                <a:lnTo>
                  <a:pt x="642383" y="46881"/>
                </a:lnTo>
                <a:lnTo>
                  <a:pt x="637021" y="41721"/>
                </a:lnTo>
                <a:lnTo>
                  <a:pt x="629829" y="39141"/>
                </a:lnTo>
                <a:lnTo>
                  <a:pt x="689800" y="39141"/>
                </a:lnTo>
                <a:lnTo>
                  <a:pt x="693065" y="50443"/>
                </a:lnTo>
                <a:lnTo>
                  <a:pt x="694171" y="62954"/>
                </a:lnTo>
                <a:lnTo>
                  <a:pt x="693744" y="71558"/>
                </a:lnTo>
                <a:lnTo>
                  <a:pt x="692462" y="80404"/>
                </a:lnTo>
                <a:lnTo>
                  <a:pt x="690423" y="89073"/>
                </a:lnTo>
                <a:lnTo>
                  <a:pt x="690325" y="89492"/>
                </a:lnTo>
                <a:lnTo>
                  <a:pt x="667517" y="136912"/>
                </a:lnTo>
                <a:lnTo>
                  <a:pt x="656671" y="154037"/>
                </a:lnTo>
                <a:lnTo>
                  <a:pt x="644625" y="173784"/>
                </a:lnTo>
                <a:lnTo>
                  <a:pt x="636125" y="190258"/>
                </a:lnTo>
                <a:lnTo>
                  <a:pt x="636019" y="190462"/>
                </a:lnTo>
                <a:lnTo>
                  <a:pt x="630856" y="204071"/>
                </a:lnTo>
                <a:lnTo>
                  <a:pt x="629134" y="214610"/>
                </a:lnTo>
                <a:lnTo>
                  <a:pt x="629134" y="216396"/>
                </a:lnTo>
                <a:lnTo>
                  <a:pt x="629534" y="219273"/>
                </a:lnTo>
                <a:lnTo>
                  <a:pt x="630325" y="223241"/>
                </a:lnTo>
                <a:close/>
              </a:path>
              <a:path w="694689" h="302259">
                <a:moveTo>
                  <a:pt x="642383" y="302120"/>
                </a:moveTo>
                <a:lnTo>
                  <a:pt x="627991" y="302120"/>
                </a:lnTo>
                <a:lnTo>
                  <a:pt x="622044" y="299690"/>
                </a:lnTo>
                <a:lnTo>
                  <a:pt x="617228" y="294977"/>
                </a:lnTo>
                <a:lnTo>
                  <a:pt x="612465" y="290115"/>
                </a:lnTo>
                <a:lnTo>
                  <a:pt x="610084" y="284212"/>
                </a:lnTo>
                <a:lnTo>
                  <a:pt x="610084" y="269924"/>
                </a:lnTo>
                <a:lnTo>
                  <a:pt x="612513" y="263673"/>
                </a:lnTo>
                <a:lnTo>
                  <a:pt x="617524" y="258365"/>
                </a:lnTo>
                <a:lnTo>
                  <a:pt x="622458" y="253305"/>
                </a:lnTo>
                <a:lnTo>
                  <a:pt x="628343" y="250775"/>
                </a:lnTo>
                <a:lnTo>
                  <a:pt x="642726" y="250775"/>
                </a:lnTo>
                <a:lnTo>
                  <a:pt x="648879" y="253305"/>
                </a:lnTo>
                <a:lnTo>
                  <a:pt x="653842" y="258365"/>
                </a:lnTo>
                <a:lnTo>
                  <a:pt x="658804" y="263326"/>
                </a:lnTo>
                <a:lnTo>
                  <a:pt x="661281" y="269477"/>
                </a:lnTo>
                <a:lnTo>
                  <a:pt x="661176" y="284212"/>
                </a:lnTo>
                <a:lnTo>
                  <a:pt x="658757" y="289966"/>
                </a:lnTo>
                <a:lnTo>
                  <a:pt x="648632" y="299690"/>
                </a:lnTo>
                <a:lnTo>
                  <a:pt x="642383" y="30212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8068" y="1859999"/>
            <a:ext cx="4194361" cy="3016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82596" y="1850318"/>
            <a:ext cx="4240293" cy="2979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0766"/>
            <a:ext cx="4674359" cy="584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7998" y="2582744"/>
            <a:ext cx="11989435" cy="4908550"/>
            <a:chOff x="507998" y="2582744"/>
            <a:chExt cx="11989435" cy="49085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998" y="2582744"/>
              <a:ext cx="11988875" cy="45881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54944" y="6781786"/>
              <a:ext cx="0" cy="517525"/>
            </a:xfrm>
            <a:custGeom>
              <a:avLst/>
              <a:gdLst/>
              <a:ahLst/>
              <a:cxnLst/>
              <a:rect l="l" t="t" r="r" b="b"/>
              <a:pathLst>
                <a:path h="517525">
                  <a:moveTo>
                    <a:pt x="0" y="0"/>
                  </a:moveTo>
                  <a:lnTo>
                    <a:pt x="0" y="517498"/>
                  </a:lnTo>
                </a:path>
              </a:pathLst>
            </a:custGeom>
            <a:ln w="38099">
              <a:solidFill>
                <a:srgbClr val="6E6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2969" y="7280235"/>
              <a:ext cx="163949" cy="21099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994" y="7615408"/>
            <a:ext cx="3265916" cy="2979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5838" y="8504435"/>
            <a:ext cx="3947012" cy="30167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310491" y="6877036"/>
            <a:ext cx="173990" cy="1496695"/>
            <a:chOff x="4310491" y="6877036"/>
            <a:chExt cx="173990" cy="1496695"/>
          </a:xfrm>
        </p:grpSpPr>
        <p:sp>
          <p:nvSpPr>
            <p:cNvPr id="10" name="object 10"/>
            <p:cNvSpPr/>
            <p:nvPr/>
          </p:nvSpPr>
          <p:spPr>
            <a:xfrm>
              <a:off x="4392365" y="6896086"/>
              <a:ext cx="73025" cy="1285875"/>
            </a:xfrm>
            <a:custGeom>
              <a:avLst/>
              <a:gdLst/>
              <a:ahLst/>
              <a:cxnLst/>
              <a:rect l="l" t="t" r="r" b="b"/>
              <a:pathLst>
                <a:path w="73025" h="1285875">
                  <a:moveTo>
                    <a:pt x="72874" y="0"/>
                  </a:moveTo>
                  <a:lnTo>
                    <a:pt x="0" y="1285872"/>
                  </a:lnTo>
                </a:path>
              </a:pathLst>
            </a:custGeom>
            <a:ln w="38099">
              <a:solidFill>
                <a:srgbClr val="6E6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491" y="8159358"/>
              <a:ext cx="163749" cy="214274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8285232" y="8043151"/>
            <a:ext cx="1284605" cy="393700"/>
          </a:xfrm>
          <a:custGeom>
            <a:avLst/>
            <a:gdLst/>
            <a:ahLst/>
            <a:cxnLst/>
            <a:rect l="l" t="t" r="r" b="b"/>
            <a:pathLst>
              <a:path w="1284604" h="393700">
                <a:moveTo>
                  <a:pt x="42118" y="294530"/>
                </a:moveTo>
                <a:lnTo>
                  <a:pt x="0" y="294530"/>
                </a:lnTo>
                <a:lnTo>
                  <a:pt x="0" y="0"/>
                </a:lnTo>
                <a:lnTo>
                  <a:pt x="73669" y="0"/>
                </a:lnTo>
                <a:lnTo>
                  <a:pt x="94905" y="1386"/>
                </a:lnTo>
                <a:lnTo>
                  <a:pt x="144660" y="22175"/>
                </a:lnTo>
                <a:lnTo>
                  <a:pt x="157078" y="35867"/>
                </a:lnTo>
                <a:lnTo>
                  <a:pt x="42118" y="35867"/>
                </a:lnTo>
                <a:lnTo>
                  <a:pt x="42118" y="128885"/>
                </a:lnTo>
                <a:lnTo>
                  <a:pt x="156127" y="128885"/>
                </a:lnTo>
                <a:lnTo>
                  <a:pt x="150948" y="135284"/>
                </a:lnTo>
                <a:lnTo>
                  <a:pt x="142427" y="142874"/>
                </a:lnTo>
                <a:lnTo>
                  <a:pt x="132493" y="149274"/>
                </a:lnTo>
                <a:lnTo>
                  <a:pt x="121145" y="154483"/>
                </a:lnTo>
                <a:lnTo>
                  <a:pt x="128168" y="159590"/>
                </a:lnTo>
                <a:lnTo>
                  <a:pt x="135098" y="165533"/>
                </a:lnTo>
                <a:lnTo>
                  <a:pt x="135961" y="166389"/>
                </a:lnTo>
                <a:lnTo>
                  <a:pt x="42118" y="166389"/>
                </a:lnTo>
                <a:lnTo>
                  <a:pt x="42118" y="294530"/>
                </a:lnTo>
                <a:close/>
              </a:path>
              <a:path w="1284604" h="393700">
                <a:moveTo>
                  <a:pt x="156127" y="128885"/>
                </a:moveTo>
                <a:lnTo>
                  <a:pt x="58190" y="128885"/>
                </a:lnTo>
                <a:lnTo>
                  <a:pt x="72934" y="128541"/>
                </a:lnTo>
                <a:lnTo>
                  <a:pt x="85166" y="127508"/>
                </a:lnTo>
                <a:lnTo>
                  <a:pt x="120550" y="106858"/>
                </a:lnTo>
                <a:lnTo>
                  <a:pt x="127219" y="82004"/>
                </a:lnTo>
                <a:lnTo>
                  <a:pt x="127247" y="81557"/>
                </a:lnTo>
                <a:lnTo>
                  <a:pt x="110988" y="46769"/>
                </a:lnTo>
                <a:lnTo>
                  <a:pt x="69148" y="36155"/>
                </a:lnTo>
                <a:lnTo>
                  <a:pt x="54768" y="35867"/>
                </a:lnTo>
                <a:lnTo>
                  <a:pt x="157078" y="35867"/>
                </a:lnTo>
                <a:lnTo>
                  <a:pt x="164305" y="48220"/>
                </a:lnTo>
                <a:lnTo>
                  <a:pt x="169217" y="64145"/>
                </a:lnTo>
                <a:lnTo>
                  <a:pt x="170813" y="81557"/>
                </a:lnTo>
                <a:lnTo>
                  <a:pt x="170854" y="82004"/>
                </a:lnTo>
                <a:lnTo>
                  <a:pt x="170054" y="94440"/>
                </a:lnTo>
                <a:lnTo>
                  <a:pt x="167654" y="106003"/>
                </a:lnTo>
                <a:lnTo>
                  <a:pt x="163654" y="116690"/>
                </a:lnTo>
                <a:lnTo>
                  <a:pt x="158054" y="126504"/>
                </a:lnTo>
                <a:lnTo>
                  <a:pt x="156127" y="128885"/>
                </a:lnTo>
                <a:close/>
              </a:path>
              <a:path w="1284604" h="393700">
                <a:moveTo>
                  <a:pt x="226962" y="294530"/>
                </a:moveTo>
                <a:lnTo>
                  <a:pt x="176807" y="294530"/>
                </a:lnTo>
                <a:lnTo>
                  <a:pt x="164007" y="275182"/>
                </a:lnTo>
                <a:lnTo>
                  <a:pt x="161477" y="271610"/>
                </a:lnTo>
                <a:lnTo>
                  <a:pt x="153143" y="260002"/>
                </a:lnTo>
                <a:lnTo>
                  <a:pt x="140195" y="238422"/>
                </a:lnTo>
                <a:lnTo>
                  <a:pt x="126056" y="215502"/>
                </a:lnTo>
                <a:lnTo>
                  <a:pt x="94852" y="179486"/>
                </a:lnTo>
                <a:lnTo>
                  <a:pt x="53131" y="166389"/>
                </a:lnTo>
                <a:lnTo>
                  <a:pt x="135961" y="166389"/>
                </a:lnTo>
                <a:lnTo>
                  <a:pt x="164975" y="201847"/>
                </a:lnTo>
                <a:lnTo>
                  <a:pt x="186778" y="235743"/>
                </a:lnTo>
                <a:lnTo>
                  <a:pt x="194061" y="247472"/>
                </a:lnTo>
                <a:lnTo>
                  <a:pt x="200582" y="257658"/>
                </a:lnTo>
                <a:lnTo>
                  <a:pt x="206340" y="266299"/>
                </a:lnTo>
                <a:lnTo>
                  <a:pt x="211335" y="273396"/>
                </a:lnTo>
                <a:lnTo>
                  <a:pt x="226962" y="294530"/>
                </a:lnTo>
                <a:close/>
              </a:path>
              <a:path w="1284604" h="393700">
                <a:moveTo>
                  <a:pt x="340257" y="297507"/>
                </a:moveTo>
                <a:lnTo>
                  <a:pt x="298982" y="290056"/>
                </a:lnTo>
                <a:lnTo>
                  <a:pt x="263057" y="259146"/>
                </a:lnTo>
                <a:lnTo>
                  <a:pt x="247681" y="224283"/>
                </a:lnTo>
                <a:lnTo>
                  <a:pt x="244705" y="196452"/>
                </a:lnTo>
                <a:lnTo>
                  <a:pt x="246268" y="175384"/>
                </a:lnTo>
                <a:lnTo>
                  <a:pt x="269708" y="124568"/>
                </a:lnTo>
                <a:lnTo>
                  <a:pt x="315961" y="98431"/>
                </a:lnTo>
                <a:lnTo>
                  <a:pt x="316317" y="98431"/>
                </a:lnTo>
                <a:lnTo>
                  <a:pt x="334894" y="96738"/>
                </a:lnTo>
                <a:lnTo>
                  <a:pt x="383923" y="111974"/>
                </a:lnTo>
                <a:lnTo>
                  <a:pt x="400677" y="130076"/>
                </a:lnTo>
                <a:lnTo>
                  <a:pt x="334894" y="130076"/>
                </a:lnTo>
                <a:lnTo>
                  <a:pt x="325016" y="130857"/>
                </a:lnTo>
                <a:lnTo>
                  <a:pt x="290134" y="157608"/>
                </a:lnTo>
                <a:lnTo>
                  <a:pt x="283846" y="177998"/>
                </a:lnTo>
                <a:lnTo>
                  <a:pt x="418220" y="177998"/>
                </a:lnTo>
                <a:lnTo>
                  <a:pt x="419428" y="196006"/>
                </a:lnTo>
                <a:lnTo>
                  <a:pt x="419428" y="200918"/>
                </a:lnTo>
                <a:lnTo>
                  <a:pt x="283102" y="200918"/>
                </a:lnTo>
                <a:lnTo>
                  <a:pt x="284823" y="214126"/>
                </a:lnTo>
                <a:lnTo>
                  <a:pt x="310953" y="252430"/>
                </a:lnTo>
                <a:lnTo>
                  <a:pt x="346057" y="261639"/>
                </a:lnTo>
                <a:lnTo>
                  <a:pt x="416152" y="261639"/>
                </a:lnTo>
                <a:lnTo>
                  <a:pt x="416152" y="275629"/>
                </a:lnTo>
                <a:lnTo>
                  <a:pt x="381033" y="292446"/>
                </a:lnTo>
                <a:lnTo>
                  <a:pt x="351565" y="297190"/>
                </a:lnTo>
                <a:lnTo>
                  <a:pt x="340257" y="297507"/>
                </a:lnTo>
                <a:close/>
              </a:path>
              <a:path w="1284604" h="393700">
                <a:moveTo>
                  <a:pt x="418220" y="177998"/>
                </a:moveTo>
                <a:lnTo>
                  <a:pt x="381481" y="177998"/>
                </a:lnTo>
                <a:lnTo>
                  <a:pt x="380063" y="167133"/>
                </a:lnTo>
                <a:lnTo>
                  <a:pt x="377308" y="157608"/>
                </a:lnTo>
                <a:lnTo>
                  <a:pt x="344708" y="130857"/>
                </a:lnTo>
                <a:lnTo>
                  <a:pt x="334894" y="130076"/>
                </a:lnTo>
                <a:lnTo>
                  <a:pt x="400677" y="130076"/>
                </a:lnTo>
                <a:lnTo>
                  <a:pt x="406453" y="138437"/>
                </a:lnTo>
                <a:lnTo>
                  <a:pt x="413662" y="155339"/>
                </a:lnTo>
                <a:lnTo>
                  <a:pt x="417987" y="174528"/>
                </a:lnTo>
                <a:lnTo>
                  <a:pt x="418220" y="177998"/>
                </a:lnTo>
                <a:close/>
              </a:path>
              <a:path w="1284604" h="393700">
                <a:moveTo>
                  <a:pt x="416152" y="261639"/>
                </a:moveTo>
                <a:lnTo>
                  <a:pt x="346057" y="261639"/>
                </a:lnTo>
                <a:lnTo>
                  <a:pt x="364669" y="260160"/>
                </a:lnTo>
                <a:lnTo>
                  <a:pt x="382555" y="255723"/>
                </a:lnTo>
                <a:lnTo>
                  <a:pt x="399716" y="248328"/>
                </a:lnTo>
                <a:lnTo>
                  <a:pt x="416152" y="237975"/>
                </a:lnTo>
                <a:lnTo>
                  <a:pt x="416152" y="261639"/>
                </a:lnTo>
                <a:close/>
              </a:path>
              <a:path w="1284604" h="393700">
                <a:moveTo>
                  <a:pt x="524889" y="393352"/>
                </a:moveTo>
                <a:lnTo>
                  <a:pt x="471979" y="384059"/>
                </a:lnTo>
                <a:lnTo>
                  <a:pt x="439980" y="357484"/>
                </a:lnTo>
                <a:lnTo>
                  <a:pt x="435467" y="345996"/>
                </a:lnTo>
                <a:lnTo>
                  <a:pt x="435346" y="345690"/>
                </a:lnTo>
                <a:lnTo>
                  <a:pt x="433854" y="332927"/>
                </a:lnTo>
                <a:lnTo>
                  <a:pt x="433801" y="332481"/>
                </a:lnTo>
                <a:lnTo>
                  <a:pt x="436843" y="314520"/>
                </a:lnTo>
                <a:lnTo>
                  <a:pt x="445968" y="300074"/>
                </a:lnTo>
                <a:lnTo>
                  <a:pt x="461178" y="289144"/>
                </a:lnTo>
                <a:lnTo>
                  <a:pt x="482474" y="281730"/>
                </a:lnTo>
                <a:lnTo>
                  <a:pt x="474005" y="275498"/>
                </a:lnTo>
                <a:lnTo>
                  <a:pt x="467957" y="269304"/>
                </a:lnTo>
                <a:lnTo>
                  <a:pt x="464329" y="263146"/>
                </a:lnTo>
                <a:lnTo>
                  <a:pt x="463208" y="257472"/>
                </a:lnTo>
                <a:lnTo>
                  <a:pt x="463119" y="250874"/>
                </a:lnTo>
                <a:lnTo>
                  <a:pt x="465901" y="245268"/>
                </a:lnTo>
                <a:lnTo>
                  <a:pt x="477016" y="235147"/>
                </a:lnTo>
                <a:lnTo>
                  <a:pt x="484503" y="231377"/>
                </a:lnTo>
                <a:lnTo>
                  <a:pt x="493933" y="228897"/>
                </a:lnTo>
                <a:lnTo>
                  <a:pt x="475180" y="217977"/>
                </a:lnTo>
                <a:lnTo>
                  <a:pt x="461786" y="204117"/>
                </a:lnTo>
                <a:lnTo>
                  <a:pt x="453749" y="187318"/>
                </a:lnTo>
                <a:lnTo>
                  <a:pt x="451070" y="167580"/>
                </a:lnTo>
                <a:lnTo>
                  <a:pt x="452483" y="152911"/>
                </a:lnTo>
                <a:lnTo>
                  <a:pt x="473692" y="118615"/>
                </a:lnTo>
                <a:lnTo>
                  <a:pt x="517054" y="101733"/>
                </a:lnTo>
                <a:lnTo>
                  <a:pt x="535604" y="100607"/>
                </a:lnTo>
                <a:lnTo>
                  <a:pt x="615519" y="100607"/>
                </a:lnTo>
                <a:lnTo>
                  <a:pt x="615519" y="130521"/>
                </a:lnTo>
                <a:lnTo>
                  <a:pt x="576381" y="130521"/>
                </a:lnTo>
                <a:lnTo>
                  <a:pt x="579536" y="133945"/>
                </a:lnTo>
                <a:lnTo>
                  <a:pt x="523251" y="133945"/>
                </a:lnTo>
                <a:lnTo>
                  <a:pt x="516042" y="134577"/>
                </a:lnTo>
                <a:lnTo>
                  <a:pt x="515822" y="134577"/>
                </a:lnTo>
                <a:lnTo>
                  <a:pt x="509167" y="136475"/>
                </a:lnTo>
                <a:lnTo>
                  <a:pt x="508991" y="136475"/>
                </a:lnTo>
                <a:lnTo>
                  <a:pt x="502458" y="139861"/>
                </a:lnTo>
                <a:lnTo>
                  <a:pt x="485598" y="169663"/>
                </a:lnTo>
                <a:lnTo>
                  <a:pt x="486236" y="176509"/>
                </a:lnTo>
                <a:lnTo>
                  <a:pt x="486268" y="176854"/>
                </a:lnTo>
                <a:lnTo>
                  <a:pt x="515668" y="203717"/>
                </a:lnTo>
                <a:lnTo>
                  <a:pt x="523546" y="204340"/>
                </a:lnTo>
                <a:lnTo>
                  <a:pt x="587039" y="204340"/>
                </a:lnTo>
                <a:lnTo>
                  <a:pt x="583217" y="210024"/>
                </a:lnTo>
                <a:lnTo>
                  <a:pt x="547732" y="232580"/>
                </a:lnTo>
                <a:lnTo>
                  <a:pt x="521012" y="237975"/>
                </a:lnTo>
                <a:lnTo>
                  <a:pt x="511573" y="240143"/>
                </a:lnTo>
                <a:lnTo>
                  <a:pt x="504832" y="243371"/>
                </a:lnTo>
                <a:lnTo>
                  <a:pt x="500786" y="247658"/>
                </a:lnTo>
                <a:lnTo>
                  <a:pt x="499438" y="253007"/>
                </a:lnTo>
                <a:lnTo>
                  <a:pt x="499438" y="257472"/>
                </a:lnTo>
                <a:lnTo>
                  <a:pt x="536938" y="273099"/>
                </a:lnTo>
                <a:lnTo>
                  <a:pt x="553135" y="276764"/>
                </a:lnTo>
                <a:lnTo>
                  <a:pt x="566149" y="280019"/>
                </a:lnTo>
                <a:lnTo>
                  <a:pt x="601232" y="297953"/>
                </a:lnTo>
                <a:lnTo>
                  <a:pt x="605875" y="303608"/>
                </a:lnTo>
                <a:lnTo>
                  <a:pt x="514173" y="303608"/>
                </a:lnTo>
                <a:lnTo>
                  <a:pt x="504870" y="304120"/>
                </a:lnTo>
                <a:lnTo>
                  <a:pt x="470120" y="324296"/>
                </a:lnTo>
                <a:lnTo>
                  <a:pt x="470120" y="332927"/>
                </a:lnTo>
                <a:lnTo>
                  <a:pt x="473403" y="345690"/>
                </a:lnTo>
                <a:lnTo>
                  <a:pt x="473482" y="345996"/>
                </a:lnTo>
                <a:lnTo>
                  <a:pt x="483467" y="355252"/>
                </a:lnTo>
                <a:lnTo>
                  <a:pt x="483252" y="355252"/>
                </a:lnTo>
                <a:lnTo>
                  <a:pt x="500338" y="360944"/>
                </a:lnTo>
                <a:lnTo>
                  <a:pt x="500068" y="360944"/>
                </a:lnTo>
                <a:lnTo>
                  <a:pt x="523993" y="362842"/>
                </a:lnTo>
                <a:lnTo>
                  <a:pt x="605072" y="362842"/>
                </a:lnTo>
                <a:lnTo>
                  <a:pt x="601323" y="367865"/>
                </a:lnTo>
                <a:lnTo>
                  <a:pt x="590516" y="376832"/>
                </a:lnTo>
                <a:lnTo>
                  <a:pt x="577209" y="384059"/>
                </a:lnTo>
                <a:lnTo>
                  <a:pt x="561835" y="389222"/>
                </a:lnTo>
                <a:lnTo>
                  <a:pt x="544395" y="392319"/>
                </a:lnTo>
                <a:lnTo>
                  <a:pt x="524889" y="393352"/>
                </a:lnTo>
                <a:close/>
              </a:path>
              <a:path w="1284604" h="393700">
                <a:moveTo>
                  <a:pt x="587039" y="204340"/>
                </a:moveTo>
                <a:lnTo>
                  <a:pt x="523546" y="204340"/>
                </a:lnTo>
                <a:lnTo>
                  <a:pt x="531379" y="203717"/>
                </a:lnTo>
                <a:lnTo>
                  <a:pt x="538505" y="201847"/>
                </a:lnTo>
                <a:lnTo>
                  <a:pt x="560708" y="176854"/>
                </a:lnTo>
                <a:lnTo>
                  <a:pt x="560815" y="176509"/>
                </a:lnTo>
                <a:lnTo>
                  <a:pt x="561465" y="169663"/>
                </a:lnTo>
                <a:lnTo>
                  <a:pt x="561493" y="169366"/>
                </a:lnTo>
                <a:lnTo>
                  <a:pt x="560850" y="162566"/>
                </a:lnTo>
                <a:lnTo>
                  <a:pt x="531093" y="134577"/>
                </a:lnTo>
                <a:lnTo>
                  <a:pt x="523251" y="133945"/>
                </a:lnTo>
                <a:lnTo>
                  <a:pt x="579536" y="133945"/>
                </a:lnTo>
                <a:lnTo>
                  <a:pt x="596621" y="165149"/>
                </a:lnTo>
                <a:lnTo>
                  <a:pt x="596621" y="173384"/>
                </a:lnTo>
                <a:lnTo>
                  <a:pt x="596073" y="180881"/>
                </a:lnTo>
                <a:lnTo>
                  <a:pt x="594427" y="188341"/>
                </a:lnTo>
                <a:lnTo>
                  <a:pt x="591683" y="195764"/>
                </a:lnTo>
                <a:lnTo>
                  <a:pt x="587839" y="203149"/>
                </a:lnTo>
                <a:lnTo>
                  <a:pt x="587039" y="204340"/>
                </a:lnTo>
                <a:close/>
              </a:path>
              <a:path w="1284604" h="393700">
                <a:moveTo>
                  <a:pt x="605072" y="362842"/>
                </a:moveTo>
                <a:lnTo>
                  <a:pt x="523993" y="362842"/>
                </a:lnTo>
                <a:lnTo>
                  <a:pt x="536068" y="362368"/>
                </a:lnTo>
                <a:lnTo>
                  <a:pt x="546690" y="360944"/>
                </a:lnTo>
                <a:lnTo>
                  <a:pt x="555860" y="358572"/>
                </a:lnTo>
                <a:lnTo>
                  <a:pt x="563579" y="355252"/>
                </a:lnTo>
                <a:lnTo>
                  <a:pt x="572904" y="350291"/>
                </a:lnTo>
                <a:lnTo>
                  <a:pt x="577571" y="343246"/>
                </a:lnTo>
                <a:lnTo>
                  <a:pt x="577571" y="334118"/>
                </a:lnTo>
                <a:lnTo>
                  <a:pt x="539281" y="305655"/>
                </a:lnTo>
                <a:lnTo>
                  <a:pt x="539020" y="305655"/>
                </a:lnTo>
                <a:lnTo>
                  <a:pt x="527379" y="304120"/>
                </a:lnTo>
                <a:lnTo>
                  <a:pt x="514173" y="303608"/>
                </a:lnTo>
                <a:lnTo>
                  <a:pt x="605875" y="303608"/>
                </a:lnTo>
                <a:lnTo>
                  <a:pt x="607288" y="305329"/>
                </a:lnTo>
                <a:lnTo>
                  <a:pt x="611613" y="313617"/>
                </a:lnTo>
                <a:lnTo>
                  <a:pt x="614207" y="322816"/>
                </a:lnTo>
                <a:lnTo>
                  <a:pt x="615033" y="332481"/>
                </a:lnTo>
                <a:lnTo>
                  <a:pt x="615071" y="332927"/>
                </a:lnTo>
                <a:lnTo>
                  <a:pt x="613573" y="345690"/>
                </a:lnTo>
                <a:lnTo>
                  <a:pt x="613537" y="345996"/>
                </a:lnTo>
                <a:lnTo>
                  <a:pt x="609007" y="357484"/>
                </a:lnTo>
                <a:lnTo>
                  <a:pt x="608934" y="357670"/>
                </a:lnTo>
                <a:lnTo>
                  <a:pt x="605072" y="362842"/>
                </a:lnTo>
                <a:close/>
              </a:path>
              <a:path w="1284604" h="393700">
                <a:moveTo>
                  <a:pt x="709588" y="297953"/>
                </a:moveTo>
                <a:lnTo>
                  <a:pt x="668387" y="283712"/>
                </a:lnTo>
                <a:lnTo>
                  <a:pt x="646370" y="242924"/>
                </a:lnTo>
                <a:lnTo>
                  <a:pt x="644399" y="211633"/>
                </a:lnTo>
                <a:lnTo>
                  <a:pt x="644399" y="100607"/>
                </a:lnTo>
                <a:lnTo>
                  <a:pt x="682794" y="100607"/>
                </a:lnTo>
                <a:lnTo>
                  <a:pt x="682811" y="211633"/>
                </a:lnTo>
                <a:lnTo>
                  <a:pt x="683333" y="225362"/>
                </a:lnTo>
                <a:lnTo>
                  <a:pt x="703520" y="263090"/>
                </a:lnTo>
                <a:lnTo>
                  <a:pt x="722237" y="266104"/>
                </a:lnTo>
                <a:lnTo>
                  <a:pt x="807219" y="266104"/>
                </a:lnTo>
                <a:lnTo>
                  <a:pt x="807219" y="269824"/>
                </a:lnTo>
                <a:lnTo>
                  <a:pt x="768814" y="269824"/>
                </a:lnTo>
                <a:lnTo>
                  <a:pt x="762490" y="276149"/>
                </a:lnTo>
                <a:lnTo>
                  <a:pt x="755720" y="281730"/>
                </a:lnTo>
                <a:lnTo>
                  <a:pt x="718092" y="297377"/>
                </a:lnTo>
                <a:lnTo>
                  <a:pt x="719474" y="297377"/>
                </a:lnTo>
                <a:lnTo>
                  <a:pt x="709588" y="297953"/>
                </a:lnTo>
                <a:close/>
              </a:path>
              <a:path w="1284604" h="393700">
                <a:moveTo>
                  <a:pt x="807219" y="266104"/>
                </a:moveTo>
                <a:lnTo>
                  <a:pt x="722237" y="266104"/>
                </a:lnTo>
                <a:lnTo>
                  <a:pt x="735419" y="264429"/>
                </a:lnTo>
                <a:lnTo>
                  <a:pt x="747687" y="259323"/>
                </a:lnTo>
                <a:lnTo>
                  <a:pt x="758707" y="251035"/>
                </a:lnTo>
                <a:lnTo>
                  <a:pt x="768814" y="239315"/>
                </a:lnTo>
                <a:lnTo>
                  <a:pt x="768814" y="100607"/>
                </a:lnTo>
                <a:lnTo>
                  <a:pt x="807219" y="100607"/>
                </a:lnTo>
                <a:lnTo>
                  <a:pt x="807219" y="266104"/>
                </a:lnTo>
                <a:close/>
              </a:path>
              <a:path w="1284604" h="393700">
                <a:moveTo>
                  <a:pt x="807219" y="294530"/>
                </a:moveTo>
                <a:lnTo>
                  <a:pt x="768814" y="294530"/>
                </a:lnTo>
                <a:lnTo>
                  <a:pt x="768814" y="269824"/>
                </a:lnTo>
                <a:lnTo>
                  <a:pt x="807219" y="269824"/>
                </a:lnTo>
                <a:lnTo>
                  <a:pt x="807219" y="294530"/>
                </a:lnTo>
                <a:close/>
              </a:path>
              <a:path w="1284604" h="393700">
                <a:moveTo>
                  <a:pt x="900306" y="294530"/>
                </a:moveTo>
                <a:lnTo>
                  <a:pt x="861911" y="294530"/>
                </a:lnTo>
                <a:lnTo>
                  <a:pt x="861911" y="0"/>
                </a:lnTo>
                <a:lnTo>
                  <a:pt x="900306" y="0"/>
                </a:lnTo>
                <a:lnTo>
                  <a:pt x="900306" y="294530"/>
                </a:lnTo>
                <a:close/>
              </a:path>
              <a:path w="1284604" h="393700">
                <a:moveTo>
                  <a:pt x="943769" y="165049"/>
                </a:moveTo>
                <a:lnTo>
                  <a:pt x="943769" y="123080"/>
                </a:lnTo>
                <a:lnTo>
                  <a:pt x="956156" y="111555"/>
                </a:lnTo>
                <a:lnTo>
                  <a:pt x="971001" y="103323"/>
                </a:lnTo>
                <a:lnTo>
                  <a:pt x="988303" y="98384"/>
                </a:lnTo>
                <a:lnTo>
                  <a:pt x="1008063" y="96738"/>
                </a:lnTo>
                <a:lnTo>
                  <a:pt x="1022991" y="97771"/>
                </a:lnTo>
                <a:lnTo>
                  <a:pt x="1058516" y="113257"/>
                </a:lnTo>
                <a:lnTo>
                  <a:pt x="1072909" y="132605"/>
                </a:lnTo>
                <a:lnTo>
                  <a:pt x="1004938" y="132605"/>
                </a:lnTo>
                <a:lnTo>
                  <a:pt x="989338" y="134633"/>
                </a:lnTo>
                <a:lnTo>
                  <a:pt x="973943" y="140716"/>
                </a:lnTo>
                <a:lnTo>
                  <a:pt x="958753" y="150855"/>
                </a:lnTo>
                <a:lnTo>
                  <a:pt x="943769" y="165049"/>
                </a:lnTo>
                <a:close/>
              </a:path>
              <a:path w="1284604" h="393700">
                <a:moveTo>
                  <a:pt x="987374" y="297507"/>
                </a:moveTo>
                <a:lnTo>
                  <a:pt x="947731" y="276987"/>
                </a:lnTo>
                <a:lnTo>
                  <a:pt x="940197" y="250477"/>
                </a:lnTo>
                <a:lnTo>
                  <a:pt x="941015" y="241566"/>
                </a:lnTo>
                <a:lnTo>
                  <a:pt x="969290" y="204787"/>
                </a:lnTo>
                <a:lnTo>
                  <a:pt x="1039914" y="177998"/>
                </a:lnTo>
                <a:lnTo>
                  <a:pt x="1039790" y="166715"/>
                </a:lnTo>
                <a:lnTo>
                  <a:pt x="1037728" y="152279"/>
                </a:lnTo>
                <a:lnTo>
                  <a:pt x="1031170" y="141349"/>
                </a:lnTo>
                <a:lnTo>
                  <a:pt x="1020240" y="134791"/>
                </a:lnTo>
                <a:lnTo>
                  <a:pt x="1004938" y="132605"/>
                </a:lnTo>
                <a:lnTo>
                  <a:pt x="1072909" y="132605"/>
                </a:lnTo>
                <a:lnTo>
                  <a:pt x="1077566" y="198536"/>
                </a:lnTo>
                <a:lnTo>
                  <a:pt x="1039914" y="198536"/>
                </a:lnTo>
                <a:lnTo>
                  <a:pt x="1014159" y="208507"/>
                </a:lnTo>
                <a:lnTo>
                  <a:pt x="980974" y="229542"/>
                </a:lnTo>
                <a:lnTo>
                  <a:pt x="978297" y="236090"/>
                </a:lnTo>
                <a:lnTo>
                  <a:pt x="978297" y="251965"/>
                </a:lnTo>
                <a:lnTo>
                  <a:pt x="980878" y="258513"/>
                </a:lnTo>
                <a:lnTo>
                  <a:pt x="991194" y="268633"/>
                </a:lnTo>
                <a:lnTo>
                  <a:pt x="997842" y="271164"/>
                </a:lnTo>
                <a:lnTo>
                  <a:pt x="1106141" y="271164"/>
                </a:lnTo>
                <a:lnTo>
                  <a:pt x="1106141" y="278457"/>
                </a:lnTo>
                <a:lnTo>
                  <a:pt x="1039466" y="278457"/>
                </a:lnTo>
                <a:lnTo>
                  <a:pt x="1027054" y="286791"/>
                </a:lnTo>
                <a:lnTo>
                  <a:pt x="1014235" y="292744"/>
                </a:lnTo>
                <a:lnTo>
                  <a:pt x="1001008" y="296316"/>
                </a:lnTo>
                <a:lnTo>
                  <a:pt x="987374" y="297507"/>
                </a:lnTo>
                <a:close/>
              </a:path>
              <a:path w="1284604" h="393700">
                <a:moveTo>
                  <a:pt x="1106141" y="271164"/>
                </a:moveTo>
                <a:lnTo>
                  <a:pt x="1005977" y="271164"/>
                </a:lnTo>
                <a:lnTo>
                  <a:pt x="1014961" y="270225"/>
                </a:lnTo>
                <a:lnTo>
                  <a:pt x="1023613" y="267406"/>
                </a:lnTo>
                <a:lnTo>
                  <a:pt x="1031931" y="262708"/>
                </a:lnTo>
                <a:lnTo>
                  <a:pt x="1039914" y="256132"/>
                </a:lnTo>
                <a:lnTo>
                  <a:pt x="1039914" y="198536"/>
                </a:lnTo>
                <a:lnTo>
                  <a:pt x="1077566" y="198536"/>
                </a:lnTo>
                <a:lnTo>
                  <a:pt x="1077566" y="266997"/>
                </a:lnTo>
                <a:lnTo>
                  <a:pt x="1079811" y="270225"/>
                </a:lnTo>
                <a:lnTo>
                  <a:pt x="1106141" y="270225"/>
                </a:lnTo>
                <a:lnTo>
                  <a:pt x="1106141" y="271164"/>
                </a:lnTo>
                <a:close/>
              </a:path>
              <a:path w="1284604" h="393700">
                <a:moveTo>
                  <a:pt x="1106141" y="270225"/>
                </a:moveTo>
                <a:lnTo>
                  <a:pt x="1089170" y="270225"/>
                </a:lnTo>
                <a:lnTo>
                  <a:pt x="1096311" y="266848"/>
                </a:lnTo>
                <a:lnTo>
                  <a:pt x="1106141" y="260002"/>
                </a:lnTo>
                <a:lnTo>
                  <a:pt x="1106141" y="270225"/>
                </a:lnTo>
                <a:close/>
              </a:path>
              <a:path w="1284604" h="393700">
                <a:moveTo>
                  <a:pt x="1074385" y="297953"/>
                </a:moveTo>
                <a:lnTo>
                  <a:pt x="1068632" y="297953"/>
                </a:lnTo>
                <a:lnTo>
                  <a:pt x="1056950" y="296669"/>
                </a:lnTo>
                <a:lnTo>
                  <a:pt x="1057392" y="296669"/>
                </a:lnTo>
                <a:lnTo>
                  <a:pt x="1048988" y="293079"/>
                </a:lnTo>
                <a:lnTo>
                  <a:pt x="1042961" y="286986"/>
                </a:lnTo>
                <a:lnTo>
                  <a:pt x="1039466" y="278457"/>
                </a:lnTo>
                <a:lnTo>
                  <a:pt x="1106141" y="278457"/>
                </a:lnTo>
                <a:lnTo>
                  <a:pt x="1106141" y="283368"/>
                </a:lnTo>
                <a:lnTo>
                  <a:pt x="1097407" y="289024"/>
                </a:lnTo>
                <a:lnTo>
                  <a:pt x="1090597" y="292744"/>
                </a:lnTo>
                <a:lnTo>
                  <a:pt x="1089790" y="293079"/>
                </a:lnTo>
                <a:lnTo>
                  <a:pt x="1085158" y="294827"/>
                </a:lnTo>
                <a:lnTo>
                  <a:pt x="1079890" y="296911"/>
                </a:lnTo>
                <a:lnTo>
                  <a:pt x="1074385" y="297953"/>
                </a:lnTo>
                <a:close/>
              </a:path>
              <a:path w="1284604" h="393700">
                <a:moveTo>
                  <a:pt x="1200319" y="145107"/>
                </a:moveTo>
                <a:lnTo>
                  <a:pt x="1181151" y="145107"/>
                </a:lnTo>
                <a:lnTo>
                  <a:pt x="1183236" y="141684"/>
                </a:lnTo>
                <a:lnTo>
                  <a:pt x="1197152" y="122020"/>
                </a:lnTo>
                <a:lnTo>
                  <a:pt x="1211068" y="107974"/>
                </a:lnTo>
                <a:lnTo>
                  <a:pt x="1224984" y="99547"/>
                </a:lnTo>
                <a:lnTo>
                  <a:pt x="1238900" y="96738"/>
                </a:lnTo>
                <a:lnTo>
                  <a:pt x="1249882" y="98115"/>
                </a:lnTo>
                <a:lnTo>
                  <a:pt x="1261108" y="102245"/>
                </a:lnTo>
                <a:lnTo>
                  <a:pt x="1272577" y="109128"/>
                </a:lnTo>
                <a:lnTo>
                  <a:pt x="1284287" y="118765"/>
                </a:lnTo>
                <a:lnTo>
                  <a:pt x="1275421" y="133498"/>
                </a:lnTo>
                <a:lnTo>
                  <a:pt x="1226842" y="133498"/>
                </a:lnTo>
                <a:lnTo>
                  <a:pt x="1217910" y="134605"/>
                </a:lnTo>
                <a:lnTo>
                  <a:pt x="1209575" y="137926"/>
                </a:lnTo>
                <a:lnTo>
                  <a:pt x="1201837" y="143460"/>
                </a:lnTo>
                <a:lnTo>
                  <a:pt x="1200319" y="145107"/>
                </a:lnTo>
                <a:close/>
              </a:path>
              <a:path w="1284604" h="393700">
                <a:moveTo>
                  <a:pt x="1181151" y="294530"/>
                </a:moveTo>
                <a:lnTo>
                  <a:pt x="1142603" y="294530"/>
                </a:lnTo>
                <a:lnTo>
                  <a:pt x="1142603" y="100607"/>
                </a:lnTo>
                <a:lnTo>
                  <a:pt x="1181151" y="100607"/>
                </a:lnTo>
                <a:lnTo>
                  <a:pt x="1181151" y="145107"/>
                </a:lnTo>
                <a:lnTo>
                  <a:pt x="1200319" y="145107"/>
                </a:lnTo>
                <a:lnTo>
                  <a:pt x="1181997" y="181458"/>
                </a:lnTo>
                <a:lnTo>
                  <a:pt x="1181151" y="193179"/>
                </a:lnTo>
                <a:lnTo>
                  <a:pt x="1181151" y="294530"/>
                </a:lnTo>
                <a:close/>
              </a:path>
              <a:path w="1284604" h="393700">
                <a:moveTo>
                  <a:pt x="1264046" y="152399"/>
                </a:moveTo>
                <a:lnTo>
                  <a:pt x="1254188" y="144130"/>
                </a:lnTo>
                <a:lnTo>
                  <a:pt x="1244701" y="138223"/>
                </a:lnTo>
                <a:lnTo>
                  <a:pt x="1235394" y="134605"/>
                </a:lnTo>
                <a:lnTo>
                  <a:pt x="1235035" y="134605"/>
                </a:lnTo>
                <a:lnTo>
                  <a:pt x="1226842" y="133498"/>
                </a:lnTo>
                <a:lnTo>
                  <a:pt x="1275421" y="133498"/>
                </a:lnTo>
                <a:lnTo>
                  <a:pt x="1264046" y="1523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33063" y="8553780"/>
            <a:ext cx="1947217" cy="3970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9297130" y="6860961"/>
            <a:ext cx="557530" cy="1148080"/>
            <a:chOff x="9297130" y="6860961"/>
            <a:chExt cx="557530" cy="1148080"/>
          </a:xfrm>
        </p:grpSpPr>
        <p:sp>
          <p:nvSpPr>
            <p:cNvPr id="15" name="object 15"/>
            <p:cNvSpPr/>
            <p:nvPr/>
          </p:nvSpPr>
          <p:spPr>
            <a:xfrm>
              <a:off x="9389430" y="6880011"/>
              <a:ext cx="446405" cy="953769"/>
            </a:xfrm>
            <a:custGeom>
              <a:avLst/>
              <a:gdLst/>
              <a:ahLst/>
              <a:cxnLst/>
              <a:rect l="l" t="t" r="r" b="b"/>
              <a:pathLst>
                <a:path w="446404" h="953770">
                  <a:moveTo>
                    <a:pt x="445874" y="0"/>
                  </a:moveTo>
                  <a:lnTo>
                    <a:pt x="0" y="953323"/>
                  </a:lnTo>
                </a:path>
              </a:pathLst>
            </a:custGeom>
            <a:ln w="38099">
              <a:solidFill>
                <a:srgbClr val="6E6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7130" y="7787634"/>
              <a:ext cx="168374" cy="221374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068" y="1859999"/>
            <a:ext cx="4194361" cy="3016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82596" y="1850318"/>
            <a:ext cx="4240293" cy="29795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0723391" y="8038984"/>
            <a:ext cx="1288415" cy="302260"/>
          </a:xfrm>
          <a:custGeom>
            <a:avLst/>
            <a:gdLst/>
            <a:ahLst/>
            <a:cxnLst/>
            <a:rect l="l" t="t" r="r" b="b"/>
            <a:pathLst>
              <a:path w="1288415" h="302259">
                <a:moveTo>
                  <a:pt x="155376" y="302120"/>
                </a:moveTo>
                <a:lnTo>
                  <a:pt x="94357" y="291442"/>
                </a:lnTo>
                <a:lnTo>
                  <a:pt x="44351" y="259407"/>
                </a:lnTo>
                <a:lnTo>
                  <a:pt x="11087" y="211298"/>
                </a:lnTo>
                <a:lnTo>
                  <a:pt x="0" y="152399"/>
                </a:lnTo>
                <a:lnTo>
                  <a:pt x="2790" y="120857"/>
                </a:lnTo>
                <a:lnTo>
                  <a:pt x="25162" y="66256"/>
                </a:lnTo>
                <a:lnTo>
                  <a:pt x="68516" y="24361"/>
                </a:lnTo>
                <a:lnTo>
                  <a:pt x="125071" y="2706"/>
                </a:lnTo>
                <a:lnTo>
                  <a:pt x="157757" y="0"/>
                </a:lnTo>
                <a:lnTo>
                  <a:pt x="190481" y="2706"/>
                </a:lnTo>
                <a:lnTo>
                  <a:pt x="220339" y="10827"/>
                </a:lnTo>
                <a:lnTo>
                  <a:pt x="247333" y="24361"/>
                </a:lnTo>
                <a:lnTo>
                  <a:pt x="267291" y="40034"/>
                </a:lnTo>
                <a:lnTo>
                  <a:pt x="159394" y="40034"/>
                </a:lnTo>
                <a:lnTo>
                  <a:pt x="135219" y="42015"/>
                </a:lnTo>
                <a:lnTo>
                  <a:pt x="93622" y="57866"/>
                </a:lnTo>
                <a:lnTo>
                  <a:pt x="62005" y="88608"/>
                </a:lnTo>
                <a:lnTo>
                  <a:pt x="45783" y="128940"/>
                </a:lnTo>
                <a:lnTo>
                  <a:pt x="43897" y="150762"/>
                </a:lnTo>
                <a:lnTo>
                  <a:pt x="43833" y="151507"/>
                </a:lnTo>
                <a:lnTo>
                  <a:pt x="43755" y="152399"/>
                </a:lnTo>
                <a:lnTo>
                  <a:pt x="45667" y="173812"/>
                </a:lnTo>
                <a:lnTo>
                  <a:pt x="45792" y="175217"/>
                </a:lnTo>
                <a:lnTo>
                  <a:pt x="62089" y="214879"/>
                </a:lnTo>
                <a:lnTo>
                  <a:pt x="93742" y="245528"/>
                </a:lnTo>
                <a:lnTo>
                  <a:pt x="134535" y="261267"/>
                </a:lnTo>
                <a:lnTo>
                  <a:pt x="134225" y="261267"/>
                </a:lnTo>
                <a:lnTo>
                  <a:pt x="158204" y="263276"/>
                </a:lnTo>
                <a:lnTo>
                  <a:pt x="265959" y="263276"/>
                </a:lnTo>
                <a:lnTo>
                  <a:pt x="246598" y="278094"/>
                </a:lnTo>
                <a:lnTo>
                  <a:pt x="219186" y="291442"/>
                </a:lnTo>
                <a:lnTo>
                  <a:pt x="188778" y="299451"/>
                </a:lnTo>
                <a:lnTo>
                  <a:pt x="155376" y="302120"/>
                </a:lnTo>
                <a:close/>
              </a:path>
              <a:path w="1288415" h="302259">
                <a:moveTo>
                  <a:pt x="265959" y="263276"/>
                </a:moveTo>
                <a:lnTo>
                  <a:pt x="158204" y="263276"/>
                </a:lnTo>
                <a:lnTo>
                  <a:pt x="181821" y="261267"/>
                </a:lnTo>
                <a:lnTo>
                  <a:pt x="203410" y="255239"/>
                </a:lnTo>
                <a:lnTo>
                  <a:pt x="240505" y="231129"/>
                </a:lnTo>
                <a:lnTo>
                  <a:pt x="265285" y="194889"/>
                </a:lnTo>
                <a:lnTo>
                  <a:pt x="273399" y="152399"/>
                </a:lnTo>
                <a:lnTo>
                  <a:pt x="273479" y="151507"/>
                </a:lnTo>
                <a:lnTo>
                  <a:pt x="273546" y="150762"/>
                </a:lnTo>
                <a:lnTo>
                  <a:pt x="265285" y="107639"/>
                </a:lnTo>
                <a:lnTo>
                  <a:pt x="240505" y="72032"/>
                </a:lnTo>
                <a:lnTo>
                  <a:pt x="203445" y="47959"/>
                </a:lnTo>
                <a:lnTo>
                  <a:pt x="182425" y="42015"/>
                </a:lnTo>
                <a:lnTo>
                  <a:pt x="182276" y="42015"/>
                </a:lnTo>
                <a:lnTo>
                  <a:pt x="159394" y="40034"/>
                </a:lnTo>
                <a:lnTo>
                  <a:pt x="267291" y="40034"/>
                </a:lnTo>
                <a:lnTo>
                  <a:pt x="271461" y="43309"/>
                </a:lnTo>
                <a:lnTo>
                  <a:pt x="291321" y="66256"/>
                </a:lnTo>
                <a:lnTo>
                  <a:pt x="305506" y="91938"/>
                </a:lnTo>
                <a:lnTo>
                  <a:pt x="314017" y="120355"/>
                </a:lnTo>
                <a:lnTo>
                  <a:pt x="316786" y="150762"/>
                </a:lnTo>
                <a:lnTo>
                  <a:pt x="316772" y="152399"/>
                </a:lnTo>
                <a:lnTo>
                  <a:pt x="313989" y="182695"/>
                </a:lnTo>
                <a:lnTo>
                  <a:pt x="305394" y="211075"/>
                </a:lnTo>
                <a:lnTo>
                  <a:pt x="291070" y="236645"/>
                </a:lnTo>
                <a:lnTo>
                  <a:pt x="271015" y="259407"/>
                </a:lnTo>
                <a:lnTo>
                  <a:pt x="265959" y="263276"/>
                </a:lnTo>
                <a:close/>
              </a:path>
              <a:path w="1288415" h="302259">
                <a:moveTo>
                  <a:pt x="423567" y="149274"/>
                </a:moveTo>
                <a:lnTo>
                  <a:pt x="404399" y="149274"/>
                </a:lnTo>
                <a:lnTo>
                  <a:pt x="406482" y="145851"/>
                </a:lnTo>
                <a:lnTo>
                  <a:pt x="420397" y="126187"/>
                </a:lnTo>
                <a:lnTo>
                  <a:pt x="434313" y="112142"/>
                </a:lnTo>
                <a:lnTo>
                  <a:pt x="448229" y="103714"/>
                </a:lnTo>
                <a:lnTo>
                  <a:pt x="462144" y="100905"/>
                </a:lnTo>
                <a:lnTo>
                  <a:pt x="473130" y="102282"/>
                </a:lnTo>
                <a:lnTo>
                  <a:pt x="484356" y="106412"/>
                </a:lnTo>
                <a:lnTo>
                  <a:pt x="495823" y="113295"/>
                </a:lnTo>
                <a:lnTo>
                  <a:pt x="507531" y="122932"/>
                </a:lnTo>
                <a:lnTo>
                  <a:pt x="498665" y="137665"/>
                </a:lnTo>
                <a:lnTo>
                  <a:pt x="450088" y="137665"/>
                </a:lnTo>
                <a:lnTo>
                  <a:pt x="441159" y="138772"/>
                </a:lnTo>
                <a:lnTo>
                  <a:pt x="432825" y="142093"/>
                </a:lnTo>
                <a:lnTo>
                  <a:pt x="425085" y="147627"/>
                </a:lnTo>
                <a:lnTo>
                  <a:pt x="423567" y="149274"/>
                </a:lnTo>
                <a:close/>
              </a:path>
              <a:path w="1288415" h="302259">
                <a:moveTo>
                  <a:pt x="404399" y="298697"/>
                </a:moveTo>
                <a:lnTo>
                  <a:pt x="365852" y="298697"/>
                </a:lnTo>
                <a:lnTo>
                  <a:pt x="365852" y="104774"/>
                </a:lnTo>
                <a:lnTo>
                  <a:pt x="404399" y="104774"/>
                </a:lnTo>
                <a:lnTo>
                  <a:pt x="404399" y="149274"/>
                </a:lnTo>
                <a:lnTo>
                  <a:pt x="423567" y="149274"/>
                </a:lnTo>
                <a:lnTo>
                  <a:pt x="405245" y="185626"/>
                </a:lnTo>
                <a:lnTo>
                  <a:pt x="404399" y="197346"/>
                </a:lnTo>
                <a:lnTo>
                  <a:pt x="404399" y="298697"/>
                </a:lnTo>
                <a:close/>
              </a:path>
              <a:path w="1288415" h="302259">
                <a:moveTo>
                  <a:pt x="487291" y="156566"/>
                </a:moveTo>
                <a:lnTo>
                  <a:pt x="477434" y="148297"/>
                </a:lnTo>
                <a:lnTo>
                  <a:pt x="467947" y="142390"/>
                </a:lnTo>
                <a:lnTo>
                  <a:pt x="458641" y="138772"/>
                </a:lnTo>
                <a:lnTo>
                  <a:pt x="458281" y="138772"/>
                </a:lnTo>
                <a:lnTo>
                  <a:pt x="450088" y="137665"/>
                </a:lnTo>
                <a:lnTo>
                  <a:pt x="498665" y="137665"/>
                </a:lnTo>
                <a:lnTo>
                  <a:pt x="487291" y="156566"/>
                </a:lnTo>
                <a:close/>
              </a:path>
              <a:path w="1288415" h="302259">
                <a:moveTo>
                  <a:pt x="702317" y="108793"/>
                </a:moveTo>
                <a:lnTo>
                  <a:pt x="663627" y="108793"/>
                </a:lnTo>
                <a:lnTo>
                  <a:pt x="663627" y="4167"/>
                </a:lnTo>
                <a:lnTo>
                  <a:pt x="702317" y="4167"/>
                </a:lnTo>
                <a:lnTo>
                  <a:pt x="702317" y="108793"/>
                </a:lnTo>
                <a:close/>
              </a:path>
              <a:path w="1288415" h="302259">
                <a:moveTo>
                  <a:pt x="702317" y="298697"/>
                </a:moveTo>
                <a:lnTo>
                  <a:pt x="620317" y="298697"/>
                </a:lnTo>
                <a:lnTo>
                  <a:pt x="599887" y="297004"/>
                </a:lnTo>
                <a:lnTo>
                  <a:pt x="551556" y="271610"/>
                </a:lnTo>
                <a:lnTo>
                  <a:pt x="527561" y="220293"/>
                </a:lnTo>
                <a:lnTo>
                  <a:pt x="525962" y="198536"/>
                </a:lnTo>
                <a:lnTo>
                  <a:pt x="527645" y="178119"/>
                </a:lnTo>
                <a:lnTo>
                  <a:pt x="552899" y="128140"/>
                </a:lnTo>
                <a:lnTo>
                  <a:pt x="601591" y="102189"/>
                </a:lnTo>
                <a:lnTo>
                  <a:pt x="621507" y="100459"/>
                </a:lnTo>
                <a:lnTo>
                  <a:pt x="631394" y="100979"/>
                </a:lnTo>
                <a:lnTo>
                  <a:pt x="641710" y="102542"/>
                </a:lnTo>
                <a:lnTo>
                  <a:pt x="652454" y="105147"/>
                </a:lnTo>
                <a:lnTo>
                  <a:pt x="663627" y="108793"/>
                </a:lnTo>
                <a:lnTo>
                  <a:pt x="702317" y="108793"/>
                </a:lnTo>
                <a:lnTo>
                  <a:pt x="702317" y="133796"/>
                </a:lnTo>
                <a:lnTo>
                  <a:pt x="627460" y="133796"/>
                </a:lnTo>
                <a:lnTo>
                  <a:pt x="613832" y="134968"/>
                </a:lnTo>
                <a:lnTo>
                  <a:pt x="574349" y="162743"/>
                </a:lnTo>
                <a:lnTo>
                  <a:pt x="564805" y="203149"/>
                </a:lnTo>
                <a:lnTo>
                  <a:pt x="565725" y="217260"/>
                </a:lnTo>
                <a:lnTo>
                  <a:pt x="585493" y="255884"/>
                </a:lnTo>
                <a:lnTo>
                  <a:pt x="634004" y="265806"/>
                </a:lnTo>
                <a:lnTo>
                  <a:pt x="702317" y="265806"/>
                </a:lnTo>
                <a:lnTo>
                  <a:pt x="702317" y="298697"/>
                </a:lnTo>
                <a:close/>
              </a:path>
              <a:path w="1288415" h="302259">
                <a:moveTo>
                  <a:pt x="702317" y="265806"/>
                </a:moveTo>
                <a:lnTo>
                  <a:pt x="663627" y="265806"/>
                </a:lnTo>
                <a:lnTo>
                  <a:pt x="663627" y="142874"/>
                </a:lnTo>
                <a:lnTo>
                  <a:pt x="654669" y="138902"/>
                </a:lnTo>
                <a:lnTo>
                  <a:pt x="645654" y="136066"/>
                </a:lnTo>
                <a:lnTo>
                  <a:pt x="636585" y="134363"/>
                </a:lnTo>
                <a:lnTo>
                  <a:pt x="627460" y="133796"/>
                </a:lnTo>
                <a:lnTo>
                  <a:pt x="702317" y="133796"/>
                </a:lnTo>
                <a:lnTo>
                  <a:pt x="702317" y="265806"/>
                </a:lnTo>
                <a:close/>
              </a:path>
              <a:path w="1288415" h="302259">
                <a:moveTo>
                  <a:pt x="780527" y="68460"/>
                </a:moveTo>
                <a:lnTo>
                  <a:pt x="768221" y="68460"/>
                </a:lnTo>
                <a:lnTo>
                  <a:pt x="763020" y="66178"/>
                </a:lnTo>
                <a:lnTo>
                  <a:pt x="754086" y="57050"/>
                </a:lnTo>
                <a:lnTo>
                  <a:pt x="751940" y="51940"/>
                </a:lnTo>
                <a:lnTo>
                  <a:pt x="751857" y="39836"/>
                </a:lnTo>
                <a:lnTo>
                  <a:pt x="754086" y="34627"/>
                </a:lnTo>
                <a:lnTo>
                  <a:pt x="763117" y="25400"/>
                </a:lnTo>
                <a:lnTo>
                  <a:pt x="763246" y="25400"/>
                </a:lnTo>
                <a:lnTo>
                  <a:pt x="768221" y="23217"/>
                </a:lnTo>
                <a:lnTo>
                  <a:pt x="780527" y="23217"/>
                </a:lnTo>
                <a:lnTo>
                  <a:pt x="785937" y="25400"/>
                </a:lnTo>
                <a:lnTo>
                  <a:pt x="790404" y="29765"/>
                </a:lnTo>
                <a:lnTo>
                  <a:pt x="794862" y="34031"/>
                </a:lnTo>
                <a:lnTo>
                  <a:pt x="797100" y="39340"/>
                </a:lnTo>
                <a:lnTo>
                  <a:pt x="797100" y="51940"/>
                </a:lnTo>
                <a:lnTo>
                  <a:pt x="794965" y="57050"/>
                </a:lnTo>
                <a:lnTo>
                  <a:pt x="794862" y="57298"/>
                </a:lnTo>
                <a:lnTo>
                  <a:pt x="785987" y="66178"/>
                </a:lnTo>
                <a:lnTo>
                  <a:pt x="780527" y="68460"/>
                </a:lnTo>
                <a:close/>
              </a:path>
              <a:path w="1288415" h="302259">
                <a:moveTo>
                  <a:pt x="793529" y="298697"/>
                </a:moveTo>
                <a:lnTo>
                  <a:pt x="755124" y="298697"/>
                </a:lnTo>
                <a:lnTo>
                  <a:pt x="755124" y="104774"/>
                </a:lnTo>
                <a:lnTo>
                  <a:pt x="793529" y="104774"/>
                </a:lnTo>
                <a:lnTo>
                  <a:pt x="793529" y="298697"/>
                </a:lnTo>
                <a:close/>
              </a:path>
              <a:path w="1288415" h="302259">
                <a:moveTo>
                  <a:pt x="999279" y="129480"/>
                </a:moveTo>
                <a:lnTo>
                  <a:pt x="887435" y="129480"/>
                </a:lnTo>
                <a:lnTo>
                  <a:pt x="900683" y="116979"/>
                </a:lnTo>
                <a:lnTo>
                  <a:pt x="914823" y="108049"/>
                </a:lnTo>
                <a:lnTo>
                  <a:pt x="929854" y="102691"/>
                </a:lnTo>
                <a:lnTo>
                  <a:pt x="945776" y="100905"/>
                </a:lnTo>
                <a:lnTo>
                  <a:pt x="954688" y="101491"/>
                </a:lnTo>
                <a:lnTo>
                  <a:pt x="993141" y="121406"/>
                </a:lnTo>
                <a:lnTo>
                  <a:pt x="999279" y="129480"/>
                </a:lnTo>
                <a:close/>
              </a:path>
              <a:path w="1288415" h="302259">
                <a:moveTo>
                  <a:pt x="887435" y="298697"/>
                </a:moveTo>
                <a:lnTo>
                  <a:pt x="848145" y="298697"/>
                </a:lnTo>
                <a:lnTo>
                  <a:pt x="848145" y="104774"/>
                </a:lnTo>
                <a:lnTo>
                  <a:pt x="887435" y="104774"/>
                </a:lnTo>
                <a:lnTo>
                  <a:pt x="887435" y="129480"/>
                </a:lnTo>
                <a:lnTo>
                  <a:pt x="999279" y="129480"/>
                </a:lnTo>
                <a:lnTo>
                  <a:pt x="1001351" y="133052"/>
                </a:lnTo>
                <a:lnTo>
                  <a:pt x="933574" y="133052"/>
                </a:lnTo>
                <a:lnTo>
                  <a:pt x="920478" y="134745"/>
                </a:lnTo>
                <a:lnTo>
                  <a:pt x="908422" y="139824"/>
                </a:lnTo>
                <a:lnTo>
                  <a:pt x="897408" y="148288"/>
                </a:lnTo>
                <a:lnTo>
                  <a:pt x="887435" y="160138"/>
                </a:lnTo>
                <a:lnTo>
                  <a:pt x="887435" y="298697"/>
                </a:lnTo>
                <a:close/>
              </a:path>
              <a:path w="1288415" h="302259">
                <a:moveTo>
                  <a:pt x="1011260" y="298697"/>
                </a:moveTo>
                <a:lnTo>
                  <a:pt x="973017" y="298697"/>
                </a:lnTo>
                <a:lnTo>
                  <a:pt x="972999" y="187821"/>
                </a:lnTo>
                <a:lnTo>
                  <a:pt x="972450" y="174454"/>
                </a:lnTo>
                <a:lnTo>
                  <a:pt x="951808" y="136252"/>
                </a:lnTo>
                <a:lnTo>
                  <a:pt x="933574" y="133052"/>
                </a:lnTo>
                <a:lnTo>
                  <a:pt x="1001351" y="133052"/>
                </a:lnTo>
                <a:lnTo>
                  <a:pt x="1010749" y="171301"/>
                </a:lnTo>
                <a:lnTo>
                  <a:pt x="1011260" y="187821"/>
                </a:lnTo>
                <a:lnTo>
                  <a:pt x="1011260" y="298697"/>
                </a:lnTo>
                <a:close/>
              </a:path>
              <a:path w="1288415" h="302259">
                <a:moveTo>
                  <a:pt x="1052856" y="169217"/>
                </a:moveTo>
                <a:lnTo>
                  <a:pt x="1052856" y="127248"/>
                </a:lnTo>
                <a:lnTo>
                  <a:pt x="1065248" y="115723"/>
                </a:lnTo>
                <a:lnTo>
                  <a:pt x="1080095" y="107491"/>
                </a:lnTo>
                <a:lnTo>
                  <a:pt x="1097395" y="102552"/>
                </a:lnTo>
                <a:lnTo>
                  <a:pt x="1117149" y="100905"/>
                </a:lnTo>
                <a:lnTo>
                  <a:pt x="1132080" y="101938"/>
                </a:lnTo>
                <a:lnTo>
                  <a:pt x="1167603" y="117424"/>
                </a:lnTo>
                <a:lnTo>
                  <a:pt x="1182005" y="136773"/>
                </a:lnTo>
                <a:lnTo>
                  <a:pt x="1114025" y="136773"/>
                </a:lnTo>
                <a:lnTo>
                  <a:pt x="1098426" y="138800"/>
                </a:lnTo>
                <a:lnTo>
                  <a:pt x="1083033" y="144884"/>
                </a:lnTo>
                <a:lnTo>
                  <a:pt x="1067844" y="155022"/>
                </a:lnTo>
                <a:lnTo>
                  <a:pt x="1052856" y="169217"/>
                </a:lnTo>
                <a:close/>
              </a:path>
              <a:path w="1288415" h="302259">
                <a:moveTo>
                  <a:pt x="1096471" y="301674"/>
                </a:moveTo>
                <a:lnTo>
                  <a:pt x="1056822" y="281154"/>
                </a:lnTo>
                <a:lnTo>
                  <a:pt x="1049284" y="254644"/>
                </a:lnTo>
                <a:lnTo>
                  <a:pt x="1050103" y="245733"/>
                </a:lnTo>
                <a:lnTo>
                  <a:pt x="1078385" y="208954"/>
                </a:lnTo>
                <a:lnTo>
                  <a:pt x="1149001" y="182165"/>
                </a:lnTo>
                <a:lnTo>
                  <a:pt x="1148877" y="170882"/>
                </a:lnTo>
                <a:lnTo>
                  <a:pt x="1146815" y="156446"/>
                </a:lnTo>
                <a:lnTo>
                  <a:pt x="1140257" y="145516"/>
                </a:lnTo>
                <a:lnTo>
                  <a:pt x="1129327" y="138958"/>
                </a:lnTo>
                <a:lnTo>
                  <a:pt x="1114025" y="136773"/>
                </a:lnTo>
                <a:lnTo>
                  <a:pt x="1182005" y="136773"/>
                </a:lnTo>
                <a:lnTo>
                  <a:pt x="1186653" y="202703"/>
                </a:lnTo>
                <a:lnTo>
                  <a:pt x="1149001" y="202703"/>
                </a:lnTo>
                <a:lnTo>
                  <a:pt x="1123255" y="212674"/>
                </a:lnTo>
                <a:lnTo>
                  <a:pt x="1090070" y="233709"/>
                </a:lnTo>
                <a:lnTo>
                  <a:pt x="1087384" y="240258"/>
                </a:lnTo>
                <a:lnTo>
                  <a:pt x="1087384" y="256132"/>
                </a:lnTo>
                <a:lnTo>
                  <a:pt x="1089965" y="262680"/>
                </a:lnTo>
                <a:lnTo>
                  <a:pt x="1100290" y="272801"/>
                </a:lnTo>
                <a:lnTo>
                  <a:pt x="1106939" y="275331"/>
                </a:lnTo>
                <a:lnTo>
                  <a:pt x="1215228" y="275331"/>
                </a:lnTo>
                <a:lnTo>
                  <a:pt x="1215228" y="282624"/>
                </a:lnTo>
                <a:lnTo>
                  <a:pt x="1148553" y="282624"/>
                </a:lnTo>
                <a:lnTo>
                  <a:pt x="1136146" y="290958"/>
                </a:lnTo>
                <a:lnTo>
                  <a:pt x="1123330" y="296911"/>
                </a:lnTo>
                <a:lnTo>
                  <a:pt x="1110104" y="300483"/>
                </a:lnTo>
                <a:lnTo>
                  <a:pt x="1096471" y="301674"/>
                </a:lnTo>
                <a:close/>
              </a:path>
              <a:path w="1288415" h="302259">
                <a:moveTo>
                  <a:pt x="1215228" y="275331"/>
                </a:moveTo>
                <a:lnTo>
                  <a:pt x="1115073" y="275331"/>
                </a:lnTo>
                <a:lnTo>
                  <a:pt x="1124056" y="274392"/>
                </a:lnTo>
                <a:lnTo>
                  <a:pt x="1132705" y="271573"/>
                </a:lnTo>
                <a:lnTo>
                  <a:pt x="1141019" y="266876"/>
                </a:lnTo>
                <a:lnTo>
                  <a:pt x="1149001" y="260299"/>
                </a:lnTo>
                <a:lnTo>
                  <a:pt x="1149001" y="202703"/>
                </a:lnTo>
                <a:lnTo>
                  <a:pt x="1186653" y="202703"/>
                </a:lnTo>
                <a:lnTo>
                  <a:pt x="1186653" y="271164"/>
                </a:lnTo>
                <a:lnTo>
                  <a:pt x="1188907" y="274392"/>
                </a:lnTo>
                <a:lnTo>
                  <a:pt x="1215228" y="274392"/>
                </a:lnTo>
                <a:lnTo>
                  <a:pt x="1215228" y="275331"/>
                </a:lnTo>
                <a:close/>
              </a:path>
              <a:path w="1288415" h="302259">
                <a:moveTo>
                  <a:pt x="1215228" y="274392"/>
                </a:moveTo>
                <a:lnTo>
                  <a:pt x="1198266" y="274392"/>
                </a:lnTo>
                <a:lnTo>
                  <a:pt x="1205408" y="271015"/>
                </a:lnTo>
                <a:lnTo>
                  <a:pt x="1215228" y="264169"/>
                </a:lnTo>
                <a:lnTo>
                  <a:pt x="1215228" y="274392"/>
                </a:lnTo>
                <a:close/>
              </a:path>
              <a:path w="1288415" h="302259">
                <a:moveTo>
                  <a:pt x="1183481" y="302120"/>
                </a:moveTo>
                <a:lnTo>
                  <a:pt x="1177728" y="302120"/>
                </a:lnTo>
                <a:lnTo>
                  <a:pt x="1166046" y="300837"/>
                </a:lnTo>
                <a:lnTo>
                  <a:pt x="1166488" y="300837"/>
                </a:lnTo>
                <a:lnTo>
                  <a:pt x="1158083" y="297246"/>
                </a:lnTo>
                <a:lnTo>
                  <a:pt x="1152054" y="291154"/>
                </a:lnTo>
                <a:lnTo>
                  <a:pt x="1148553" y="282624"/>
                </a:lnTo>
                <a:lnTo>
                  <a:pt x="1215228" y="282624"/>
                </a:lnTo>
                <a:lnTo>
                  <a:pt x="1215228" y="287535"/>
                </a:lnTo>
                <a:lnTo>
                  <a:pt x="1206503" y="293191"/>
                </a:lnTo>
                <a:lnTo>
                  <a:pt x="1199684" y="296911"/>
                </a:lnTo>
                <a:lnTo>
                  <a:pt x="1198877" y="297246"/>
                </a:lnTo>
                <a:lnTo>
                  <a:pt x="1194244" y="298994"/>
                </a:lnTo>
                <a:lnTo>
                  <a:pt x="1188987" y="301078"/>
                </a:lnTo>
                <a:lnTo>
                  <a:pt x="1183481" y="302120"/>
                </a:lnTo>
                <a:close/>
              </a:path>
              <a:path w="1288415" h="302259">
                <a:moveTo>
                  <a:pt x="1288313" y="298697"/>
                </a:moveTo>
                <a:lnTo>
                  <a:pt x="1249908" y="298697"/>
                </a:lnTo>
                <a:lnTo>
                  <a:pt x="1249908" y="4167"/>
                </a:lnTo>
                <a:lnTo>
                  <a:pt x="1288313" y="4167"/>
                </a:lnTo>
                <a:lnTo>
                  <a:pt x="1288313" y="29869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94830" y="8553780"/>
            <a:ext cx="1947220" cy="397072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1112427" y="6968435"/>
            <a:ext cx="164465" cy="938530"/>
            <a:chOff x="11112427" y="6968435"/>
            <a:chExt cx="164465" cy="938530"/>
          </a:xfrm>
        </p:grpSpPr>
        <p:sp>
          <p:nvSpPr>
            <p:cNvPr id="22" name="object 22"/>
            <p:cNvSpPr/>
            <p:nvPr/>
          </p:nvSpPr>
          <p:spPr>
            <a:xfrm>
              <a:off x="11194402" y="6968435"/>
              <a:ext cx="0" cy="746760"/>
            </a:xfrm>
            <a:custGeom>
              <a:avLst/>
              <a:gdLst/>
              <a:ahLst/>
              <a:cxnLst/>
              <a:rect l="l" t="t" r="r" b="b"/>
              <a:pathLst>
                <a:path h="746759">
                  <a:moveTo>
                    <a:pt x="0" y="0"/>
                  </a:moveTo>
                  <a:lnTo>
                    <a:pt x="0" y="746398"/>
                  </a:lnTo>
                </a:path>
              </a:pathLst>
            </a:custGeom>
            <a:ln w="38099">
              <a:solidFill>
                <a:srgbClr val="6E6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12427" y="7695784"/>
              <a:ext cx="163949" cy="210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7148" y="2800970"/>
            <a:ext cx="9379268" cy="3470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8769" y="3245222"/>
            <a:ext cx="8890760" cy="3600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05170" y="4716365"/>
            <a:ext cx="5748588" cy="29672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55207" y="4477115"/>
            <a:ext cx="2044495" cy="34457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7558" y="775677"/>
            <a:ext cx="4233271" cy="4385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6573" y="770022"/>
            <a:ext cx="2444750" cy="584835"/>
          </a:xfrm>
          <a:custGeom>
            <a:avLst/>
            <a:gdLst/>
            <a:ahLst/>
            <a:cxnLst/>
            <a:rect l="l" t="t" r="r" b="b"/>
            <a:pathLst>
              <a:path w="2444750" h="584835">
                <a:moveTo>
                  <a:pt x="228450" y="444250"/>
                </a:moveTo>
                <a:lnTo>
                  <a:pt x="181523" y="440334"/>
                </a:lnTo>
                <a:lnTo>
                  <a:pt x="138670" y="428586"/>
                </a:lnTo>
                <a:lnTo>
                  <a:pt x="99891" y="409006"/>
                </a:lnTo>
                <a:lnTo>
                  <a:pt x="65186" y="381594"/>
                </a:lnTo>
                <a:lnTo>
                  <a:pt x="36627" y="348127"/>
                </a:lnTo>
                <a:lnTo>
                  <a:pt x="16296" y="310826"/>
                </a:lnTo>
                <a:lnTo>
                  <a:pt x="4074" y="269470"/>
                </a:lnTo>
                <a:lnTo>
                  <a:pt x="0" y="224134"/>
                </a:lnTo>
                <a:lnTo>
                  <a:pt x="4102" y="177709"/>
                </a:lnTo>
                <a:lnTo>
                  <a:pt x="16408" y="135470"/>
                </a:lnTo>
                <a:lnTo>
                  <a:pt x="36981" y="97342"/>
                </a:lnTo>
                <a:lnTo>
                  <a:pt x="65633" y="63549"/>
                </a:lnTo>
                <a:lnTo>
                  <a:pt x="100691" y="35746"/>
                </a:lnTo>
                <a:lnTo>
                  <a:pt x="140084" y="15887"/>
                </a:lnTo>
                <a:lnTo>
                  <a:pt x="183811" y="3971"/>
                </a:lnTo>
                <a:lnTo>
                  <a:pt x="231873" y="0"/>
                </a:lnTo>
                <a:lnTo>
                  <a:pt x="279991" y="3971"/>
                </a:lnTo>
                <a:lnTo>
                  <a:pt x="323886" y="15887"/>
                </a:lnTo>
                <a:lnTo>
                  <a:pt x="363558" y="35746"/>
                </a:lnTo>
                <a:lnTo>
                  <a:pt x="393124" y="58935"/>
                </a:lnTo>
                <a:lnTo>
                  <a:pt x="234254" y="58935"/>
                </a:lnTo>
                <a:lnTo>
                  <a:pt x="198703" y="61847"/>
                </a:lnTo>
                <a:lnTo>
                  <a:pt x="137535" y="85138"/>
                </a:lnTo>
                <a:lnTo>
                  <a:pt x="91017" y="130344"/>
                </a:lnTo>
                <a:lnTo>
                  <a:pt x="67130" y="189652"/>
                </a:lnTo>
                <a:lnTo>
                  <a:pt x="64247" y="222943"/>
                </a:lnTo>
                <a:lnTo>
                  <a:pt x="64144" y="224134"/>
                </a:lnTo>
                <a:lnTo>
                  <a:pt x="76162" y="288353"/>
                </a:lnTo>
                <a:lnTo>
                  <a:pt x="112215" y="340815"/>
                </a:lnTo>
                <a:lnTo>
                  <a:pt x="166314" y="375640"/>
                </a:lnTo>
                <a:lnTo>
                  <a:pt x="197682" y="384291"/>
                </a:lnTo>
                <a:lnTo>
                  <a:pt x="197220" y="384291"/>
                </a:lnTo>
                <a:lnTo>
                  <a:pt x="232468" y="387249"/>
                </a:lnTo>
                <a:lnTo>
                  <a:pt x="391004" y="387249"/>
                </a:lnTo>
                <a:lnTo>
                  <a:pt x="362507" y="409006"/>
                </a:lnTo>
                <a:lnTo>
                  <a:pt x="322212" y="428586"/>
                </a:lnTo>
                <a:lnTo>
                  <a:pt x="277526" y="440334"/>
                </a:lnTo>
                <a:lnTo>
                  <a:pt x="228450" y="444250"/>
                </a:lnTo>
                <a:close/>
              </a:path>
              <a:path w="2444750" h="584835">
                <a:moveTo>
                  <a:pt x="391004" y="387249"/>
                </a:moveTo>
                <a:lnTo>
                  <a:pt x="232468" y="387249"/>
                </a:lnTo>
                <a:lnTo>
                  <a:pt x="267210" y="384291"/>
                </a:lnTo>
                <a:lnTo>
                  <a:pt x="298957" y="375417"/>
                </a:lnTo>
                <a:lnTo>
                  <a:pt x="353466" y="339922"/>
                </a:lnTo>
                <a:lnTo>
                  <a:pt x="389854" y="286642"/>
                </a:lnTo>
                <a:lnTo>
                  <a:pt x="401770" y="224134"/>
                </a:lnTo>
                <a:lnTo>
                  <a:pt x="401877" y="222943"/>
                </a:lnTo>
                <a:lnTo>
                  <a:pt x="389854" y="158352"/>
                </a:lnTo>
                <a:lnTo>
                  <a:pt x="353466" y="105965"/>
                </a:lnTo>
                <a:lnTo>
                  <a:pt x="299188" y="70581"/>
                </a:lnTo>
                <a:lnTo>
                  <a:pt x="299009" y="70581"/>
                </a:lnTo>
                <a:lnTo>
                  <a:pt x="268116" y="61847"/>
                </a:lnTo>
                <a:lnTo>
                  <a:pt x="267893" y="61847"/>
                </a:lnTo>
                <a:lnTo>
                  <a:pt x="234254" y="58935"/>
                </a:lnTo>
                <a:lnTo>
                  <a:pt x="393124" y="58935"/>
                </a:lnTo>
                <a:lnTo>
                  <a:pt x="428242" y="97342"/>
                </a:lnTo>
                <a:lnTo>
                  <a:pt x="449124" y="135172"/>
                </a:lnTo>
                <a:lnTo>
                  <a:pt x="461654" y="177039"/>
                </a:lnTo>
                <a:lnTo>
                  <a:pt x="465722" y="221752"/>
                </a:lnTo>
                <a:lnTo>
                  <a:pt x="465721" y="224134"/>
                </a:lnTo>
                <a:lnTo>
                  <a:pt x="461617" y="268801"/>
                </a:lnTo>
                <a:lnTo>
                  <a:pt x="448976" y="310529"/>
                </a:lnTo>
                <a:lnTo>
                  <a:pt x="427907" y="348127"/>
                </a:lnTo>
                <a:lnTo>
                  <a:pt x="398411" y="381594"/>
                </a:lnTo>
                <a:lnTo>
                  <a:pt x="391004" y="387249"/>
                </a:lnTo>
                <a:close/>
              </a:path>
              <a:path w="2444750" h="584835">
                <a:moveTo>
                  <a:pt x="638315" y="444250"/>
                </a:moveTo>
                <a:lnTo>
                  <a:pt x="595201" y="440985"/>
                </a:lnTo>
                <a:lnTo>
                  <a:pt x="552739" y="431749"/>
                </a:lnTo>
                <a:lnTo>
                  <a:pt x="531605" y="423563"/>
                </a:lnTo>
                <a:lnTo>
                  <a:pt x="531605" y="6250"/>
                </a:lnTo>
                <a:lnTo>
                  <a:pt x="588011" y="6250"/>
                </a:lnTo>
                <a:lnTo>
                  <a:pt x="588011" y="174574"/>
                </a:lnTo>
                <a:lnTo>
                  <a:pt x="740136" y="174574"/>
                </a:lnTo>
                <a:lnTo>
                  <a:pt x="754847" y="188862"/>
                </a:lnTo>
                <a:lnTo>
                  <a:pt x="762916" y="200619"/>
                </a:lnTo>
                <a:lnTo>
                  <a:pt x="652156" y="200619"/>
                </a:lnTo>
                <a:lnTo>
                  <a:pt x="637073" y="202284"/>
                </a:lnTo>
                <a:lnTo>
                  <a:pt x="636570" y="202284"/>
                </a:lnTo>
                <a:lnTo>
                  <a:pt x="620344" y="207614"/>
                </a:lnTo>
                <a:lnTo>
                  <a:pt x="604243" y="216358"/>
                </a:lnTo>
                <a:lnTo>
                  <a:pt x="588011" y="228599"/>
                </a:lnTo>
                <a:lnTo>
                  <a:pt x="588011" y="382933"/>
                </a:lnTo>
                <a:lnTo>
                  <a:pt x="602541" y="386710"/>
                </a:lnTo>
                <a:lnTo>
                  <a:pt x="617256" y="389408"/>
                </a:lnTo>
                <a:lnTo>
                  <a:pt x="632157" y="391026"/>
                </a:lnTo>
                <a:lnTo>
                  <a:pt x="647245" y="391566"/>
                </a:lnTo>
                <a:lnTo>
                  <a:pt x="757815" y="391566"/>
                </a:lnTo>
                <a:lnTo>
                  <a:pt x="748150" y="403472"/>
                </a:lnTo>
                <a:lnTo>
                  <a:pt x="725881" y="421312"/>
                </a:lnTo>
                <a:lnTo>
                  <a:pt x="700153" y="434056"/>
                </a:lnTo>
                <a:lnTo>
                  <a:pt x="670964" y="441702"/>
                </a:lnTo>
                <a:lnTo>
                  <a:pt x="638315" y="444250"/>
                </a:lnTo>
                <a:close/>
              </a:path>
              <a:path w="2444750" h="584835">
                <a:moveTo>
                  <a:pt x="740136" y="174574"/>
                </a:moveTo>
                <a:lnTo>
                  <a:pt x="588011" y="174574"/>
                </a:lnTo>
                <a:lnTo>
                  <a:pt x="606624" y="162919"/>
                </a:lnTo>
                <a:lnTo>
                  <a:pt x="625850" y="154594"/>
                </a:lnTo>
                <a:lnTo>
                  <a:pt x="645691" y="149599"/>
                </a:lnTo>
                <a:lnTo>
                  <a:pt x="666145" y="147934"/>
                </a:lnTo>
                <a:lnTo>
                  <a:pt x="692060" y="150492"/>
                </a:lnTo>
                <a:lnTo>
                  <a:pt x="715482" y="158166"/>
                </a:lnTo>
                <a:lnTo>
                  <a:pt x="736411" y="170956"/>
                </a:lnTo>
                <a:lnTo>
                  <a:pt x="740136" y="174574"/>
                </a:lnTo>
                <a:close/>
              </a:path>
              <a:path w="2444750" h="584835">
                <a:moveTo>
                  <a:pt x="757815" y="391566"/>
                </a:moveTo>
                <a:lnTo>
                  <a:pt x="647245" y="391566"/>
                </a:lnTo>
                <a:lnTo>
                  <a:pt x="665132" y="389901"/>
                </a:lnTo>
                <a:lnTo>
                  <a:pt x="681289" y="384906"/>
                </a:lnTo>
                <a:lnTo>
                  <a:pt x="718830" y="350656"/>
                </a:lnTo>
                <a:lnTo>
                  <a:pt x="732225" y="296465"/>
                </a:lnTo>
                <a:lnTo>
                  <a:pt x="730839" y="276177"/>
                </a:lnTo>
                <a:lnTo>
                  <a:pt x="710050" y="227260"/>
                </a:lnTo>
                <a:lnTo>
                  <a:pt x="669169" y="202284"/>
                </a:lnTo>
                <a:lnTo>
                  <a:pt x="652156" y="200619"/>
                </a:lnTo>
                <a:lnTo>
                  <a:pt x="762916" y="200619"/>
                </a:lnTo>
                <a:lnTo>
                  <a:pt x="769888" y="210777"/>
                </a:lnTo>
                <a:lnTo>
                  <a:pt x="780631" y="235594"/>
                </a:lnTo>
                <a:lnTo>
                  <a:pt x="787077" y="263313"/>
                </a:lnTo>
                <a:lnTo>
                  <a:pt x="789226" y="293935"/>
                </a:lnTo>
                <a:lnTo>
                  <a:pt x="786659" y="326565"/>
                </a:lnTo>
                <a:lnTo>
                  <a:pt x="778957" y="355698"/>
                </a:lnTo>
                <a:lnTo>
                  <a:pt x="766121" y="381334"/>
                </a:lnTo>
                <a:lnTo>
                  <a:pt x="757815" y="391566"/>
                </a:lnTo>
                <a:close/>
              </a:path>
              <a:path w="2444750" h="584835">
                <a:moveTo>
                  <a:pt x="878226" y="100756"/>
                </a:moveTo>
                <a:lnTo>
                  <a:pt x="845149" y="74125"/>
                </a:lnTo>
                <a:lnTo>
                  <a:pt x="845074" y="73883"/>
                </a:lnTo>
                <a:lnTo>
                  <a:pt x="844441" y="67270"/>
                </a:lnTo>
                <a:lnTo>
                  <a:pt x="844441" y="58637"/>
                </a:lnTo>
                <a:lnTo>
                  <a:pt x="847766" y="50997"/>
                </a:lnTo>
                <a:lnTo>
                  <a:pt x="861160" y="37603"/>
                </a:lnTo>
                <a:lnTo>
                  <a:pt x="868899" y="34229"/>
                </a:lnTo>
                <a:lnTo>
                  <a:pt x="877630" y="34229"/>
                </a:lnTo>
                <a:lnTo>
                  <a:pt x="911414" y="58241"/>
                </a:lnTo>
                <a:lnTo>
                  <a:pt x="911414" y="67270"/>
                </a:lnTo>
                <a:lnTo>
                  <a:pt x="885127" y="100142"/>
                </a:lnTo>
                <a:lnTo>
                  <a:pt x="885276" y="100142"/>
                </a:lnTo>
                <a:lnTo>
                  <a:pt x="878226" y="100756"/>
                </a:lnTo>
                <a:close/>
              </a:path>
              <a:path w="2444750" h="584835">
                <a:moveTo>
                  <a:pt x="850246" y="584744"/>
                </a:moveTo>
                <a:lnTo>
                  <a:pt x="808425" y="543519"/>
                </a:lnTo>
                <a:lnTo>
                  <a:pt x="817671" y="539454"/>
                </a:lnTo>
                <a:lnTo>
                  <a:pt x="825912" y="534105"/>
                </a:lnTo>
                <a:lnTo>
                  <a:pt x="848088" y="501177"/>
                </a:lnTo>
                <a:lnTo>
                  <a:pt x="850990" y="479969"/>
                </a:lnTo>
                <a:lnTo>
                  <a:pt x="850990" y="154185"/>
                </a:lnTo>
                <a:lnTo>
                  <a:pt x="907396" y="154185"/>
                </a:lnTo>
                <a:lnTo>
                  <a:pt x="907396" y="479969"/>
                </a:lnTo>
                <a:lnTo>
                  <a:pt x="903824" y="514311"/>
                </a:lnTo>
                <a:lnTo>
                  <a:pt x="893108" y="543221"/>
                </a:lnTo>
                <a:lnTo>
                  <a:pt x="875249" y="566699"/>
                </a:lnTo>
                <a:lnTo>
                  <a:pt x="850246" y="584744"/>
                </a:lnTo>
                <a:close/>
              </a:path>
              <a:path w="2444750" h="584835">
                <a:moveTo>
                  <a:pt x="1117280" y="443655"/>
                </a:moveTo>
                <a:lnTo>
                  <a:pt x="1074604" y="438781"/>
                </a:lnTo>
                <a:lnTo>
                  <a:pt x="1027076" y="413564"/>
                </a:lnTo>
                <a:lnTo>
                  <a:pt x="994198" y="371622"/>
                </a:lnTo>
                <a:lnTo>
                  <a:pt x="977875" y="316202"/>
                </a:lnTo>
                <a:lnTo>
                  <a:pt x="976786" y="295124"/>
                </a:lnTo>
                <a:lnTo>
                  <a:pt x="979094" y="264122"/>
                </a:lnTo>
                <a:lnTo>
                  <a:pt x="997549" y="211214"/>
                </a:lnTo>
                <a:lnTo>
                  <a:pt x="1033530" y="171468"/>
                </a:lnTo>
                <a:lnTo>
                  <a:pt x="1081670" y="151013"/>
                </a:lnTo>
                <a:lnTo>
                  <a:pt x="1082171" y="151013"/>
                </a:lnTo>
                <a:lnTo>
                  <a:pt x="1109546" y="148529"/>
                </a:lnTo>
                <a:lnTo>
                  <a:pt x="1160518" y="158464"/>
                </a:lnTo>
                <a:lnTo>
                  <a:pt x="1200033" y="188266"/>
                </a:lnTo>
                <a:lnTo>
                  <a:pt x="1206380" y="197494"/>
                </a:lnTo>
                <a:lnTo>
                  <a:pt x="1109546" y="197494"/>
                </a:lnTo>
                <a:lnTo>
                  <a:pt x="1094986" y="198638"/>
                </a:lnTo>
                <a:lnTo>
                  <a:pt x="1059682" y="215799"/>
                </a:lnTo>
                <a:lnTo>
                  <a:pt x="1038199" y="251965"/>
                </a:lnTo>
                <a:lnTo>
                  <a:pt x="1034384" y="267890"/>
                </a:lnTo>
                <a:lnTo>
                  <a:pt x="1232040" y="267890"/>
                </a:lnTo>
                <a:lnTo>
                  <a:pt x="1233818" y="294530"/>
                </a:lnTo>
                <a:lnTo>
                  <a:pt x="1233818" y="301674"/>
                </a:lnTo>
                <a:lnTo>
                  <a:pt x="1033193" y="301674"/>
                </a:lnTo>
                <a:lnTo>
                  <a:pt x="1035741" y="321095"/>
                </a:lnTo>
                <a:lnTo>
                  <a:pt x="1060578" y="366860"/>
                </a:lnTo>
                <a:lnTo>
                  <a:pt x="1106822" y="389463"/>
                </a:lnTo>
                <a:lnTo>
                  <a:pt x="1125919" y="390970"/>
                </a:lnTo>
                <a:lnTo>
                  <a:pt x="1228751" y="390970"/>
                </a:lnTo>
                <a:lnTo>
                  <a:pt x="1228751" y="411508"/>
                </a:lnTo>
                <a:lnTo>
                  <a:pt x="1189940" y="431879"/>
                </a:lnTo>
                <a:lnTo>
                  <a:pt x="1149430" y="441795"/>
                </a:lnTo>
                <a:lnTo>
                  <a:pt x="1133914" y="443190"/>
                </a:lnTo>
                <a:lnTo>
                  <a:pt x="1117280" y="443655"/>
                </a:lnTo>
                <a:close/>
              </a:path>
              <a:path w="2444750" h="584835">
                <a:moveTo>
                  <a:pt x="1232040" y="267890"/>
                </a:moveTo>
                <a:lnTo>
                  <a:pt x="1178002" y="267890"/>
                </a:lnTo>
                <a:lnTo>
                  <a:pt x="1175901" y="251965"/>
                </a:lnTo>
                <a:lnTo>
                  <a:pt x="1171828" y="237975"/>
                </a:lnTo>
                <a:lnTo>
                  <a:pt x="1148051" y="207791"/>
                </a:lnTo>
                <a:lnTo>
                  <a:pt x="1109546" y="197494"/>
                </a:lnTo>
                <a:lnTo>
                  <a:pt x="1206380" y="197494"/>
                </a:lnTo>
                <a:lnTo>
                  <a:pt x="1214811" y="209753"/>
                </a:lnTo>
                <a:lnTo>
                  <a:pt x="1225369" y="234626"/>
                </a:lnTo>
                <a:lnTo>
                  <a:pt x="1231705" y="262885"/>
                </a:lnTo>
                <a:lnTo>
                  <a:pt x="1232040" y="267890"/>
                </a:lnTo>
                <a:close/>
              </a:path>
              <a:path w="2444750" h="584835">
                <a:moveTo>
                  <a:pt x="1228751" y="390970"/>
                </a:moveTo>
                <a:lnTo>
                  <a:pt x="1125919" y="390970"/>
                </a:lnTo>
                <a:lnTo>
                  <a:pt x="1153274" y="388803"/>
                </a:lnTo>
                <a:lnTo>
                  <a:pt x="1179531" y="382301"/>
                </a:lnTo>
                <a:lnTo>
                  <a:pt x="1204691" y="371464"/>
                </a:lnTo>
                <a:lnTo>
                  <a:pt x="1228751" y="356293"/>
                </a:lnTo>
                <a:lnTo>
                  <a:pt x="1228751" y="390970"/>
                </a:lnTo>
                <a:close/>
              </a:path>
              <a:path w="2444750" h="584835">
                <a:moveTo>
                  <a:pt x="1425718" y="444250"/>
                </a:moveTo>
                <a:lnTo>
                  <a:pt x="1365519" y="434353"/>
                </a:lnTo>
                <a:lnTo>
                  <a:pt x="1318857" y="404662"/>
                </a:lnTo>
                <a:lnTo>
                  <a:pt x="1288947" y="358190"/>
                </a:lnTo>
                <a:lnTo>
                  <a:pt x="1278976" y="298250"/>
                </a:lnTo>
                <a:lnTo>
                  <a:pt x="1281394" y="266243"/>
                </a:lnTo>
                <a:lnTo>
                  <a:pt x="1300739" y="211995"/>
                </a:lnTo>
                <a:lnTo>
                  <a:pt x="1338615" y="171719"/>
                </a:lnTo>
                <a:lnTo>
                  <a:pt x="1389664" y="151106"/>
                </a:lnTo>
                <a:lnTo>
                  <a:pt x="1419765" y="148529"/>
                </a:lnTo>
                <a:lnTo>
                  <a:pt x="1430491" y="148790"/>
                </a:lnTo>
                <a:lnTo>
                  <a:pt x="1468498" y="155236"/>
                </a:lnTo>
                <a:lnTo>
                  <a:pt x="1502518" y="168324"/>
                </a:lnTo>
                <a:lnTo>
                  <a:pt x="1502518" y="201215"/>
                </a:lnTo>
                <a:lnTo>
                  <a:pt x="1423184" y="201215"/>
                </a:lnTo>
                <a:lnTo>
                  <a:pt x="1404984" y="202898"/>
                </a:lnTo>
                <a:lnTo>
                  <a:pt x="1360529" y="228152"/>
                </a:lnTo>
                <a:lnTo>
                  <a:pt x="1337651" y="276624"/>
                </a:lnTo>
                <a:lnTo>
                  <a:pt x="1336126" y="296465"/>
                </a:lnTo>
                <a:lnTo>
                  <a:pt x="1337781" y="317152"/>
                </a:lnTo>
                <a:lnTo>
                  <a:pt x="1362615" y="365818"/>
                </a:lnTo>
                <a:lnTo>
                  <a:pt x="1412732" y="389956"/>
                </a:lnTo>
                <a:lnTo>
                  <a:pt x="1434052" y="391566"/>
                </a:lnTo>
                <a:lnTo>
                  <a:pt x="1508766" y="391566"/>
                </a:lnTo>
                <a:lnTo>
                  <a:pt x="1508766" y="428474"/>
                </a:lnTo>
                <a:lnTo>
                  <a:pt x="1487669" y="435376"/>
                </a:lnTo>
                <a:lnTo>
                  <a:pt x="1466795" y="440306"/>
                </a:lnTo>
                <a:lnTo>
                  <a:pt x="1446145" y="443264"/>
                </a:lnTo>
                <a:lnTo>
                  <a:pt x="1425718" y="444250"/>
                </a:lnTo>
                <a:close/>
              </a:path>
              <a:path w="2444750" h="584835">
                <a:moveTo>
                  <a:pt x="1502518" y="228599"/>
                </a:moveTo>
                <a:lnTo>
                  <a:pt x="1481540" y="216618"/>
                </a:lnTo>
                <a:lnTo>
                  <a:pt x="1461062" y="207949"/>
                </a:lnTo>
                <a:lnTo>
                  <a:pt x="1460903" y="207949"/>
                </a:lnTo>
                <a:lnTo>
                  <a:pt x="1441768" y="202898"/>
                </a:lnTo>
                <a:lnTo>
                  <a:pt x="1441570" y="202898"/>
                </a:lnTo>
                <a:lnTo>
                  <a:pt x="1423184" y="201215"/>
                </a:lnTo>
                <a:lnTo>
                  <a:pt x="1502518" y="201215"/>
                </a:lnTo>
                <a:lnTo>
                  <a:pt x="1502518" y="228599"/>
                </a:lnTo>
                <a:close/>
              </a:path>
              <a:path w="2444750" h="584835">
                <a:moveTo>
                  <a:pt x="1508766" y="391566"/>
                </a:moveTo>
                <a:lnTo>
                  <a:pt x="1434052" y="391566"/>
                </a:lnTo>
                <a:lnTo>
                  <a:pt x="1450943" y="390384"/>
                </a:lnTo>
                <a:lnTo>
                  <a:pt x="1469027" y="386840"/>
                </a:lnTo>
                <a:lnTo>
                  <a:pt x="1488301" y="380934"/>
                </a:lnTo>
                <a:lnTo>
                  <a:pt x="1508766" y="372664"/>
                </a:lnTo>
                <a:lnTo>
                  <a:pt x="1508766" y="391566"/>
                </a:lnTo>
                <a:close/>
              </a:path>
              <a:path w="2444750" h="584835">
                <a:moveTo>
                  <a:pt x="1729250" y="204935"/>
                </a:moveTo>
                <a:lnTo>
                  <a:pt x="1532940" y="204935"/>
                </a:lnTo>
                <a:lnTo>
                  <a:pt x="1532940" y="199429"/>
                </a:lnTo>
                <a:lnTo>
                  <a:pt x="1638906" y="95249"/>
                </a:lnTo>
                <a:lnTo>
                  <a:pt x="1638906" y="154185"/>
                </a:lnTo>
                <a:lnTo>
                  <a:pt x="1729250" y="154185"/>
                </a:lnTo>
                <a:lnTo>
                  <a:pt x="1729250" y="204935"/>
                </a:lnTo>
                <a:close/>
              </a:path>
              <a:path w="2444750" h="584835">
                <a:moveTo>
                  <a:pt x="1672691" y="444250"/>
                </a:moveTo>
                <a:lnTo>
                  <a:pt x="1621932" y="431525"/>
                </a:lnTo>
                <a:lnTo>
                  <a:pt x="1591386" y="400644"/>
                </a:lnTo>
                <a:lnTo>
                  <a:pt x="1582722" y="349233"/>
                </a:lnTo>
                <a:lnTo>
                  <a:pt x="1582499" y="331439"/>
                </a:lnTo>
                <a:lnTo>
                  <a:pt x="1582499" y="204935"/>
                </a:lnTo>
                <a:lnTo>
                  <a:pt x="1638906" y="204935"/>
                </a:lnTo>
                <a:lnTo>
                  <a:pt x="1638906" y="344833"/>
                </a:lnTo>
                <a:lnTo>
                  <a:pt x="1641445" y="366255"/>
                </a:lnTo>
                <a:lnTo>
                  <a:pt x="1649064" y="381557"/>
                </a:lnTo>
                <a:lnTo>
                  <a:pt x="1661762" y="390737"/>
                </a:lnTo>
                <a:lnTo>
                  <a:pt x="1679539" y="393797"/>
                </a:lnTo>
                <a:lnTo>
                  <a:pt x="1743681" y="393797"/>
                </a:lnTo>
                <a:lnTo>
                  <a:pt x="1743681" y="425944"/>
                </a:lnTo>
                <a:lnTo>
                  <a:pt x="1727077" y="433953"/>
                </a:lnTo>
                <a:lnTo>
                  <a:pt x="1709711" y="439674"/>
                </a:lnTo>
                <a:lnTo>
                  <a:pt x="1691583" y="443106"/>
                </a:lnTo>
                <a:lnTo>
                  <a:pt x="1672691" y="444250"/>
                </a:lnTo>
                <a:close/>
              </a:path>
              <a:path w="2444750" h="584835">
                <a:moveTo>
                  <a:pt x="1743681" y="393797"/>
                </a:moveTo>
                <a:lnTo>
                  <a:pt x="1679539" y="393797"/>
                </a:lnTo>
                <a:lnTo>
                  <a:pt x="1694934" y="392514"/>
                </a:lnTo>
                <a:lnTo>
                  <a:pt x="1710756" y="388663"/>
                </a:lnTo>
                <a:lnTo>
                  <a:pt x="1727006" y="382245"/>
                </a:lnTo>
                <a:lnTo>
                  <a:pt x="1743681" y="373260"/>
                </a:lnTo>
                <a:lnTo>
                  <a:pt x="1743681" y="393797"/>
                </a:lnTo>
                <a:close/>
              </a:path>
              <a:path w="2444750" h="584835">
                <a:moveTo>
                  <a:pt x="1813575" y="100756"/>
                </a:moveTo>
                <a:lnTo>
                  <a:pt x="1804841" y="100756"/>
                </a:lnTo>
                <a:lnTo>
                  <a:pt x="1797154" y="97431"/>
                </a:lnTo>
                <a:lnTo>
                  <a:pt x="1790505" y="90784"/>
                </a:lnTo>
                <a:lnTo>
                  <a:pt x="1786210" y="85519"/>
                </a:lnTo>
                <a:lnTo>
                  <a:pt x="1783242" y="80031"/>
                </a:lnTo>
                <a:lnTo>
                  <a:pt x="1783141" y="79846"/>
                </a:lnTo>
                <a:lnTo>
                  <a:pt x="1781299" y="73762"/>
                </a:lnTo>
                <a:lnTo>
                  <a:pt x="1780685" y="67270"/>
                </a:lnTo>
                <a:lnTo>
                  <a:pt x="1780685" y="58637"/>
                </a:lnTo>
                <a:lnTo>
                  <a:pt x="1783962" y="50997"/>
                </a:lnTo>
                <a:lnTo>
                  <a:pt x="1797154" y="37603"/>
                </a:lnTo>
                <a:lnTo>
                  <a:pt x="1804841" y="34229"/>
                </a:lnTo>
                <a:lnTo>
                  <a:pt x="1813575" y="34229"/>
                </a:lnTo>
                <a:lnTo>
                  <a:pt x="1846737" y="60619"/>
                </a:lnTo>
                <a:lnTo>
                  <a:pt x="1847360" y="67270"/>
                </a:lnTo>
                <a:lnTo>
                  <a:pt x="1846748" y="73762"/>
                </a:lnTo>
                <a:lnTo>
                  <a:pt x="1820255" y="100142"/>
                </a:lnTo>
                <a:lnTo>
                  <a:pt x="1813575" y="100756"/>
                </a:lnTo>
                <a:close/>
              </a:path>
              <a:path w="2444750" h="584835">
                <a:moveTo>
                  <a:pt x="1841998" y="439339"/>
                </a:moveTo>
                <a:lnTo>
                  <a:pt x="1785591" y="439339"/>
                </a:lnTo>
                <a:lnTo>
                  <a:pt x="1785591" y="154185"/>
                </a:lnTo>
                <a:lnTo>
                  <a:pt x="1841998" y="154185"/>
                </a:lnTo>
                <a:lnTo>
                  <a:pt x="1841998" y="439339"/>
                </a:lnTo>
                <a:close/>
              </a:path>
              <a:path w="2444750" h="584835">
                <a:moveTo>
                  <a:pt x="2033288" y="444250"/>
                </a:moveTo>
                <a:lnTo>
                  <a:pt x="2014381" y="444250"/>
                </a:lnTo>
                <a:lnTo>
                  <a:pt x="1885346" y="154185"/>
                </a:lnTo>
                <a:lnTo>
                  <a:pt x="1947115" y="154185"/>
                </a:lnTo>
                <a:lnTo>
                  <a:pt x="2024058" y="329653"/>
                </a:lnTo>
                <a:lnTo>
                  <a:pt x="2083028" y="329653"/>
                </a:lnTo>
                <a:lnTo>
                  <a:pt x="2033288" y="444250"/>
                </a:lnTo>
                <a:close/>
              </a:path>
              <a:path w="2444750" h="584835">
                <a:moveTo>
                  <a:pt x="2083028" y="329653"/>
                </a:moveTo>
                <a:lnTo>
                  <a:pt x="2024058" y="329653"/>
                </a:lnTo>
                <a:lnTo>
                  <a:pt x="2098019" y="154185"/>
                </a:lnTo>
                <a:lnTo>
                  <a:pt x="2159189" y="154185"/>
                </a:lnTo>
                <a:lnTo>
                  <a:pt x="2083028" y="329653"/>
                </a:lnTo>
                <a:close/>
              </a:path>
              <a:path w="2444750" h="584835">
                <a:moveTo>
                  <a:pt x="2328181" y="443655"/>
                </a:moveTo>
                <a:lnTo>
                  <a:pt x="2285504" y="438781"/>
                </a:lnTo>
                <a:lnTo>
                  <a:pt x="2237972" y="413564"/>
                </a:lnTo>
                <a:lnTo>
                  <a:pt x="2205099" y="371622"/>
                </a:lnTo>
                <a:lnTo>
                  <a:pt x="2188775" y="316202"/>
                </a:lnTo>
                <a:lnTo>
                  <a:pt x="2187688" y="295124"/>
                </a:lnTo>
                <a:lnTo>
                  <a:pt x="2189995" y="264122"/>
                </a:lnTo>
                <a:lnTo>
                  <a:pt x="2208450" y="211214"/>
                </a:lnTo>
                <a:lnTo>
                  <a:pt x="2244426" y="171468"/>
                </a:lnTo>
                <a:lnTo>
                  <a:pt x="2292562" y="151013"/>
                </a:lnTo>
                <a:lnTo>
                  <a:pt x="2293063" y="151013"/>
                </a:lnTo>
                <a:lnTo>
                  <a:pt x="2320437" y="148529"/>
                </a:lnTo>
                <a:lnTo>
                  <a:pt x="2371414" y="158464"/>
                </a:lnTo>
                <a:lnTo>
                  <a:pt x="2410925" y="188266"/>
                </a:lnTo>
                <a:lnTo>
                  <a:pt x="2417273" y="197494"/>
                </a:lnTo>
                <a:lnTo>
                  <a:pt x="2320437" y="197494"/>
                </a:lnTo>
                <a:lnTo>
                  <a:pt x="2305882" y="198638"/>
                </a:lnTo>
                <a:lnTo>
                  <a:pt x="2270584" y="215799"/>
                </a:lnTo>
                <a:lnTo>
                  <a:pt x="2249096" y="251965"/>
                </a:lnTo>
                <a:lnTo>
                  <a:pt x="2245285" y="267890"/>
                </a:lnTo>
                <a:lnTo>
                  <a:pt x="2442932" y="267890"/>
                </a:lnTo>
                <a:lnTo>
                  <a:pt x="2444710" y="294530"/>
                </a:lnTo>
                <a:lnTo>
                  <a:pt x="2444710" y="301674"/>
                </a:lnTo>
                <a:lnTo>
                  <a:pt x="2244095" y="301674"/>
                </a:lnTo>
                <a:lnTo>
                  <a:pt x="2246641" y="321095"/>
                </a:lnTo>
                <a:lnTo>
                  <a:pt x="2271479" y="366860"/>
                </a:lnTo>
                <a:lnTo>
                  <a:pt x="2317715" y="389463"/>
                </a:lnTo>
                <a:lnTo>
                  <a:pt x="2336811" y="390970"/>
                </a:lnTo>
                <a:lnTo>
                  <a:pt x="2439652" y="390970"/>
                </a:lnTo>
                <a:lnTo>
                  <a:pt x="2439652" y="411508"/>
                </a:lnTo>
                <a:lnTo>
                  <a:pt x="2400836" y="431879"/>
                </a:lnTo>
                <a:lnTo>
                  <a:pt x="2360327" y="441795"/>
                </a:lnTo>
                <a:lnTo>
                  <a:pt x="2344812" y="443190"/>
                </a:lnTo>
                <a:lnTo>
                  <a:pt x="2328181" y="443655"/>
                </a:lnTo>
                <a:close/>
              </a:path>
              <a:path w="2444750" h="584835">
                <a:moveTo>
                  <a:pt x="2442932" y="267890"/>
                </a:moveTo>
                <a:lnTo>
                  <a:pt x="2388903" y="267890"/>
                </a:lnTo>
                <a:lnTo>
                  <a:pt x="2386801" y="251965"/>
                </a:lnTo>
                <a:lnTo>
                  <a:pt x="2382726" y="237975"/>
                </a:lnTo>
                <a:lnTo>
                  <a:pt x="2358951" y="207791"/>
                </a:lnTo>
                <a:lnTo>
                  <a:pt x="2320437" y="197494"/>
                </a:lnTo>
                <a:lnTo>
                  <a:pt x="2417273" y="197494"/>
                </a:lnTo>
                <a:lnTo>
                  <a:pt x="2425707" y="209753"/>
                </a:lnTo>
                <a:lnTo>
                  <a:pt x="2436265" y="234626"/>
                </a:lnTo>
                <a:lnTo>
                  <a:pt x="2442599" y="262885"/>
                </a:lnTo>
                <a:lnTo>
                  <a:pt x="2442932" y="267890"/>
                </a:lnTo>
                <a:close/>
              </a:path>
              <a:path w="2444750" h="584835">
                <a:moveTo>
                  <a:pt x="2439652" y="390970"/>
                </a:moveTo>
                <a:lnTo>
                  <a:pt x="2336811" y="390970"/>
                </a:lnTo>
                <a:lnTo>
                  <a:pt x="2364166" y="388803"/>
                </a:lnTo>
                <a:lnTo>
                  <a:pt x="2390424" y="382301"/>
                </a:lnTo>
                <a:lnTo>
                  <a:pt x="2415587" y="371464"/>
                </a:lnTo>
                <a:lnTo>
                  <a:pt x="2439652" y="356293"/>
                </a:lnTo>
                <a:lnTo>
                  <a:pt x="2439652" y="39097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844" y="2352000"/>
            <a:ext cx="2099249" cy="2628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0021" y="3034376"/>
            <a:ext cx="8115474" cy="3504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8006" y="3723601"/>
            <a:ext cx="3878562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844" y="4405970"/>
            <a:ext cx="8054039" cy="3504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1989555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5091769"/>
            <a:ext cx="9104739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349" y="775677"/>
            <a:ext cx="2694305" cy="579120"/>
          </a:xfrm>
          <a:custGeom>
            <a:avLst/>
            <a:gdLst/>
            <a:ahLst/>
            <a:cxnLst/>
            <a:rect l="l" t="t" r="r" b="b"/>
            <a:pathLst>
              <a:path w="2694305" h="579119">
                <a:moveTo>
                  <a:pt x="62358" y="433684"/>
                </a:moveTo>
                <a:lnTo>
                  <a:pt x="0" y="433684"/>
                </a:lnTo>
                <a:lnTo>
                  <a:pt x="0" y="0"/>
                </a:lnTo>
                <a:lnTo>
                  <a:pt x="137367" y="0"/>
                </a:lnTo>
                <a:lnTo>
                  <a:pt x="193029" y="8371"/>
                </a:lnTo>
                <a:lnTo>
                  <a:pt x="236189" y="33486"/>
                </a:lnTo>
                <a:lnTo>
                  <a:pt x="254285" y="55215"/>
                </a:lnTo>
                <a:lnTo>
                  <a:pt x="62358" y="55215"/>
                </a:lnTo>
                <a:lnTo>
                  <a:pt x="62358" y="190649"/>
                </a:lnTo>
                <a:lnTo>
                  <a:pt x="253970" y="190649"/>
                </a:lnTo>
                <a:lnTo>
                  <a:pt x="243872" y="203940"/>
                </a:lnTo>
                <a:lnTo>
                  <a:pt x="202405" y="232766"/>
                </a:lnTo>
                <a:lnTo>
                  <a:pt x="162408" y="242589"/>
                </a:lnTo>
                <a:lnTo>
                  <a:pt x="108197" y="245863"/>
                </a:lnTo>
                <a:lnTo>
                  <a:pt x="62358" y="245863"/>
                </a:lnTo>
                <a:lnTo>
                  <a:pt x="62358" y="433684"/>
                </a:lnTo>
                <a:close/>
              </a:path>
              <a:path w="2694305" h="579119">
                <a:moveTo>
                  <a:pt x="253970" y="190649"/>
                </a:moveTo>
                <a:lnTo>
                  <a:pt x="130224" y="190649"/>
                </a:lnTo>
                <a:lnTo>
                  <a:pt x="148037" y="189532"/>
                </a:lnTo>
                <a:lnTo>
                  <a:pt x="163673" y="186184"/>
                </a:lnTo>
                <a:lnTo>
                  <a:pt x="197401" y="162902"/>
                </a:lnTo>
                <a:lnTo>
                  <a:pt x="208953" y="121741"/>
                </a:lnTo>
                <a:lnTo>
                  <a:pt x="203800" y="92636"/>
                </a:lnTo>
                <a:lnTo>
                  <a:pt x="188341" y="71846"/>
                </a:lnTo>
                <a:lnTo>
                  <a:pt x="162575" y="59373"/>
                </a:lnTo>
                <a:lnTo>
                  <a:pt x="126503" y="55215"/>
                </a:lnTo>
                <a:lnTo>
                  <a:pt x="254285" y="55215"/>
                </a:lnTo>
                <a:lnTo>
                  <a:pt x="263871" y="72702"/>
                </a:lnTo>
                <a:lnTo>
                  <a:pt x="270792" y="96608"/>
                </a:lnTo>
                <a:lnTo>
                  <a:pt x="273098" y="123378"/>
                </a:lnTo>
                <a:lnTo>
                  <a:pt x="271917" y="141740"/>
                </a:lnTo>
                <a:lnTo>
                  <a:pt x="268373" y="159022"/>
                </a:lnTo>
                <a:lnTo>
                  <a:pt x="262467" y="175226"/>
                </a:lnTo>
                <a:lnTo>
                  <a:pt x="254197" y="190351"/>
                </a:lnTo>
                <a:lnTo>
                  <a:pt x="253970" y="190649"/>
                </a:lnTo>
                <a:close/>
              </a:path>
              <a:path w="2694305" h="579119">
                <a:moveTo>
                  <a:pt x="408060" y="213866"/>
                </a:moveTo>
                <a:lnTo>
                  <a:pt x="379757" y="213866"/>
                </a:lnTo>
                <a:lnTo>
                  <a:pt x="382883" y="208954"/>
                </a:lnTo>
                <a:lnTo>
                  <a:pt x="403347" y="180044"/>
                </a:lnTo>
                <a:lnTo>
                  <a:pt x="423810" y="159394"/>
                </a:lnTo>
                <a:lnTo>
                  <a:pt x="444274" y="147004"/>
                </a:lnTo>
                <a:lnTo>
                  <a:pt x="464738" y="142874"/>
                </a:lnTo>
                <a:lnTo>
                  <a:pt x="480840" y="144893"/>
                </a:lnTo>
                <a:lnTo>
                  <a:pt x="497294" y="150948"/>
                </a:lnTo>
                <a:lnTo>
                  <a:pt x="514103" y="161041"/>
                </a:lnTo>
                <a:lnTo>
                  <a:pt x="531264" y="175171"/>
                </a:lnTo>
                <a:lnTo>
                  <a:pt x="518279" y="196899"/>
                </a:lnTo>
                <a:lnTo>
                  <a:pt x="447027" y="196899"/>
                </a:lnTo>
                <a:lnTo>
                  <a:pt x="433856" y="198527"/>
                </a:lnTo>
                <a:lnTo>
                  <a:pt x="421578" y="203410"/>
                </a:lnTo>
                <a:lnTo>
                  <a:pt x="410193" y="211549"/>
                </a:lnTo>
                <a:lnTo>
                  <a:pt x="408060" y="213866"/>
                </a:lnTo>
                <a:close/>
              </a:path>
              <a:path w="2694305" h="579119">
                <a:moveTo>
                  <a:pt x="379757" y="433684"/>
                </a:moveTo>
                <a:lnTo>
                  <a:pt x="323054" y="433684"/>
                </a:lnTo>
                <a:lnTo>
                  <a:pt x="323054" y="148530"/>
                </a:lnTo>
                <a:lnTo>
                  <a:pt x="379757" y="148530"/>
                </a:lnTo>
                <a:lnTo>
                  <a:pt x="379757" y="213866"/>
                </a:lnTo>
                <a:lnTo>
                  <a:pt x="408060" y="213866"/>
                </a:lnTo>
                <a:lnTo>
                  <a:pt x="384743" y="251370"/>
                </a:lnTo>
                <a:lnTo>
                  <a:pt x="379757" y="284558"/>
                </a:lnTo>
                <a:lnTo>
                  <a:pt x="379757" y="433684"/>
                </a:lnTo>
                <a:close/>
              </a:path>
              <a:path w="2694305" h="579119">
                <a:moveTo>
                  <a:pt x="501647" y="224730"/>
                </a:moveTo>
                <a:lnTo>
                  <a:pt x="487183" y="212554"/>
                </a:lnTo>
                <a:lnTo>
                  <a:pt x="473259" y="203857"/>
                </a:lnTo>
                <a:lnTo>
                  <a:pt x="459587" y="198527"/>
                </a:lnTo>
                <a:lnTo>
                  <a:pt x="459049" y="198527"/>
                </a:lnTo>
                <a:lnTo>
                  <a:pt x="447027" y="196899"/>
                </a:lnTo>
                <a:lnTo>
                  <a:pt x="518279" y="196899"/>
                </a:lnTo>
                <a:lnTo>
                  <a:pt x="501647" y="224730"/>
                </a:lnTo>
                <a:close/>
              </a:path>
              <a:path w="2694305" h="579119">
                <a:moveTo>
                  <a:pt x="704696" y="438595"/>
                </a:moveTo>
                <a:lnTo>
                  <a:pt x="645686" y="428252"/>
                </a:lnTo>
                <a:lnTo>
                  <a:pt x="597243" y="397222"/>
                </a:lnTo>
                <a:lnTo>
                  <a:pt x="564984" y="350712"/>
                </a:lnTo>
                <a:lnTo>
                  <a:pt x="554366" y="295423"/>
                </a:lnTo>
                <a:lnTo>
                  <a:pt x="554353" y="292595"/>
                </a:lnTo>
                <a:lnTo>
                  <a:pt x="556859" y="264997"/>
                </a:lnTo>
                <a:lnTo>
                  <a:pt x="556957" y="263918"/>
                </a:lnTo>
                <a:lnTo>
                  <a:pt x="578760" y="211754"/>
                </a:lnTo>
                <a:lnTo>
                  <a:pt x="621018" y="171310"/>
                </a:lnTo>
                <a:lnTo>
                  <a:pt x="675638" y="150400"/>
                </a:lnTo>
                <a:lnTo>
                  <a:pt x="707077" y="147786"/>
                </a:lnTo>
                <a:lnTo>
                  <a:pt x="738065" y="150400"/>
                </a:lnTo>
                <a:lnTo>
                  <a:pt x="738218" y="150400"/>
                </a:lnTo>
                <a:lnTo>
                  <a:pt x="766453" y="158241"/>
                </a:lnTo>
                <a:lnTo>
                  <a:pt x="792384" y="171477"/>
                </a:lnTo>
                <a:lnTo>
                  <a:pt x="815275" y="189904"/>
                </a:lnTo>
                <a:lnTo>
                  <a:pt x="822700" y="198685"/>
                </a:lnTo>
                <a:lnTo>
                  <a:pt x="703952" y="198685"/>
                </a:lnTo>
                <a:lnTo>
                  <a:pt x="684614" y="200350"/>
                </a:lnTo>
                <a:lnTo>
                  <a:pt x="637426" y="225325"/>
                </a:lnTo>
                <a:lnTo>
                  <a:pt x="613100" y="273155"/>
                </a:lnTo>
                <a:lnTo>
                  <a:pt x="613009" y="273490"/>
                </a:lnTo>
                <a:lnTo>
                  <a:pt x="611430" y="292595"/>
                </a:lnTo>
                <a:lnTo>
                  <a:pt x="611444" y="293935"/>
                </a:lnTo>
                <a:lnTo>
                  <a:pt x="612997" y="312138"/>
                </a:lnTo>
                <a:lnTo>
                  <a:pt x="638021" y="360014"/>
                </a:lnTo>
                <a:lnTo>
                  <a:pt x="668308" y="379362"/>
                </a:lnTo>
                <a:lnTo>
                  <a:pt x="668180" y="379362"/>
                </a:lnTo>
                <a:lnTo>
                  <a:pt x="686451" y="384274"/>
                </a:lnTo>
                <a:lnTo>
                  <a:pt x="686291" y="384274"/>
                </a:lnTo>
                <a:lnTo>
                  <a:pt x="706482" y="385911"/>
                </a:lnTo>
                <a:lnTo>
                  <a:pt x="825187" y="385911"/>
                </a:lnTo>
                <a:lnTo>
                  <a:pt x="814680" y="397817"/>
                </a:lnTo>
                <a:lnTo>
                  <a:pt x="791398" y="415657"/>
                </a:lnTo>
                <a:lnTo>
                  <a:pt x="765306" y="428401"/>
                </a:lnTo>
                <a:lnTo>
                  <a:pt x="736546" y="436010"/>
                </a:lnTo>
                <a:lnTo>
                  <a:pt x="736868" y="436010"/>
                </a:lnTo>
                <a:lnTo>
                  <a:pt x="704696" y="438595"/>
                </a:lnTo>
                <a:close/>
              </a:path>
              <a:path w="2694305" h="579119">
                <a:moveTo>
                  <a:pt x="825187" y="385911"/>
                </a:moveTo>
                <a:lnTo>
                  <a:pt x="706482" y="385911"/>
                </a:lnTo>
                <a:lnTo>
                  <a:pt x="726304" y="384274"/>
                </a:lnTo>
                <a:lnTo>
                  <a:pt x="744247" y="379362"/>
                </a:lnTo>
                <a:lnTo>
                  <a:pt x="786086" y="345699"/>
                </a:lnTo>
                <a:lnTo>
                  <a:pt x="800748" y="295423"/>
                </a:lnTo>
                <a:lnTo>
                  <a:pt x="800875" y="293935"/>
                </a:lnTo>
                <a:lnTo>
                  <a:pt x="800988" y="292595"/>
                </a:lnTo>
                <a:lnTo>
                  <a:pt x="799297" y="273490"/>
                </a:lnTo>
                <a:lnTo>
                  <a:pt x="799267" y="273155"/>
                </a:lnTo>
                <a:lnTo>
                  <a:pt x="773455" y="225325"/>
                </a:lnTo>
                <a:lnTo>
                  <a:pt x="724035" y="200350"/>
                </a:lnTo>
                <a:lnTo>
                  <a:pt x="703952" y="198685"/>
                </a:lnTo>
                <a:lnTo>
                  <a:pt x="822700" y="198685"/>
                </a:lnTo>
                <a:lnTo>
                  <a:pt x="834158" y="212237"/>
                </a:lnTo>
                <a:lnTo>
                  <a:pt x="847645" y="237268"/>
                </a:lnTo>
                <a:lnTo>
                  <a:pt x="855738" y="264997"/>
                </a:lnTo>
                <a:lnTo>
                  <a:pt x="858435" y="295423"/>
                </a:lnTo>
                <a:lnTo>
                  <a:pt x="855823" y="323607"/>
                </a:lnTo>
                <a:lnTo>
                  <a:pt x="855700" y="324929"/>
                </a:lnTo>
                <a:lnTo>
                  <a:pt x="847496" y="351829"/>
                </a:lnTo>
                <a:lnTo>
                  <a:pt x="833823" y="376125"/>
                </a:lnTo>
                <a:lnTo>
                  <a:pt x="825187" y="385911"/>
                </a:lnTo>
                <a:close/>
              </a:path>
              <a:path w="2694305" h="579119">
                <a:moveTo>
                  <a:pt x="1025238" y="438595"/>
                </a:moveTo>
                <a:lnTo>
                  <a:pt x="982126" y="435330"/>
                </a:lnTo>
                <a:lnTo>
                  <a:pt x="939667" y="426094"/>
                </a:lnTo>
                <a:lnTo>
                  <a:pt x="918529" y="417908"/>
                </a:lnTo>
                <a:lnTo>
                  <a:pt x="918529" y="595"/>
                </a:lnTo>
                <a:lnTo>
                  <a:pt x="974936" y="595"/>
                </a:lnTo>
                <a:lnTo>
                  <a:pt x="974936" y="168919"/>
                </a:lnTo>
                <a:lnTo>
                  <a:pt x="1127065" y="168919"/>
                </a:lnTo>
                <a:lnTo>
                  <a:pt x="1141776" y="183207"/>
                </a:lnTo>
                <a:lnTo>
                  <a:pt x="1149844" y="194964"/>
                </a:lnTo>
                <a:lnTo>
                  <a:pt x="1039087" y="194964"/>
                </a:lnTo>
                <a:lnTo>
                  <a:pt x="1024000" y="196629"/>
                </a:lnTo>
                <a:lnTo>
                  <a:pt x="1023497" y="196629"/>
                </a:lnTo>
                <a:lnTo>
                  <a:pt x="1007269" y="201959"/>
                </a:lnTo>
                <a:lnTo>
                  <a:pt x="991167" y="210703"/>
                </a:lnTo>
                <a:lnTo>
                  <a:pt x="974936" y="222944"/>
                </a:lnTo>
                <a:lnTo>
                  <a:pt x="974936" y="377278"/>
                </a:lnTo>
                <a:lnTo>
                  <a:pt x="989466" y="381055"/>
                </a:lnTo>
                <a:lnTo>
                  <a:pt x="1004183" y="383753"/>
                </a:lnTo>
                <a:lnTo>
                  <a:pt x="1019084" y="385371"/>
                </a:lnTo>
                <a:lnTo>
                  <a:pt x="1034172" y="385911"/>
                </a:lnTo>
                <a:lnTo>
                  <a:pt x="1144744" y="385911"/>
                </a:lnTo>
                <a:lnTo>
                  <a:pt x="1135080" y="397817"/>
                </a:lnTo>
                <a:lnTo>
                  <a:pt x="1112811" y="415657"/>
                </a:lnTo>
                <a:lnTo>
                  <a:pt x="1087081" y="428401"/>
                </a:lnTo>
                <a:lnTo>
                  <a:pt x="1057890" y="436047"/>
                </a:lnTo>
                <a:lnTo>
                  <a:pt x="1025238" y="438595"/>
                </a:lnTo>
                <a:close/>
              </a:path>
              <a:path w="2694305" h="579119">
                <a:moveTo>
                  <a:pt x="1127065" y="168919"/>
                </a:moveTo>
                <a:lnTo>
                  <a:pt x="974936" y="168919"/>
                </a:lnTo>
                <a:lnTo>
                  <a:pt x="993551" y="157264"/>
                </a:lnTo>
                <a:lnTo>
                  <a:pt x="1012778" y="148939"/>
                </a:lnTo>
                <a:lnTo>
                  <a:pt x="1032617" y="143944"/>
                </a:lnTo>
                <a:lnTo>
                  <a:pt x="1053070" y="142279"/>
                </a:lnTo>
                <a:lnTo>
                  <a:pt x="1078985" y="144837"/>
                </a:lnTo>
                <a:lnTo>
                  <a:pt x="1102409" y="152511"/>
                </a:lnTo>
                <a:lnTo>
                  <a:pt x="1123340" y="165301"/>
                </a:lnTo>
                <a:lnTo>
                  <a:pt x="1127065" y="168919"/>
                </a:lnTo>
                <a:close/>
              </a:path>
              <a:path w="2694305" h="579119">
                <a:moveTo>
                  <a:pt x="1144744" y="385911"/>
                </a:moveTo>
                <a:lnTo>
                  <a:pt x="1034172" y="385911"/>
                </a:lnTo>
                <a:lnTo>
                  <a:pt x="1052060" y="384246"/>
                </a:lnTo>
                <a:lnTo>
                  <a:pt x="1068218" y="379251"/>
                </a:lnTo>
                <a:lnTo>
                  <a:pt x="1105757" y="345001"/>
                </a:lnTo>
                <a:lnTo>
                  <a:pt x="1119154" y="290810"/>
                </a:lnTo>
                <a:lnTo>
                  <a:pt x="1117768" y="270522"/>
                </a:lnTo>
                <a:lnTo>
                  <a:pt x="1096980" y="221605"/>
                </a:lnTo>
                <a:lnTo>
                  <a:pt x="1056100" y="196629"/>
                </a:lnTo>
                <a:lnTo>
                  <a:pt x="1039087" y="194964"/>
                </a:lnTo>
                <a:lnTo>
                  <a:pt x="1149844" y="194964"/>
                </a:lnTo>
                <a:lnTo>
                  <a:pt x="1156815" y="205122"/>
                </a:lnTo>
                <a:lnTo>
                  <a:pt x="1167557" y="229939"/>
                </a:lnTo>
                <a:lnTo>
                  <a:pt x="1174003" y="257658"/>
                </a:lnTo>
                <a:lnTo>
                  <a:pt x="1176151" y="288280"/>
                </a:lnTo>
                <a:lnTo>
                  <a:pt x="1173585" y="320910"/>
                </a:lnTo>
                <a:lnTo>
                  <a:pt x="1165885" y="350043"/>
                </a:lnTo>
                <a:lnTo>
                  <a:pt x="1153050" y="375679"/>
                </a:lnTo>
                <a:lnTo>
                  <a:pt x="1144744" y="385911"/>
                </a:lnTo>
                <a:close/>
              </a:path>
              <a:path w="2694305" h="579119">
                <a:moveTo>
                  <a:pt x="1220804" y="243333"/>
                </a:moveTo>
                <a:lnTo>
                  <a:pt x="1220855" y="181672"/>
                </a:lnTo>
                <a:lnTo>
                  <a:pt x="1260875" y="152585"/>
                </a:lnTo>
                <a:lnTo>
                  <a:pt x="1315311" y="142874"/>
                </a:lnTo>
                <a:lnTo>
                  <a:pt x="1337298" y="144390"/>
                </a:lnTo>
                <a:lnTo>
                  <a:pt x="1374356" y="156520"/>
                </a:lnTo>
                <a:lnTo>
                  <a:pt x="1406237" y="187821"/>
                </a:lnTo>
                <a:lnTo>
                  <a:pt x="1410177" y="195560"/>
                </a:lnTo>
                <a:lnTo>
                  <a:pt x="1310692" y="195560"/>
                </a:lnTo>
                <a:lnTo>
                  <a:pt x="1287773" y="198546"/>
                </a:lnTo>
                <a:lnTo>
                  <a:pt x="1265152" y="207503"/>
                </a:lnTo>
                <a:lnTo>
                  <a:pt x="1242828" y="222432"/>
                </a:lnTo>
                <a:lnTo>
                  <a:pt x="1220804" y="243333"/>
                </a:lnTo>
                <a:close/>
              </a:path>
              <a:path w="2694305" h="579119">
                <a:moveTo>
                  <a:pt x="1284946" y="438000"/>
                </a:moveTo>
                <a:lnTo>
                  <a:pt x="1245906" y="426950"/>
                </a:lnTo>
                <a:lnTo>
                  <a:pt x="1220540" y="396179"/>
                </a:lnTo>
                <a:lnTo>
                  <a:pt x="1215594" y="368944"/>
                </a:lnTo>
                <a:lnTo>
                  <a:pt x="1216803" y="355773"/>
                </a:lnTo>
                <a:lnTo>
                  <a:pt x="1234940" y="320724"/>
                </a:lnTo>
                <a:lnTo>
                  <a:pt x="1273087" y="293823"/>
                </a:lnTo>
                <a:lnTo>
                  <a:pt x="1362184" y="262235"/>
                </a:lnTo>
                <a:lnTo>
                  <a:pt x="1362184" y="247054"/>
                </a:lnTo>
                <a:lnTo>
                  <a:pt x="1358965" y="224525"/>
                </a:lnTo>
                <a:lnTo>
                  <a:pt x="1349311" y="208433"/>
                </a:lnTo>
                <a:lnTo>
                  <a:pt x="1333219" y="198778"/>
                </a:lnTo>
                <a:lnTo>
                  <a:pt x="1310692" y="195560"/>
                </a:lnTo>
                <a:lnTo>
                  <a:pt x="1410177" y="195560"/>
                </a:lnTo>
                <a:lnTo>
                  <a:pt x="1417507" y="243333"/>
                </a:lnTo>
                <a:lnTo>
                  <a:pt x="1417705" y="292595"/>
                </a:lnTo>
                <a:lnTo>
                  <a:pt x="1362184" y="292595"/>
                </a:lnTo>
                <a:lnTo>
                  <a:pt x="1324389" y="307180"/>
                </a:lnTo>
                <a:lnTo>
                  <a:pt x="1283603" y="330249"/>
                </a:lnTo>
                <a:lnTo>
                  <a:pt x="1271696" y="359270"/>
                </a:lnTo>
                <a:lnTo>
                  <a:pt x="1272404" y="367716"/>
                </a:lnTo>
                <a:lnTo>
                  <a:pt x="1303658" y="398607"/>
                </a:lnTo>
                <a:lnTo>
                  <a:pt x="1312178" y="399305"/>
                </a:lnTo>
                <a:lnTo>
                  <a:pt x="1459520" y="399305"/>
                </a:lnTo>
                <a:lnTo>
                  <a:pt x="1459520" y="410169"/>
                </a:lnTo>
                <a:lnTo>
                  <a:pt x="1361593" y="410169"/>
                </a:lnTo>
                <a:lnTo>
                  <a:pt x="1343296" y="422345"/>
                </a:lnTo>
                <a:lnTo>
                  <a:pt x="1324423" y="431042"/>
                </a:lnTo>
                <a:lnTo>
                  <a:pt x="1304973" y="436261"/>
                </a:lnTo>
                <a:lnTo>
                  <a:pt x="1284946" y="438000"/>
                </a:lnTo>
                <a:close/>
              </a:path>
              <a:path w="2694305" h="579119">
                <a:moveTo>
                  <a:pt x="1459520" y="399305"/>
                </a:moveTo>
                <a:lnTo>
                  <a:pt x="1312178" y="399305"/>
                </a:lnTo>
                <a:lnTo>
                  <a:pt x="1325461" y="397928"/>
                </a:lnTo>
                <a:lnTo>
                  <a:pt x="1338224" y="393798"/>
                </a:lnTo>
                <a:lnTo>
                  <a:pt x="1350464" y="386915"/>
                </a:lnTo>
                <a:lnTo>
                  <a:pt x="1362184" y="377278"/>
                </a:lnTo>
                <a:lnTo>
                  <a:pt x="1362184" y="292595"/>
                </a:lnTo>
                <a:lnTo>
                  <a:pt x="1417705" y="292595"/>
                </a:lnTo>
                <a:lnTo>
                  <a:pt x="1417705" y="393154"/>
                </a:lnTo>
                <a:lnTo>
                  <a:pt x="1420947" y="397928"/>
                </a:lnTo>
                <a:lnTo>
                  <a:pt x="1459520" y="397928"/>
                </a:lnTo>
                <a:lnTo>
                  <a:pt x="1459520" y="399305"/>
                </a:lnTo>
                <a:close/>
              </a:path>
              <a:path w="2694305" h="579119">
                <a:moveTo>
                  <a:pt x="1459520" y="397928"/>
                </a:moveTo>
                <a:lnTo>
                  <a:pt x="1427756" y="397928"/>
                </a:lnTo>
                <a:lnTo>
                  <a:pt x="1433376" y="397017"/>
                </a:lnTo>
                <a:lnTo>
                  <a:pt x="1440658" y="394170"/>
                </a:lnTo>
                <a:lnTo>
                  <a:pt x="1449372" y="389426"/>
                </a:lnTo>
                <a:lnTo>
                  <a:pt x="1459520" y="382785"/>
                </a:lnTo>
                <a:lnTo>
                  <a:pt x="1459520" y="397928"/>
                </a:lnTo>
                <a:close/>
              </a:path>
              <a:path w="2694305" h="579119">
                <a:moveTo>
                  <a:pt x="1412838" y="438595"/>
                </a:moveTo>
                <a:lnTo>
                  <a:pt x="1404303" y="438595"/>
                </a:lnTo>
                <a:lnTo>
                  <a:pt x="1387593" y="436772"/>
                </a:lnTo>
                <a:lnTo>
                  <a:pt x="1387910" y="436772"/>
                </a:lnTo>
                <a:lnTo>
                  <a:pt x="1379239" y="433089"/>
                </a:lnTo>
                <a:lnTo>
                  <a:pt x="1375390" y="431405"/>
                </a:lnTo>
                <a:lnTo>
                  <a:pt x="1366663" y="422606"/>
                </a:lnTo>
                <a:lnTo>
                  <a:pt x="1361593" y="410169"/>
                </a:lnTo>
                <a:lnTo>
                  <a:pt x="1459520" y="410169"/>
                </a:lnTo>
                <a:lnTo>
                  <a:pt x="1459520" y="417313"/>
                </a:lnTo>
                <a:lnTo>
                  <a:pt x="1450393" y="422996"/>
                </a:lnTo>
                <a:lnTo>
                  <a:pt x="1442217" y="427694"/>
                </a:lnTo>
                <a:lnTo>
                  <a:pt x="1434991" y="431405"/>
                </a:lnTo>
                <a:lnTo>
                  <a:pt x="1428716" y="434131"/>
                </a:lnTo>
                <a:lnTo>
                  <a:pt x="1420972" y="437107"/>
                </a:lnTo>
                <a:lnTo>
                  <a:pt x="1412838" y="438595"/>
                </a:lnTo>
                <a:close/>
              </a:path>
              <a:path w="2694305" h="579119">
                <a:moveTo>
                  <a:pt x="1613643" y="438595"/>
                </a:moveTo>
                <a:lnTo>
                  <a:pt x="1570526" y="435330"/>
                </a:lnTo>
                <a:lnTo>
                  <a:pt x="1528064" y="426094"/>
                </a:lnTo>
                <a:lnTo>
                  <a:pt x="1506925" y="417908"/>
                </a:lnTo>
                <a:lnTo>
                  <a:pt x="1506925" y="595"/>
                </a:lnTo>
                <a:lnTo>
                  <a:pt x="1563332" y="595"/>
                </a:lnTo>
                <a:lnTo>
                  <a:pt x="1563332" y="168919"/>
                </a:lnTo>
                <a:lnTo>
                  <a:pt x="1715463" y="168919"/>
                </a:lnTo>
                <a:lnTo>
                  <a:pt x="1730172" y="183207"/>
                </a:lnTo>
                <a:lnTo>
                  <a:pt x="1738241" y="194964"/>
                </a:lnTo>
                <a:lnTo>
                  <a:pt x="1627483" y="194964"/>
                </a:lnTo>
                <a:lnTo>
                  <a:pt x="1612397" y="196629"/>
                </a:lnTo>
                <a:lnTo>
                  <a:pt x="1611894" y="196629"/>
                </a:lnTo>
                <a:lnTo>
                  <a:pt x="1595668" y="201959"/>
                </a:lnTo>
                <a:lnTo>
                  <a:pt x="1579567" y="210703"/>
                </a:lnTo>
                <a:lnTo>
                  <a:pt x="1563332" y="222944"/>
                </a:lnTo>
                <a:lnTo>
                  <a:pt x="1563332" y="377278"/>
                </a:lnTo>
                <a:lnTo>
                  <a:pt x="1577863" y="381055"/>
                </a:lnTo>
                <a:lnTo>
                  <a:pt x="1592579" y="383753"/>
                </a:lnTo>
                <a:lnTo>
                  <a:pt x="1607481" y="385371"/>
                </a:lnTo>
                <a:lnTo>
                  <a:pt x="1622568" y="385911"/>
                </a:lnTo>
                <a:lnTo>
                  <a:pt x="1733140" y="385911"/>
                </a:lnTo>
                <a:lnTo>
                  <a:pt x="1723476" y="397817"/>
                </a:lnTo>
                <a:lnTo>
                  <a:pt x="1701207" y="415657"/>
                </a:lnTo>
                <a:lnTo>
                  <a:pt x="1675478" y="428401"/>
                </a:lnTo>
                <a:lnTo>
                  <a:pt x="1646290" y="436047"/>
                </a:lnTo>
                <a:lnTo>
                  <a:pt x="1613643" y="438595"/>
                </a:lnTo>
                <a:close/>
              </a:path>
              <a:path w="2694305" h="579119">
                <a:moveTo>
                  <a:pt x="1715463" y="168919"/>
                </a:moveTo>
                <a:lnTo>
                  <a:pt x="1563332" y="168919"/>
                </a:lnTo>
                <a:lnTo>
                  <a:pt x="1581947" y="157264"/>
                </a:lnTo>
                <a:lnTo>
                  <a:pt x="1601174" y="148939"/>
                </a:lnTo>
                <a:lnTo>
                  <a:pt x="1621013" y="143944"/>
                </a:lnTo>
                <a:lnTo>
                  <a:pt x="1641466" y="142279"/>
                </a:lnTo>
                <a:lnTo>
                  <a:pt x="1667385" y="144837"/>
                </a:lnTo>
                <a:lnTo>
                  <a:pt x="1690809" y="152511"/>
                </a:lnTo>
                <a:lnTo>
                  <a:pt x="1711737" y="165301"/>
                </a:lnTo>
                <a:lnTo>
                  <a:pt x="1715463" y="168919"/>
                </a:lnTo>
                <a:close/>
              </a:path>
              <a:path w="2694305" h="579119">
                <a:moveTo>
                  <a:pt x="1733140" y="385911"/>
                </a:moveTo>
                <a:lnTo>
                  <a:pt x="1622568" y="385911"/>
                </a:lnTo>
                <a:lnTo>
                  <a:pt x="1640456" y="384246"/>
                </a:lnTo>
                <a:lnTo>
                  <a:pt x="1656614" y="379251"/>
                </a:lnTo>
                <a:lnTo>
                  <a:pt x="1694157" y="345001"/>
                </a:lnTo>
                <a:lnTo>
                  <a:pt x="1707550" y="290810"/>
                </a:lnTo>
                <a:lnTo>
                  <a:pt x="1706164" y="270522"/>
                </a:lnTo>
                <a:lnTo>
                  <a:pt x="1685376" y="221605"/>
                </a:lnTo>
                <a:lnTo>
                  <a:pt x="1644496" y="196629"/>
                </a:lnTo>
                <a:lnTo>
                  <a:pt x="1627483" y="194964"/>
                </a:lnTo>
                <a:lnTo>
                  <a:pt x="1738241" y="194964"/>
                </a:lnTo>
                <a:lnTo>
                  <a:pt x="1745211" y="205122"/>
                </a:lnTo>
                <a:lnTo>
                  <a:pt x="1755954" y="229939"/>
                </a:lnTo>
                <a:lnTo>
                  <a:pt x="1762399" y="257658"/>
                </a:lnTo>
                <a:lnTo>
                  <a:pt x="1764548" y="288280"/>
                </a:lnTo>
                <a:lnTo>
                  <a:pt x="1761981" y="320910"/>
                </a:lnTo>
                <a:lnTo>
                  <a:pt x="1754281" y="350043"/>
                </a:lnTo>
                <a:lnTo>
                  <a:pt x="1741446" y="375679"/>
                </a:lnTo>
                <a:lnTo>
                  <a:pt x="1733140" y="385911"/>
                </a:lnTo>
                <a:close/>
              </a:path>
              <a:path w="2694305" h="579119">
                <a:moveTo>
                  <a:pt x="1856083" y="95101"/>
                </a:moveTo>
                <a:lnTo>
                  <a:pt x="1847348" y="95101"/>
                </a:lnTo>
                <a:lnTo>
                  <a:pt x="1839662" y="91777"/>
                </a:lnTo>
                <a:lnTo>
                  <a:pt x="1833013" y="85129"/>
                </a:lnTo>
                <a:lnTo>
                  <a:pt x="1828714" y="79864"/>
                </a:lnTo>
                <a:lnTo>
                  <a:pt x="1825746" y="74376"/>
                </a:lnTo>
                <a:lnTo>
                  <a:pt x="1825645" y="74191"/>
                </a:lnTo>
                <a:lnTo>
                  <a:pt x="1823806" y="68107"/>
                </a:lnTo>
                <a:lnTo>
                  <a:pt x="1823193" y="61615"/>
                </a:lnTo>
                <a:lnTo>
                  <a:pt x="1823193" y="52982"/>
                </a:lnTo>
                <a:lnTo>
                  <a:pt x="1826460" y="45342"/>
                </a:lnTo>
                <a:lnTo>
                  <a:pt x="1839662" y="31948"/>
                </a:lnTo>
                <a:lnTo>
                  <a:pt x="1847348" y="28574"/>
                </a:lnTo>
                <a:lnTo>
                  <a:pt x="1856083" y="28574"/>
                </a:lnTo>
                <a:lnTo>
                  <a:pt x="1889244" y="54964"/>
                </a:lnTo>
                <a:lnTo>
                  <a:pt x="1889868" y="61615"/>
                </a:lnTo>
                <a:lnTo>
                  <a:pt x="1889256" y="68107"/>
                </a:lnTo>
                <a:lnTo>
                  <a:pt x="1880020" y="85129"/>
                </a:lnTo>
                <a:lnTo>
                  <a:pt x="1879895" y="85279"/>
                </a:lnTo>
                <a:lnTo>
                  <a:pt x="1874666" y="89576"/>
                </a:lnTo>
                <a:lnTo>
                  <a:pt x="1868953" y="92645"/>
                </a:lnTo>
                <a:lnTo>
                  <a:pt x="1862758" y="94487"/>
                </a:lnTo>
                <a:lnTo>
                  <a:pt x="1856083" y="95101"/>
                </a:lnTo>
                <a:close/>
              </a:path>
              <a:path w="2694305" h="579119">
                <a:moveTo>
                  <a:pt x="1884505" y="433684"/>
                </a:moveTo>
                <a:lnTo>
                  <a:pt x="1828098" y="433684"/>
                </a:lnTo>
                <a:lnTo>
                  <a:pt x="1828098" y="148530"/>
                </a:lnTo>
                <a:lnTo>
                  <a:pt x="1884505" y="148530"/>
                </a:lnTo>
                <a:lnTo>
                  <a:pt x="1884505" y="433684"/>
                </a:lnTo>
                <a:close/>
              </a:path>
              <a:path w="2694305" h="579119">
                <a:moveTo>
                  <a:pt x="2023703" y="433684"/>
                </a:moveTo>
                <a:lnTo>
                  <a:pt x="1967296" y="433684"/>
                </a:lnTo>
                <a:lnTo>
                  <a:pt x="1967296" y="595"/>
                </a:lnTo>
                <a:lnTo>
                  <a:pt x="2023703" y="595"/>
                </a:lnTo>
                <a:lnTo>
                  <a:pt x="2023703" y="433684"/>
                </a:lnTo>
                <a:close/>
              </a:path>
              <a:path w="2694305" h="579119">
                <a:moveTo>
                  <a:pt x="2134469" y="95101"/>
                </a:moveTo>
                <a:lnTo>
                  <a:pt x="2125735" y="95101"/>
                </a:lnTo>
                <a:lnTo>
                  <a:pt x="2118048" y="91777"/>
                </a:lnTo>
                <a:lnTo>
                  <a:pt x="2101579" y="61615"/>
                </a:lnTo>
                <a:lnTo>
                  <a:pt x="2101579" y="52982"/>
                </a:lnTo>
                <a:lnTo>
                  <a:pt x="2104856" y="45342"/>
                </a:lnTo>
                <a:lnTo>
                  <a:pt x="2118048" y="31948"/>
                </a:lnTo>
                <a:lnTo>
                  <a:pt x="2125735" y="28574"/>
                </a:lnTo>
                <a:lnTo>
                  <a:pt x="2134469" y="28574"/>
                </a:lnTo>
                <a:lnTo>
                  <a:pt x="2167631" y="54964"/>
                </a:lnTo>
                <a:lnTo>
                  <a:pt x="2168254" y="61615"/>
                </a:lnTo>
                <a:lnTo>
                  <a:pt x="2167642" y="68107"/>
                </a:lnTo>
                <a:lnTo>
                  <a:pt x="2158407" y="85129"/>
                </a:lnTo>
                <a:lnTo>
                  <a:pt x="2158282" y="85279"/>
                </a:lnTo>
                <a:lnTo>
                  <a:pt x="2153054" y="89576"/>
                </a:lnTo>
                <a:lnTo>
                  <a:pt x="2147343" y="92645"/>
                </a:lnTo>
                <a:lnTo>
                  <a:pt x="2141149" y="94487"/>
                </a:lnTo>
                <a:lnTo>
                  <a:pt x="2134469" y="95101"/>
                </a:lnTo>
                <a:close/>
              </a:path>
              <a:path w="2694305" h="579119">
                <a:moveTo>
                  <a:pt x="2162892" y="433684"/>
                </a:moveTo>
                <a:lnTo>
                  <a:pt x="2106485" y="433684"/>
                </a:lnTo>
                <a:lnTo>
                  <a:pt x="2106485" y="148530"/>
                </a:lnTo>
                <a:lnTo>
                  <a:pt x="2162892" y="148530"/>
                </a:lnTo>
                <a:lnTo>
                  <a:pt x="2162892" y="433684"/>
                </a:lnTo>
                <a:close/>
              </a:path>
              <a:path w="2694305" h="579119">
                <a:moveTo>
                  <a:pt x="2400759" y="199280"/>
                </a:moveTo>
                <a:lnTo>
                  <a:pt x="2204459" y="199280"/>
                </a:lnTo>
                <a:lnTo>
                  <a:pt x="2204459" y="193774"/>
                </a:lnTo>
                <a:lnTo>
                  <a:pt x="2310424" y="89594"/>
                </a:lnTo>
                <a:lnTo>
                  <a:pt x="2310424" y="148530"/>
                </a:lnTo>
                <a:lnTo>
                  <a:pt x="2400759" y="148530"/>
                </a:lnTo>
                <a:lnTo>
                  <a:pt x="2400759" y="199280"/>
                </a:lnTo>
                <a:close/>
              </a:path>
              <a:path w="2694305" h="579119">
                <a:moveTo>
                  <a:pt x="2344209" y="438595"/>
                </a:moveTo>
                <a:lnTo>
                  <a:pt x="2293445" y="425870"/>
                </a:lnTo>
                <a:lnTo>
                  <a:pt x="2262895" y="394989"/>
                </a:lnTo>
                <a:lnTo>
                  <a:pt x="2254240" y="343578"/>
                </a:lnTo>
                <a:lnTo>
                  <a:pt x="2254017" y="325784"/>
                </a:lnTo>
                <a:lnTo>
                  <a:pt x="2254017" y="199280"/>
                </a:lnTo>
                <a:lnTo>
                  <a:pt x="2310424" y="199280"/>
                </a:lnTo>
                <a:lnTo>
                  <a:pt x="2310424" y="339178"/>
                </a:lnTo>
                <a:lnTo>
                  <a:pt x="2312964" y="360600"/>
                </a:lnTo>
                <a:lnTo>
                  <a:pt x="2320583" y="375902"/>
                </a:lnTo>
                <a:lnTo>
                  <a:pt x="2333281" y="385082"/>
                </a:lnTo>
                <a:lnTo>
                  <a:pt x="2351058" y="388142"/>
                </a:lnTo>
                <a:lnTo>
                  <a:pt x="2415199" y="388142"/>
                </a:lnTo>
                <a:lnTo>
                  <a:pt x="2415199" y="420289"/>
                </a:lnTo>
                <a:lnTo>
                  <a:pt x="2398595" y="428298"/>
                </a:lnTo>
                <a:lnTo>
                  <a:pt x="2381229" y="434019"/>
                </a:lnTo>
                <a:lnTo>
                  <a:pt x="2363101" y="437451"/>
                </a:lnTo>
                <a:lnTo>
                  <a:pt x="2344209" y="438595"/>
                </a:lnTo>
                <a:close/>
              </a:path>
              <a:path w="2694305" h="579119">
                <a:moveTo>
                  <a:pt x="2415199" y="388142"/>
                </a:moveTo>
                <a:lnTo>
                  <a:pt x="2351058" y="388142"/>
                </a:lnTo>
                <a:lnTo>
                  <a:pt x="2366451" y="386859"/>
                </a:lnTo>
                <a:lnTo>
                  <a:pt x="2382271" y="383008"/>
                </a:lnTo>
                <a:lnTo>
                  <a:pt x="2398520" y="376590"/>
                </a:lnTo>
                <a:lnTo>
                  <a:pt x="2415199" y="367605"/>
                </a:lnTo>
                <a:lnTo>
                  <a:pt x="2415199" y="388142"/>
                </a:lnTo>
                <a:close/>
              </a:path>
              <a:path w="2694305" h="579119">
                <a:moveTo>
                  <a:pt x="2492085" y="579089"/>
                </a:moveTo>
                <a:lnTo>
                  <a:pt x="2429277" y="579089"/>
                </a:lnTo>
                <a:lnTo>
                  <a:pt x="2526317" y="372664"/>
                </a:lnTo>
                <a:lnTo>
                  <a:pt x="2415885" y="148530"/>
                </a:lnTo>
                <a:lnTo>
                  <a:pt x="2480026" y="148530"/>
                </a:lnTo>
                <a:lnTo>
                  <a:pt x="2556969" y="309413"/>
                </a:lnTo>
                <a:lnTo>
                  <a:pt x="2618484" y="309413"/>
                </a:lnTo>
                <a:lnTo>
                  <a:pt x="2492085" y="579089"/>
                </a:lnTo>
                <a:close/>
              </a:path>
              <a:path w="2694305" h="579119">
                <a:moveTo>
                  <a:pt x="2618484" y="309413"/>
                </a:moveTo>
                <a:lnTo>
                  <a:pt x="2556969" y="309413"/>
                </a:lnTo>
                <a:lnTo>
                  <a:pt x="2630349" y="148530"/>
                </a:lnTo>
                <a:lnTo>
                  <a:pt x="2693890" y="148530"/>
                </a:lnTo>
                <a:lnTo>
                  <a:pt x="2618484" y="30941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9824" y="4797123"/>
            <a:ext cx="4471940" cy="35049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468030" y="5768671"/>
            <a:ext cx="2009139" cy="351155"/>
          </a:xfrm>
          <a:custGeom>
            <a:avLst/>
            <a:gdLst/>
            <a:ahLst/>
            <a:cxnLst/>
            <a:rect l="l" t="t" r="r" b="b"/>
            <a:pathLst>
              <a:path w="2009140" h="351154">
                <a:moveTo>
                  <a:pt x="89389" y="266699"/>
                </a:moveTo>
                <a:lnTo>
                  <a:pt x="51647" y="257805"/>
                </a:lnTo>
                <a:lnTo>
                  <a:pt x="23457" y="231276"/>
                </a:lnTo>
                <a:lnTo>
                  <a:pt x="5819" y="189085"/>
                </a:lnTo>
                <a:lnTo>
                  <a:pt x="73" y="136026"/>
                </a:lnTo>
                <a:lnTo>
                  <a:pt x="0" y="132159"/>
                </a:lnTo>
                <a:lnTo>
                  <a:pt x="1428" y="103490"/>
                </a:lnTo>
                <a:lnTo>
                  <a:pt x="5835" y="77501"/>
                </a:lnTo>
                <a:lnTo>
                  <a:pt x="5892" y="77165"/>
                </a:lnTo>
                <a:lnTo>
                  <a:pt x="23753" y="35118"/>
                </a:lnTo>
                <a:lnTo>
                  <a:pt x="51956" y="8779"/>
                </a:lnTo>
                <a:lnTo>
                  <a:pt x="88646" y="0"/>
                </a:lnTo>
                <a:lnTo>
                  <a:pt x="107882" y="2194"/>
                </a:lnTo>
                <a:lnTo>
                  <a:pt x="108057" y="2194"/>
                </a:lnTo>
                <a:lnTo>
                  <a:pt x="125073" y="8779"/>
                </a:lnTo>
                <a:lnTo>
                  <a:pt x="125213" y="8779"/>
                </a:lnTo>
                <a:lnTo>
                  <a:pt x="140349" y="20007"/>
                </a:lnTo>
                <a:lnTo>
                  <a:pt x="153083" y="35566"/>
                </a:lnTo>
                <a:lnTo>
                  <a:pt x="160028" y="48815"/>
                </a:lnTo>
                <a:lnTo>
                  <a:pt x="88199" y="48815"/>
                </a:lnTo>
                <a:lnTo>
                  <a:pt x="80832" y="49912"/>
                </a:lnTo>
                <a:lnTo>
                  <a:pt x="59512" y="92569"/>
                </a:lnTo>
                <a:lnTo>
                  <a:pt x="57741" y="133349"/>
                </a:lnTo>
                <a:lnTo>
                  <a:pt x="57690" y="136026"/>
                </a:lnTo>
                <a:lnTo>
                  <a:pt x="58047" y="151959"/>
                </a:lnTo>
                <a:lnTo>
                  <a:pt x="58146" y="156362"/>
                </a:lnTo>
                <a:lnTo>
                  <a:pt x="59512" y="173609"/>
                </a:lnTo>
                <a:lnTo>
                  <a:pt x="74615" y="213120"/>
                </a:lnTo>
                <a:lnTo>
                  <a:pt x="88646" y="217883"/>
                </a:lnTo>
                <a:lnTo>
                  <a:pt x="160394" y="217883"/>
                </a:lnTo>
                <a:lnTo>
                  <a:pt x="153683" y="231123"/>
                </a:lnTo>
                <a:lnTo>
                  <a:pt x="141237" y="246688"/>
                </a:lnTo>
                <a:lnTo>
                  <a:pt x="126372" y="257805"/>
                </a:lnTo>
                <a:lnTo>
                  <a:pt x="109090" y="264475"/>
                </a:lnTo>
                <a:lnTo>
                  <a:pt x="89389" y="266699"/>
                </a:lnTo>
                <a:close/>
              </a:path>
              <a:path w="2009140" h="351154">
                <a:moveTo>
                  <a:pt x="160394" y="217883"/>
                </a:moveTo>
                <a:lnTo>
                  <a:pt x="88646" y="217883"/>
                </a:lnTo>
                <a:lnTo>
                  <a:pt x="95932" y="216692"/>
                </a:lnTo>
                <a:lnTo>
                  <a:pt x="102142" y="213120"/>
                </a:lnTo>
                <a:lnTo>
                  <a:pt x="116626" y="171783"/>
                </a:lnTo>
                <a:lnTo>
                  <a:pt x="118312" y="133349"/>
                </a:lnTo>
                <a:lnTo>
                  <a:pt x="118412" y="127987"/>
                </a:lnTo>
                <a:lnTo>
                  <a:pt x="114500" y="77501"/>
                </a:lnTo>
                <a:lnTo>
                  <a:pt x="95678" y="49912"/>
                </a:lnTo>
                <a:lnTo>
                  <a:pt x="95542" y="49912"/>
                </a:lnTo>
                <a:lnTo>
                  <a:pt x="88199" y="48815"/>
                </a:lnTo>
                <a:lnTo>
                  <a:pt x="160028" y="48815"/>
                </a:lnTo>
                <a:lnTo>
                  <a:pt x="163241" y="54943"/>
                </a:lnTo>
                <a:lnTo>
                  <a:pt x="170390" y="77165"/>
                </a:lnTo>
                <a:lnTo>
                  <a:pt x="170498" y="77501"/>
                </a:lnTo>
                <a:lnTo>
                  <a:pt x="174853" y="103239"/>
                </a:lnTo>
                <a:lnTo>
                  <a:pt x="176305" y="132159"/>
                </a:lnTo>
                <a:lnTo>
                  <a:pt x="174890" y="162117"/>
                </a:lnTo>
                <a:lnTo>
                  <a:pt x="170648" y="188599"/>
                </a:lnTo>
                <a:lnTo>
                  <a:pt x="163579" y="211601"/>
                </a:lnTo>
                <a:lnTo>
                  <a:pt x="160394" y="217883"/>
                </a:lnTo>
                <a:close/>
              </a:path>
              <a:path w="2009140" h="351154">
                <a:moveTo>
                  <a:pt x="499516" y="218626"/>
                </a:moveTo>
                <a:lnTo>
                  <a:pt x="310207" y="130968"/>
                </a:lnTo>
                <a:lnTo>
                  <a:pt x="310207" y="107298"/>
                </a:lnTo>
                <a:lnTo>
                  <a:pt x="499516" y="19792"/>
                </a:lnTo>
                <a:lnTo>
                  <a:pt x="499516" y="43310"/>
                </a:lnTo>
                <a:lnTo>
                  <a:pt x="334619" y="119205"/>
                </a:lnTo>
                <a:lnTo>
                  <a:pt x="499516" y="194966"/>
                </a:lnTo>
                <a:lnTo>
                  <a:pt x="499516" y="218626"/>
                </a:lnTo>
                <a:close/>
              </a:path>
              <a:path w="2009140" h="351154">
                <a:moveTo>
                  <a:pt x="499516" y="263270"/>
                </a:moveTo>
                <a:lnTo>
                  <a:pt x="310207" y="263270"/>
                </a:lnTo>
                <a:lnTo>
                  <a:pt x="310207" y="242439"/>
                </a:lnTo>
                <a:lnTo>
                  <a:pt x="499516" y="242439"/>
                </a:lnTo>
                <a:lnTo>
                  <a:pt x="499516" y="263270"/>
                </a:lnTo>
                <a:close/>
              </a:path>
              <a:path w="2009140" h="351154">
                <a:moveTo>
                  <a:pt x="710589" y="263270"/>
                </a:moveTo>
                <a:lnTo>
                  <a:pt x="645858" y="263270"/>
                </a:lnTo>
                <a:lnTo>
                  <a:pt x="645858" y="3419"/>
                </a:lnTo>
                <a:lnTo>
                  <a:pt x="761643" y="3419"/>
                </a:lnTo>
                <a:lnTo>
                  <a:pt x="780347" y="4851"/>
                </a:lnTo>
                <a:lnTo>
                  <a:pt x="824299" y="26336"/>
                </a:lnTo>
                <a:lnTo>
                  <a:pt x="841716" y="51044"/>
                </a:lnTo>
                <a:lnTo>
                  <a:pt x="710589" y="51044"/>
                </a:lnTo>
                <a:lnTo>
                  <a:pt x="710589" y="111318"/>
                </a:lnTo>
                <a:lnTo>
                  <a:pt x="841434" y="111318"/>
                </a:lnTo>
                <a:lnTo>
                  <a:pt x="834688" y="123756"/>
                </a:lnTo>
                <a:lnTo>
                  <a:pt x="797511" y="153177"/>
                </a:lnTo>
                <a:lnTo>
                  <a:pt x="762091" y="158943"/>
                </a:lnTo>
                <a:lnTo>
                  <a:pt x="710589" y="158943"/>
                </a:lnTo>
                <a:lnTo>
                  <a:pt x="710589" y="263270"/>
                </a:lnTo>
                <a:close/>
              </a:path>
              <a:path w="2009140" h="351154">
                <a:moveTo>
                  <a:pt x="841434" y="111318"/>
                </a:moveTo>
                <a:lnTo>
                  <a:pt x="740660" y="111318"/>
                </a:lnTo>
                <a:lnTo>
                  <a:pt x="758305" y="109430"/>
                </a:lnTo>
                <a:lnTo>
                  <a:pt x="770908" y="103766"/>
                </a:lnTo>
                <a:lnTo>
                  <a:pt x="778469" y="94324"/>
                </a:lnTo>
                <a:lnTo>
                  <a:pt x="780989" y="81105"/>
                </a:lnTo>
                <a:lnTo>
                  <a:pt x="780310" y="73275"/>
                </a:lnTo>
                <a:lnTo>
                  <a:pt x="745428" y="51453"/>
                </a:lnTo>
                <a:lnTo>
                  <a:pt x="733364" y="51044"/>
                </a:lnTo>
                <a:lnTo>
                  <a:pt x="841716" y="51044"/>
                </a:lnTo>
                <a:lnTo>
                  <a:pt x="841821" y="51231"/>
                </a:lnTo>
                <a:lnTo>
                  <a:pt x="846203" y="65267"/>
                </a:lnTo>
                <a:lnTo>
                  <a:pt x="847663" y="80362"/>
                </a:lnTo>
                <a:lnTo>
                  <a:pt x="846222" y="95999"/>
                </a:lnTo>
                <a:lnTo>
                  <a:pt x="841897" y="110464"/>
                </a:lnTo>
                <a:lnTo>
                  <a:pt x="841434" y="111318"/>
                </a:lnTo>
                <a:close/>
              </a:path>
              <a:path w="2009140" h="351154">
                <a:moveTo>
                  <a:pt x="1008359" y="350938"/>
                </a:moveTo>
                <a:lnTo>
                  <a:pt x="969069" y="350938"/>
                </a:lnTo>
                <a:lnTo>
                  <a:pt x="949574" y="333459"/>
                </a:lnTo>
                <a:lnTo>
                  <a:pt x="917278" y="293197"/>
                </a:lnTo>
                <a:lnTo>
                  <a:pt x="894255" y="246779"/>
                </a:lnTo>
                <a:lnTo>
                  <a:pt x="882575" y="199230"/>
                </a:lnTo>
                <a:lnTo>
                  <a:pt x="881115" y="175316"/>
                </a:lnTo>
                <a:lnTo>
                  <a:pt x="882585" y="151383"/>
                </a:lnTo>
                <a:lnTo>
                  <a:pt x="894344" y="103681"/>
                </a:lnTo>
                <a:lnTo>
                  <a:pt x="917475" y="57120"/>
                </a:lnTo>
                <a:lnTo>
                  <a:pt x="949696" y="17162"/>
                </a:lnTo>
                <a:lnTo>
                  <a:pt x="969069" y="0"/>
                </a:lnTo>
                <a:lnTo>
                  <a:pt x="1008359" y="0"/>
                </a:lnTo>
                <a:lnTo>
                  <a:pt x="978736" y="38919"/>
                </a:lnTo>
                <a:lnTo>
                  <a:pt x="957576" y="81111"/>
                </a:lnTo>
                <a:lnTo>
                  <a:pt x="944879" y="126576"/>
                </a:lnTo>
                <a:lnTo>
                  <a:pt x="940646" y="175316"/>
                </a:lnTo>
                <a:lnTo>
                  <a:pt x="944828" y="223051"/>
                </a:lnTo>
                <a:lnTo>
                  <a:pt x="944879" y="223631"/>
                </a:lnTo>
                <a:lnTo>
                  <a:pt x="957576" y="269006"/>
                </a:lnTo>
                <a:lnTo>
                  <a:pt x="978736" y="311442"/>
                </a:lnTo>
                <a:lnTo>
                  <a:pt x="1008359" y="350938"/>
                </a:lnTo>
                <a:close/>
              </a:path>
              <a:path w="2009140" h="351154">
                <a:moveTo>
                  <a:pt x="1080397" y="263270"/>
                </a:moveTo>
                <a:lnTo>
                  <a:pt x="1011788" y="263270"/>
                </a:lnTo>
                <a:lnTo>
                  <a:pt x="1116411" y="3419"/>
                </a:lnTo>
                <a:lnTo>
                  <a:pt x="1191572" y="3419"/>
                </a:lnTo>
                <a:lnTo>
                  <a:pt x="1219121" y="65484"/>
                </a:lnTo>
                <a:lnTo>
                  <a:pt x="1154958" y="65484"/>
                </a:lnTo>
                <a:lnTo>
                  <a:pt x="1116859" y="166534"/>
                </a:lnTo>
                <a:lnTo>
                  <a:pt x="1263973" y="166534"/>
                </a:lnTo>
                <a:lnTo>
                  <a:pt x="1284123" y="211930"/>
                </a:lnTo>
                <a:lnTo>
                  <a:pt x="1099742" y="211930"/>
                </a:lnTo>
                <a:lnTo>
                  <a:pt x="1080397" y="263270"/>
                </a:lnTo>
                <a:close/>
              </a:path>
              <a:path w="2009140" h="351154">
                <a:moveTo>
                  <a:pt x="1263973" y="166534"/>
                </a:moveTo>
                <a:lnTo>
                  <a:pt x="1196773" y="166534"/>
                </a:lnTo>
                <a:lnTo>
                  <a:pt x="1154958" y="65484"/>
                </a:lnTo>
                <a:lnTo>
                  <a:pt x="1219121" y="65484"/>
                </a:lnTo>
                <a:lnTo>
                  <a:pt x="1263973" y="166534"/>
                </a:lnTo>
                <a:close/>
              </a:path>
              <a:path w="2009140" h="351154">
                <a:moveTo>
                  <a:pt x="1306910" y="263270"/>
                </a:moveTo>
                <a:lnTo>
                  <a:pt x="1237407" y="263270"/>
                </a:lnTo>
                <a:lnTo>
                  <a:pt x="1215975" y="211930"/>
                </a:lnTo>
                <a:lnTo>
                  <a:pt x="1284123" y="211930"/>
                </a:lnTo>
                <a:lnTo>
                  <a:pt x="1306910" y="263270"/>
                </a:lnTo>
                <a:close/>
              </a:path>
              <a:path w="2009140" h="351154">
                <a:moveTo>
                  <a:pt x="1349582" y="350938"/>
                </a:moveTo>
                <a:lnTo>
                  <a:pt x="1310292" y="350938"/>
                </a:lnTo>
                <a:lnTo>
                  <a:pt x="1339983" y="311272"/>
                </a:lnTo>
                <a:lnTo>
                  <a:pt x="1361191" y="268781"/>
                </a:lnTo>
                <a:lnTo>
                  <a:pt x="1373916" y="223464"/>
                </a:lnTo>
                <a:lnTo>
                  <a:pt x="1378157" y="175316"/>
                </a:lnTo>
                <a:lnTo>
                  <a:pt x="1373997" y="127504"/>
                </a:lnTo>
                <a:lnTo>
                  <a:pt x="1373916" y="126576"/>
                </a:lnTo>
                <a:lnTo>
                  <a:pt x="1361191" y="81111"/>
                </a:lnTo>
                <a:lnTo>
                  <a:pt x="1339983" y="38919"/>
                </a:lnTo>
                <a:lnTo>
                  <a:pt x="1310292" y="0"/>
                </a:lnTo>
                <a:lnTo>
                  <a:pt x="1349582" y="0"/>
                </a:lnTo>
                <a:lnTo>
                  <a:pt x="1386159" y="36203"/>
                </a:lnTo>
                <a:lnTo>
                  <a:pt x="1414028" y="79914"/>
                </a:lnTo>
                <a:lnTo>
                  <a:pt x="1431666" y="127504"/>
                </a:lnTo>
                <a:lnTo>
                  <a:pt x="1437546" y="175316"/>
                </a:lnTo>
                <a:lnTo>
                  <a:pt x="1436094" y="199158"/>
                </a:lnTo>
                <a:lnTo>
                  <a:pt x="1424482" y="246560"/>
                </a:lnTo>
                <a:lnTo>
                  <a:pt x="1401572" y="292861"/>
                </a:lnTo>
                <a:lnTo>
                  <a:pt x="1369203" y="333270"/>
                </a:lnTo>
                <a:lnTo>
                  <a:pt x="1349582" y="350938"/>
                </a:lnTo>
                <a:close/>
              </a:path>
              <a:path w="2009140" h="351154">
                <a:moveTo>
                  <a:pt x="1760833" y="218626"/>
                </a:moveTo>
                <a:lnTo>
                  <a:pt x="1571524" y="130968"/>
                </a:lnTo>
                <a:lnTo>
                  <a:pt x="1571524" y="107298"/>
                </a:lnTo>
                <a:lnTo>
                  <a:pt x="1760833" y="19792"/>
                </a:lnTo>
                <a:lnTo>
                  <a:pt x="1760833" y="43310"/>
                </a:lnTo>
                <a:lnTo>
                  <a:pt x="1595936" y="119205"/>
                </a:lnTo>
                <a:lnTo>
                  <a:pt x="1760833" y="194966"/>
                </a:lnTo>
                <a:lnTo>
                  <a:pt x="1760833" y="218626"/>
                </a:lnTo>
                <a:close/>
              </a:path>
              <a:path w="2009140" h="351154">
                <a:moveTo>
                  <a:pt x="1760833" y="263270"/>
                </a:moveTo>
                <a:lnTo>
                  <a:pt x="1571524" y="263270"/>
                </a:lnTo>
                <a:lnTo>
                  <a:pt x="1571524" y="242439"/>
                </a:lnTo>
                <a:lnTo>
                  <a:pt x="1760833" y="242439"/>
                </a:lnTo>
                <a:lnTo>
                  <a:pt x="1760833" y="263270"/>
                </a:lnTo>
                <a:close/>
              </a:path>
              <a:path w="2009140" h="351154">
                <a:moveTo>
                  <a:pt x="2008521" y="263270"/>
                </a:moveTo>
                <a:lnTo>
                  <a:pt x="1951075" y="263270"/>
                </a:lnTo>
                <a:lnTo>
                  <a:pt x="1951075" y="3419"/>
                </a:lnTo>
                <a:lnTo>
                  <a:pt x="2008521" y="3419"/>
                </a:lnTo>
                <a:lnTo>
                  <a:pt x="2008521" y="26327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349" y="775677"/>
            <a:ext cx="2694305" cy="579120"/>
          </a:xfrm>
          <a:custGeom>
            <a:avLst/>
            <a:gdLst/>
            <a:ahLst/>
            <a:cxnLst/>
            <a:rect l="l" t="t" r="r" b="b"/>
            <a:pathLst>
              <a:path w="2694305" h="579119">
                <a:moveTo>
                  <a:pt x="62358" y="433684"/>
                </a:moveTo>
                <a:lnTo>
                  <a:pt x="0" y="433684"/>
                </a:lnTo>
                <a:lnTo>
                  <a:pt x="0" y="0"/>
                </a:lnTo>
                <a:lnTo>
                  <a:pt x="137367" y="0"/>
                </a:lnTo>
                <a:lnTo>
                  <a:pt x="193029" y="8371"/>
                </a:lnTo>
                <a:lnTo>
                  <a:pt x="236189" y="33486"/>
                </a:lnTo>
                <a:lnTo>
                  <a:pt x="254285" y="55215"/>
                </a:lnTo>
                <a:lnTo>
                  <a:pt x="62358" y="55215"/>
                </a:lnTo>
                <a:lnTo>
                  <a:pt x="62358" y="190649"/>
                </a:lnTo>
                <a:lnTo>
                  <a:pt x="253970" y="190649"/>
                </a:lnTo>
                <a:lnTo>
                  <a:pt x="243872" y="203940"/>
                </a:lnTo>
                <a:lnTo>
                  <a:pt x="202405" y="232766"/>
                </a:lnTo>
                <a:lnTo>
                  <a:pt x="162408" y="242589"/>
                </a:lnTo>
                <a:lnTo>
                  <a:pt x="108197" y="245863"/>
                </a:lnTo>
                <a:lnTo>
                  <a:pt x="62358" y="245863"/>
                </a:lnTo>
                <a:lnTo>
                  <a:pt x="62358" y="433684"/>
                </a:lnTo>
                <a:close/>
              </a:path>
              <a:path w="2694305" h="579119">
                <a:moveTo>
                  <a:pt x="253970" y="190649"/>
                </a:moveTo>
                <a:lnTo>
                  <a:pt x="130224" y="190649"/>
                </a:lnTo>
                <a:lnTo>
                  <a:pt x="148037" y="189532"/>
                </a:lnTo>
                <a:lnTo>
                  <a:pt x="163673" y="186184"/>
                </a:lnTo>
                <a:lnTo>
                  <a:pt x="197401" y="162902"/>
                </a:lnTo>
                <a:lnTo>
                  <a:pt x="208953" y="121741"/>
                </a:lnTo>
                <a:lnTo>
                  <a:pt x="203800" y="92636"/>
                </a:lnTo>
                <a:lnTo>
                  <a:pt x="188341" y="71846"/>
                </a:lnTo>
                <a:lnTo>
                  <a:pt x="162575" y="59373"/>
                </a:lnTo>
                <a:lnTo>
                  <a:pt x="126503" y="55215"/>
                </a:lnTo>
                <a:lnTo>
                  <a:pt x="254285" y="55215"/>
                </a:lnTo>
                <a:lnTo>
                  <a:pt x="263871" y="72702"/>
                </a:lnTo>
                <a:lnTo>
                  <a:pt x="270792" y="96608"/>
                </a:lnTo>
                <a:lnTo>
                  <a:pt x="273098" y="123378"/>
                </a:lnTo>
                <a:lnTo>
                  <a:pt x="271917" y="141740"/>
                </a:lnTo>
                <a:lnTo>
                  <a:pt x="268373" y="159022"/>
                </a:lnTo>
                <a:lnTo>
                  <a:pt x="262467" y="175226"/>
                </a:lnTo>
                <a:lnTo>
                  <a:pt x="254197" y="190351"/>
                </a:lnTo>
                <a:lnTo>
                  <a:pt x="253970" y="190649"/>
                </a:lnTo>
                <a:close/>
              </a:path>
              <a:path w="2694305" h="579119">
                <a:moveTo>
                  <a:pt x="408060" y="213866"/>
                </a:moveTo>
                <a:lnTo>
                  <a:pt x="379757" y="213866"/>
                </a:lnTo>
                <a:lnTo>
                  <a:pt x="382883" y="208954"/>
                </a:lnTo>
                <a:lnTo>
                  <a:pt x="403347" y="180044"/>
                </a:lnTo>
                <a:lnTo>
                  <a:pt x="423810" y="159394"/>
                </a:lnTo>
                <a:lnTo>
                  <a:pt x="444274" y="147004"/>
                </a:lnTo>
                <a:lnTo>
                  <a:pt x="464738" y="142874"/>
                </a:lnTo>
                <a:lnTo>
                  <a:pt x="480840" y="144893"/>
                </a:lnTo>
                <a:lnTo>
                  <a:pt x="497294" y="150948"/>
                </a:lnTo>
                <a:lnTo>
                  <a:pt x="514103" y="161041"/>
                </a:lnTo>
                <a:lnTo>
                  <a:pt x="531264" y="175171"/>
                </a:lnTo>
                <a:lnTo>
                  <a:pt x="518279" y="196899"/>
                </a:lnTo>
                <a:lnTo>
                  <a:pt x="447027" y="196899"/>
                </a:lnTo>
                <a:lnTo>
                  <a:pt x="433856" y="198527"/>
                </a:lnTo>
                <a:lnTo>
                  <a:pt x="421578" y="203410"/>
                </a:lnTo>
                <a:lnTo>
                  <a:pt x="410193" y="211549"/>
                </a:lnTo>
                <a:lnTo>
                  <a:pt x="408060" y="213866"/>
                </a:lnTo>
                <a:close/>
              </a:path>
              <a:path w="2694305" h="579119">
                <a:moveTo>
                  <a:pt x="379757" y="433684"/>
                </a:moveTo>
                <a:lnTo>
                  <a:pt x="323054" y="433684"/>
                </a:lnTo>
                <a:lnTo>
                  <a:pt x="323054" y="148530"/>
                </a:lnTo>
                <a:lnTo>
                  <a:pt x="379757" y="148530"/>
                </a:lnTo>
                <a:lnTo>
                  <a:pt x="379757" y="213866"/>
                </a:lnTo>
                <a:lnTo>
                  <a:pt x="408060" y="213866"/>
                </a:lnTo>
                <a:lnTo>
                  <a:pt x="384743" y="251370"/>
                </a:lnTo>
                <a:lnTo>
                  <a:pt x="379757" y="284558"/>
                </a:lnTo>
                <a:lnTo>
                  <a:pt x="379757" y="433684"/>
                </a:lnTo>
                <a:close/>
              </a:path>
              <a:path w="2694305" h="579119">
                <a:moveTo>
                  <a:pt x="501647" y="224730"/>
                </a:moveTo>
                <a:lnTo>
                  <a:pt x="487183" y="212554"/>
                </a:lnTo>
                <a:lnTo>
                  <a:pt x="473259" y="203857"/>
                </a:lnTo>
                <a:lnTo>
                  <a:pt x="459587" y="198527"/>
                </a:lnTo>
                <a:lnTo>
                  <a:pt x="459049" y="198527"/>
                </a:lnTo>
                <a:lnTo>
                  <a:pt x="447027" y="196899"/>
                </a:lnTo>
                <a:lnTo>
                  <a:pt x="518279" y="196899"/>
                </a:lnTo>
                <a:lnTo>
                  <a:pt x="501647" y="224730"/>
                </a:lnTo>
                <a:close/>
              </a:path>
              <a:path w="2694305" h="579119">
                <a:moveTo>
                  <a:pt x="704696" y="438595"/>
                </a:moveTo>
                <a:lnTo>
                  <a:pt x="645686" y="428252"/>
                </a:lnTo>
                <a:lnTo>
                  <a:pt x="597243" y="397222"/>
                </a:lnTo>
                <a:lnTo>
                  <a:pt x="564984" y="350712"/>
                </a:lnTo>
                <a:lnTo>
                  <a:pt x="554366" y="295423"/>
                </a:lnTo>
                <a:lnTo>
                  <a:pt x="554353" y="292595"/>
                </a:lnTo>
                <a:lnTo>
                  <a:pt x="556859" y="264997"/>
                </a:lnTo>
                <a:lnTo>
                  <a:pt x="556957" y="263918"/>
                </a:lnTo>
                <a:lnTo>
                  <a:pt x="578760" y="211754"/>
                </a:lnTo>
                <a:lnTo>
                  <a:pt x="621018" y="171310"/>
                </a:lnTo>
                <a:lnTo>
                  <a:pt x="675638" y="150400"/>
                </a:lnTo>
                <a:lnTo>
                  <a:pt x="707077" y="147786"/>
                </a:lnTo>
                <a:lnTo>
                  <a:pt x="738065" y="150400"/>
                </a:lnTo>
                <a:lnTo>
                  <a:pt x="738218" y="150400"/>
                </a:lnTo>
                <a:lnTo>
                  <a:pt x="766453" y="158241"/>
                </a:lnTo>
                <a:lnTo>
                  <a:pt x="792384" y="171477"/>
                </a:lnTo>
                <a:lnTo>
                  <a:pt x="815275" y="189904"/>
                </a:lnTo>
                <a:lnTo>
                  <a:pt x="822700" y="198685"/>
                </a:lnTo>
                <a:lnTo>
                  <a:pt x="703952" y="198685"/>
                </a:lnTo>
                <a:lnTo>
                  <a:pt x="684614" y="200350"/>
                </a:lnTo>
                <a:lnTo>
                  <a:pt x="637426" y="225325"/>
                </a:lnTo>
                <a:lnTo>
                  <a:pt x="613100" y="273155"/>
                </a:lnTo>
                <a:lnTo>
                  <a:pt x="613009" y="273490"/>
                </a:lnTo>
                <a:lnTo>
                  <a:pt x="611430" y="292595"/>
                </a:lnTo>
                <a:lnTo>
                  <a:pt x="611444" y="293935"/>
                </a:lnTo>
                <a:lnTo>
                  <a:pt x="612997" y="312138"/>
                </a:lnTo>
                <a:lnTo>
                  <a:pt x="638021" y="360014"/>
                </a:lnTo>
                <a:lnTo>
                  <a:pt x="668308" y="379362"/>
                </a:lnTo>
                <a:lnTo>
                  <a:pt x="668180" y="379362"/>
                </a:lnTo>
                <a:lnTo>
                  <a:pt x="686451" y="384274"/>
                </a:lnTo>
                <a:lnTo>
                  <a:pt x="686291" y="384274"/>
                </a:lnTo>
                <a:lnTo>
                  <a:pt x="706482" y="385911"/>
                </a:lnTo>
                <a:lnTo>
                  <a:pt x="825187" y="385911"/>
                </a:lnTo>
                <a:lnTo>
                  <a:pt x="814680" y="397817"/>
                </a:lnTo>
                <a:lnTo>
                  <a:pt x="791398" y="415657"/>
                </a:lnTo>
                <a:lnTo>
                  <a:pt x="765306" y="428401"/>
                </a:lnTo>
                <a:lnTo>
                  <a:pt x="736546" y="436010"/>
                </a:lnTo>
                <a:lnTo>
                  <a:pt x="736868" y="436010"/>
                </a:lnTo>
                <a:lnTo>
                  <a:pt x="704696" y="438595"/>
                </a:lnTo>
                <a:close/>
              </a:path>
              <a:path w="2694305" h="579119">
                <a:moveTo>
                  <a:pt x="825187" y="385911"/>
                </a:moveTo>
                <a:lnTo>
                  <a:pt x="706482" y="385911"/>
                </a:lnTo>
                <a:lnTo>
                  <a:pt x="726304" y="384274"/>
                </a:lnTo>
                <a:lnTo>
                  <a:pt x="744247" y="379362"/>
                </a:lnTo>
                <a:lnTo>
                  <a:pt x="786086" y="345699"/>
                </a:lnTo>
                <a:lnTo>
                  <a:pt x="800748" y="295423"/>
                </a:lnTo>
                <a:lnTo>
                  <a:pt x="800875" y="293935"/>
                </a:lnTo>
                <a:lnTo>
                  <a:pt x="800988" y="292595"/>
                </a:lnTo>
                <a:lnTo>
                  <a:pt x="799297" y="273490"/>
                </a:lnTo>
                <a:lnTo>
                  <a:pt x="799267" y="273155"/>
                </a:lnTo>
                <a:lnTo>
                  <a:pt x="773455" y="225325"/>
                </a:lnTo>
                <a:lnTo>
                  <a:pt x="724035" y="200350"/>
                </a:lnTo>
                <a:lnTo>
                  <a:pt x="703952" y="198685"/>
                </a:lnTo>
                <a:lnTo>
                  <a:pt x="822700" y="198685"/>
                </a:lnTo>
                <a:lnTo>
                  <a:pt x="834158" y="212237"/>
                </a:lnTo>
                <a:lnTo>
                  <a:pt x="847645" y="237268"/>
                </a:lnTo>
                <a:lnTo>
                  <a:pt x="855738" y="264997"/>
                </a:lnTo>
                <a:lnTo>
                  <a:pt x="858435" y="295423"/>
                </a:lnTo>
                <a:lnTo>
                  <a:pt x="855823" y="323607"/>
                </a:lnTo>
                <a:lnTo>
                  <a:pt x="855700" y="324929"/>
                </a:lnTo>
                <a:lnTo>
                  <a:pt x="847496" y="351829"/>
                </a:lnTo>
                <a:lnTo>
                  <a:pt x="833823" y="376125"/>
                </a:lnTo>
                <a:lnTo>
                  <a:pt x="825187" y="385911"/>
                </a:lnTo>
                <a:close/>
              </a:path>
              <a:path w="2694305" h="579119">
                <a:moveTo>
                  <a:pt x="1025238" y="438595"/>
                </a:moveTo>
                <a:lnTo>
                  <a:pt x="982126" y="435330"/>
                </a:lnTo>
                <a:lnTo>
                  <a:pt x="939667" y="426094"/>
                </a:lnTo>
                <a:lnTo>
                  <a:pt x="918529" y="417908"/>
                </a:lnTo>
                <a:lnTo>
                  <a:pt x="918529" y="595"/>
                </a:lnTo>
                <a:lnTo>
                  <a:pt x="974936" y="595"/>
                </a:lnTo>
                <a:lnTo>
                  <a:pt x="974936" y="168919"/>
                </a:lnTo>
                <a:lnTo>
                  <a:pt x="1127065" y="168919"/>
                </a:lnTo>
                <a:lnTo>
                  <a:pt x="1141776" y="183207"/>
                </a:lnTo>
                <a:lnTo>
                  <a:pt x="1149844" y="194964"/>
                </a:lnTo>
                <a:lnTo>
                  <a:pt x="1039087" y="194964"/>
                </a:lnTo>
                <a:lnTo>
                  <a:pt x="1024000" y="196629"/>
                </a:lnTo>
                <a:lnTo>
                  <a:pt x="1023497" y="196629"/>
                </a:lnTo>
                <a:lnTo>
                  <a:pt x="1007269" y="201959"/>
                </a:lnTo>
                <a:lnTo>
                  <a:pt x="991167" y="210703"/>
                </a:lnTo>
                <a:lnTo>
                  <a:pt x="974936" y="222944"/>
                </a:lnTo>
                <a:lnTo>
                  <a:pt x="974936" y="377278"/>
                </a:lnTo>
                <a:lnTo>
                  <a:pt x="989466" y="381055"/>
                </a:lnTo>
                <a:lnTo>
                  <a:pt x="1004183" y="383753"/>
                </a:lnTo>
                <a:lnTo>
                  <a:pt x="1019084" y="385371"/>
                </a:lnTo>
                <a:lnTo>
                  <a:pt x="1034172" y="385911"/>
                </a:lnTo>
                <a:lnTo>
                  <a:pt x="1144744" y="385911"/>
                </a:lnTo>
                <a:lnTo>
                  <a:pt x="1135080" y="397817"/>
                </a:lnTo>
                <a:lnTo>
                  <a:pt x="1112811" y="415657"/>
                </a:lnTo>
                <a:lnTo>
                  <a:pt x="1087081" y="428401"/>
                </a:lnTo>
                <a:lnTo>
                  <a:pt x="1057890" y="436047"/>
                </a:lnTo>
                <a:lnTo>
                  <a:pt x="1025238" y="438595"/>
                </a:lnTo>
                <a:close/>
              </a:path>
              <a:path w="2694305" h="579119">
                <a:moveTo>
                  <a:pt x="1127065" y="168919"/>
                </a:moveTo>
                <a:lnTo>
                  <a:pt x="974936" y="168919"/>
                </a:lnTo>
                <a:lnTo>
                  <a:pt x="993551" y="157264"/>
                </a:lnTo>
                <a:lnTo>
                  <a:pt x="1012778" y="148939"/>
                </a:lnTo>
                <a:lnTo>
                  <a:pt x="1032617" y="143944"/>
                </a:lnTo>
                <a:lnTo>
                  <a:pt x="1053070" y="142279"/>
                </a:lnTo>
                <a:lnTo>
                  <a:pt x="1078985" y="144837"/>
                </a:lnTo>
                <a:lnTo>
                  <a:pt x="1102409" y="152511"/>
                </a:lnTo>
                <a:lnTo>
                  <a:pt x="1123340" y="165301"/>
                </a:lnTo>
                <a:lnTo>
                  <a:pt x="1127065" y="168919"/>
                </a:lnTo>
                <a:close/>
              </a:path>
              <a:path w="2694305" h="579119">
                <a:moveTo>
                  <a:pt x="1144744" y="385911"/>
                </a:moveTo>
                <a:lnTo>
                  <a:pt x="1034172" y="385911"/>
                </a:lnTo>
                <a:lnTo>
                  <a:pt x="1052060" y="384246"/>
                </a:lnTo>
                <a:lnTo>
                  <a:pt x="1068218" y="379251"/>
                </a:lnTo>
                <a:lnTo>
                  <a:pt x="1105757" y="345001"/>
                </a:lnTo>
                <a:lnTo>
                  <a:pt x="1119154" y="290810"/>
                </a:lnTo>
                <a:lnTo>
                  <a:pt x="1117768" y="270522"/>
                </a:lnTo>
                <a:lnTo>
                  <a:pt x="1096980" y="221605"/>
                </a:lnTo>
                <a:lnTo>
                  <a:pt x="1056100" y="196629"/>
                </a:lnTo>
                <a:lnTo>
                  <a:pt x="1039087" y="194964"/>
                </a:lnTo>
                <a:lnTo>
                  <a:pt x="1149844" y="194964"/>
                </a:lnTo>
                <a:lnTo>
                  <a:pt x="1156815" y="205122"/>
                </a:lnTo>
                <a:lnTo>
                  <a:pt x="1167557" y="229939"/>
                </a:lnTo>
                <a:lnTo>
                  <a:pt x="1174003" y="257658"/>
                </a:lnTo>
                <a:lnTo>
                  <a:pt x="1176151" y="288280"/>
                </a:lnTo>
                <a:lnTo>
                  <a:pt x="1173585" y="320910"/>
                </a:lnTo>
                <a:lnTo>
                  <a:pt x="1165885" y="350043"/>
                </a:lnTo>
                <a:lnTo>
                  <a:pt x="1153050" y="375679"/>
                </a:lnTo>
                <a:lnTo>
                  <a:pt x="1144744" y="385911"/>
                </a:lnTo>
                <a:close/>
              </a:path>
              <a:path w="2694305" h="579119">
                <a:moveTo>
                  <a:pt x="1220804" y="243333"/>
                </a:moveTo>
                <a:lnTo>
                  <a:pt x="1220855" y="181672"/>
                </a:lnTo>
                <a:lnTo>
                  <a:pt x="1260875" y="152585"/>
                </a:lnTo>
                <a:lnTo>
                  <a:pt x="1315311" y="142874"/>
                </a:lnTo>
                <a:lnTo>
                  <a:pt x="1337298" y="144390"/>
                </a:lnTo>
                <a:lnTo>
                  <a:pt x="1374356" y="156520"/>
                </a:lnTo>
                <a:lnTo>
                  <a:pt x="1406237" y="187821"/>
                </a:lnTo>
                <a:lnTo>
                  <a:pt x="1410177" y="195560"/>
                </a:lnTo>
                <a:lnTo>
                  <a:pt x="1310692" y="195560"/>
                </a:lnTo>
                <a:lnTo>
                  <a:pt x="1287773" y="198546"/>
                </a:lnTo>
                <a:lnTo>
                  <a:pt x="1265152" y="207503"/>
                </a:lnTo>
                <a:lnTo>
                  <a:pt x="1242828" y="222432"/>
                </a:lnTo>
                <a:lnTo>
                  <a:pt x="1220804" y="243333"/>
                </a:lnTo>
                <a:close/>
              </a:path>
              <a:path w="2694305" h="579119">
                <a:moveTo>
                  <a:pt x="1284946" y="438000"/>
                </a:moveTo>
                <a:lnTo>
                  <a:pt x="1245906" y="426950"/>
                </a:lnTo>
                <a:lnTo>
                  <a:pt x="1220540" y="396179"/>
                </a:lnTo>
                <a:lnTo>
                  <a:pt x="1215594" y="368944"/>
                </a:lnTo>
                <a:lnTo>
                  <a:pt x="1216803" y="355773"/>
                </a:lnTo>
                <a:lnTo>
                  <a:pt x="1234940" y="320724"/>
                </a:lnTo>
                <a:lnTo>
                  <a:pt x="1273087" y="293823"/>
                </a:lnTo>
                <a:lnTo>
                  <a:pt x="1362184" y="262235"/>
                </a:lnTo>
                <a:lnTo>
                  <a:pt x="1362184" y="247054"/>
                </a:lnTo>
                <a:lnTo>
                  <a:pt x="1358965" y="224525"/>
                </a:lnTo>
                <a:lnTo>
                  <a:pt x="1349311" y="208433"/>
                </a:lnTo>
                <a:lnTo>
                  <a:pt x="1333219" y="198778"/>
                </a:lnTo>
                <a:lnTo>
                  <a:pt x="1310692" y="195560"/>
                </a:lnTo>
                <a:lnTo>
                  <a:pt x="1410177" y="195560"/>
                </a:lnTo>
                <a:lnTo>
                  <a:pt x="1417507" y="243333"/>
                </a:lnTo>
                <a:lnTo>
                  <a:pt x="1417705" y="292595"/>
                </a:lnTo>
                <a:lnTo>
                  <a:pt x="1362184" y="292595"/>
                </a:lnTo>
                <a:lnTo>
                  <a:pt x="1324389" y="307180"/>
                </a:lnTo>
                <a:lnTo>
                  <a:pt x="1283603" y="330249"/>
                </a:lnTo>
                <a:lnTo>
                  <a:pt x="1271696" y="359270"/>
                </a:lnTo>
                <a:lnTo>
                  <a:pt x="1272404" y="367716"/>
                </a:lnTo>
                <a:lnTo>
                  <a:pt x="1303658" y="398607"/>
                </a:lnTo>
                <a:lnTo>
                  <a:pt x="1312178" y="399305"/>
                </a:lnTo>
                <a:lnTo>
                  <a:pt x="1459520" y="399305"/>
                </a:lnTo>
                <a:lnTo>
                  <a:pt x="1459520" y="410169"/>
                </a:lnTo>
                <a:lnTo>
                  <a:pt x="1361593" y="410169"/>
                </a:lnTo>
                <a:lnTo>
                  <a:pt x="1343296" y="422345"/>
                </a:lnTo>
                <a:lnTo>
                  <a:pt x="1324423" y="431042"/>
                </a:lnTo>
                <a:lnTo>
                  <a:pt x="1304973" y="436261"/>
                </a:lnTo>
                <a:lnTo>
                  <a:pt x="1284946" y="438000"/>
                </a:lnTo>
                <a:close/>
              </a:path>
              <a:path w="2694305" h="579119">
                <a:moveTo>
                  <a:pt x="1459520" y="399305"/>
                </a:moveTo>
                <a:lnTo>
                  <a:pt x="1312178" y="399305"/>
                </a:lnTo>
                <a:lnTo>
                  <a:pt x="1325461" y="397928"/>
                </a:lnTo>
                <a:lnTo>
                  <a:pt x="1338224" y="393798"/>
                </a:lnTo>
                <a:lnTo>
                  <a:pt x="1350464" y="386915"/>
                </a:lnTo>
                <a:lnTo>
                  <a:pt x="1362184" y="377278"/>
                </a:lnTo>
                <a:lnTo>
                  <a:pt x="1362184" y="292595"/>
                </a:lnTo>
                <a:lnTo>
                  <a:pt x="1417705" y="292595"/>
                </a:lnTo>
                <a:lnTo>
                  <a:pt x="1417705" y="393154"/>
                </a:lnTo>
                <a:lnTo>
                  <a:pt x="1420947" y="397928"/>
                </a:lnTo>
                <a:lnTo>
                  <a:pt x="1459520" y="397928"/>
                </a:lnTo>
                <a:lnTo>
                  <a:pt x="1459520" y="399305"/>
                </a:lnTo>
                <a:close/>
              </a:path>
              <a:path w="2694305" h="579119">
                <a:moveTo>
                  <a:pt x="1459520" y="397928"/>
                </a:moveTo>
                <a:lnTo>
                  <a:pt x="1427756" y="397928"/>
                </a:lnTo>
                <a:lnTo>
                  <a:pt x="1433376" y="397017"/>
                </a:lnTo>
                <a:lnTo>
                  <a:pt x="1440658" y="394170"/>
                </a:lnTo>
                <a:lnTo>
                  <a:pt x="1449372" y="389426"/>
                </a:lnTo>
                <a:lnTo>
                  <a:pt x="1459520" y="382785"/>
                </a:lnTo>
                <a:lnTo>
                  <a:pt x="1459520" y="397928"/>
                </a:lnTo>
                <a:close/>
              </a:path>
              <a:path w="2694305" h="579119">
                <a:moveTo>
                  <a:pt x="1412838" y="438595"/>
                </a:moveTo>
                <a:lnTo>
                  <a:pt x="1404303" y="438595"/>
                </a:lnTo>
                <a:lnTo>
                  <a:pt x="1387593" y="436772"/>
                </a:lnTo>
                <a:lnTo>
                  <a:pt x="1387910" y="436772"/>
                </a:lnTo>
                <a:lnTo>
                  <a:pt x="1379239" y="433089"/>
                </a:lnTo>
                <a:lnTo>
                  <a:pt x="1375390" y="431405"/>
                </a:lnTo>
                <a:lnTo>
                  <a:pt x="1366663" y="422606"/>
                </a:lnTo>
                <a:lnTo>
                  <a:pt x="1361593" y="410169"/>
                </a:lnTo>
                <a:lnTo>
                  <a:pt x="1459520" y="410169"/>
                </a:lnTo>
                <a:lnTo>
                  <a:pt x="1459520" y="417313"/>
                </a:lnTo>
                <a:lnTo>
                  <a:pt x="1450393" y="422996"/>
                </a:lnTo>
                <a:lnTo>
                  <a:pt x="1442217" y="427694"/>
                </a:lnTo>
                <a:lnTo>
                  <a:pt x="1434991" y="431405"/>
                </a:lnTo>
                <a:lnTo>
                  <a:pt x="1428716" y="434131"/>
                </a:lnTo>
                <a:lnTo>
                  <a:pt x="1420972" y="437107"/>
                </a:lnTo>
                <a:lnTo>
                  <a:pt x="1412838" y="438595"/>
                </a:lnTo>
                <a:close/>
              </a:path>
              <a:path w="2694305" h="579119">
                <a:moveTo>
                  <a:pt x="1613643" y="438595"/>
                </a:moveTo>
                <a:lnTo>
                  <a:pt x="1570526" y="435330"/>
                </a:lnTo>
                <a:lnTo>
                  <a:pt x="1528064" y="426094"/>
                </a:lnTo>
                <a:lnTo>
                  <a:pt x="1506925" y="417908"/>
                </a:lnTo>
                <a:lnTo>
                  <a:pt x="1506925" y="595"/>
                </a:lnTo>
                <a:lnTo>
                  <a:pt x="1563332" y="595"/>
                </a:lnTo>
                <a:lnTo>
                  <a:pt x="1563332" y="168919"/>
                </a:lnTo>
                <a:lnTo>
                  <a:pt x="1715463" y="168919"/>
                </a:lnTo>
                <a:lnTo>
                  <a:pt x="1730172" y="183207"/>
                </a:lnTo>
                <a:lnTo>
                  <a:pt x="1738241" y="194964"/>
                </a:lnTo>
                <a:lnTo>
                  <a:pt x="1627483" y="194964"/>
                </a:lnTo>
                <a:lnTo>
                  <a:pt x="1612397" y="196629"/>
                </a:lnTo>
                <a:lnTo>
                  <a:pt x="1611894" y="196629"/>
                </a:lnTo>
                <a:lnTo>
                  <a:pt x="1595668" y="201959"/>
                </a:lnTo>
                <a:lnTo>
                  <a:pt x="1579567" y="210703"/>
                </a:lnTo>
                <a:lnTo>
                  <a:pt x="1563332" y="222944"/>
                </a:lnTo>
                <a:lnTo>
                  <a:pt x="1563332" y="377278"/>
                </a:lnTo>
                <a:lnTo>
                  <a:pt x="1577863" y="381055"/>
                </a:lnTo>
                <a:lnTo>
                  <a:pt x="1592579" y="383753"/>
                </a:lnTo>
                <a:lnTo>
                  <a:pt x="1607481" y="385371"/>
                </a:lnTo>
                <a:lnTo>
                  <a:pt x="1622568" y="385911"/>
                </a:lnTo>
                <a:lnTo>
                  <a:pt x="1733140" y="385911"/>
                </a:lnTo>
                <a:lnTo>
                  <a:pt x="1723476" y="397817"/>
                </a:lnTo>
                <a:lnTo>
                  <a:pt x="1701207" y="415657"/>
                </a:lnTo>
                <a:lnTo>
                  <a:pt x="1675478" y="428401"/>
                </a:lnTo>
                <a:lnTo>
                  <a:pt x="1646290" y="436047"/>
                </a:lnTo>
                <a:lnTo>
                  <a:pt x="1613643" y="438595"/>
                </a:lnTo>
                <a:close/>
              </a:path>
              <a:path w="2694305" h="579119">
                <a:moveTo>
                  <a:pt x="1715463" y="168919"/>
                </a:moveTo>
                <a:lnTo>
                  <a:pt x="1563332" y="168919"/>
                </a:lnTo>
                <a:lnTo>
                  <a:pt x="1581947" y="157264"/>
                </a:lnTo>
                <a:lnTo>
                  <a:pt x="1601174" y="148939"/>
                </a:lnTo>
                <a:lnTo>
                  <a:pt x="1621013" y="143944"/>
                </a:lnTo>
                <a:lnTo>
                  <a:pt x="1641466" y="142279"/>
                </a:lnTo>
                <a:lnTo>
                  <a:pt x="1667385" y="144837"/>
                </a:lnTo>
                <a:lnTo>
                  <a:pt x="1690809" y="152511"/>
                </a:lnTo>
                <a:lnTo>
                  <a:pt x="1711737" y="165301"/>
                </a:lnTo>
                <a:lnTo>
                  <a:pt x="1715463" y="168919"/>
                </a:lnTo>
                <a:close/>
              </a:path>
              <a:path w="2694305" h="579119">
                <a:moveTo>
                  <a:pt x="1733140" y="385911"/>
                </a:moveTo>
                <a:lnTo>
                  <a:pt x="1622568" y="385911"/>
                </a:lnTo>
                <a:lnTo>
                  <a:pt x="1640456" y="384246"/>
                </a:lnTo>
                <a:lnTo>
                  <a:pt x="1656614" y="379251"/>
                </a:lnTo>
                <a:lnTo>
                  <a:pt x="1694157" y="345001"/>
                </a:lnTo>
                <a:lnTo>
                  <a:pt x="1707550" y="290810"/>
                </a:lnTo>
                <a:lnTo>
                  <a:pt x="1706164" y="270522"/>
                </a:lnTo>
                <a:lnTo>
                  <a:pt x="1685376" y="221605"/>
                </a:lnTo>
                <a:lnTo>
                  <a:pt x="1644496" y="196629"/>
                </a:lnTo>
                <a:lnTo>
                  <a:pt x="1627483" y="194964"/>
                </a:lnTo>
                <a:lnTo>
                  <a:pt x="1738241" y="194964"/>
                </a:lnTo>
                <a:lnTo>
                  <a:pt x="1745211" y="205122"/>
                </a:lnTo>
                <a:lnTo>
                  <a:pt x="1755954" y="229939"/>
                </a:lnTo>
                <a:lnTo>
                  <a:pt x="1762399" y="257658"/>
                </a:lnTo>
                <a:lnTo>
                  <a:pt x="1764548" y="288280"/>
                </a:lnTo>
                <a:lnTo>
                  <a:pt x="1761981" y="320910"/>
                </a:lnTo>
                <a:lnTo>
                  <a:pt x="1754281" y="350043"/>
                </a:lnTo>
                <a:lnTo>
                  <a:pt x="1741446" y="375679"/>
                </a:lnTo>
                <a:lnTo>
                  <a:pt x="1733140" y="385911"/>
                </a:lnTo>
                <a:close/>
              </a:path>
              <a:path w="2694305" h="579119">
                <a:moveTo>
                  <a:pt x="1856083" y="95101"/>
                </a:moveTo>
                <a:lnTo>
                  <a:pt x="1847348" y="95101"/>
                </a:lnTo>
                <a:lnTo>
                  <a:pt x="1839662" y="91777"/>
                </a:lnTo>
                <a:lnTo>
                  <a:pt x="1833013" y="85129"/>
                </a:lnTo>
                <a:lnTo>
                  <a:pt x="1828714" y="79864"/>
                </a:lnTo>
                <a:lnTo>
                  <a:pt x="1825746" y="74376"/>
                </a:lnTo>
                <a:lnTo>
                  <a:pt x="1825645" y="74191"/>
                </a:lnTo>
                <a:lnTo>
                  <a:pt x="1823806" y="68107"/>
                </a:lnTo>
                <a:lnTo>
                  <a:pt x="1823193" y="61615"/>
                </a:lnTo>
                <a:lnTo>
                  <a:pt x="1823193" y="52982"/>
                </a:lnTo>
                <a:lnTo>
                  <a:pt x="1826460" y="45342"/>
                </a:lnTo>
                <a:lnTo>
                  <a:pt x="1839662" y="31948"/>
                </a:lnTo>
                <a:lnTo>
                  <a:pt x="1847348" y="28574"/>
                </a:lnTo>
                <a:lnTo>
                  <a:pt x="1856083" y="28574"/>
                </a:lnTo>
                <a:lnTo>
                  <a:pt x="1889244" y="54964"/>
                </a:lnTo>
                <a:lnTo>
                  <a:pt x="1889868" y="61615"/>
                </a:lnTo>
                <a:lnTo>
                  <a:pt x="1889256" y="68107"/>
                </a:lnTo>
                <a:lnTo>
                  <a:pt x="1880020" y="85129"/>
                </a:lnTo>
                <a:lnTo>
                  <a:pt x="1879895" y="85279"/>
                </a:lnTo>
                <a:lnTo>
                  <a:pt x="1874666" y="89576"/>
                </a:lnTo>
                <a:lnTo>
                  <a:pt x="1868953" y="92645"/>
                </a:lnTo>
                <a:lnTo>
                  <a:pt x="1862758" y="94487"/>
                </a:lnTo>
                <a:lnTo>
                  <a:pt x="1856083" y="95101"/>
                </a:lnTo>
                <a:close/>
              </a:path>
              <a:path w="2694305" h="579119">
                <a:moveTo>
                  <a:pt x="1884505" y="433684"/>
                </a:moveTo>
                <a:lnTo>
                  <a:pt x="1828098" y="433684"/>
                </a:lnTo>
                <a:lnTo>
                  <a:pt x="1828098" y="148530"/>
                </a:lnTo>
                <a:lnTo>
                  <a:pt x="1884505" y="148530"/>
                </a:lnTo>
                <a:lnTo>
                  <a:pt x="1884505" y="433684"/>
                </a:lnTo>
                <a:close/>
              </a:path>
              <a:path w="2694305" h="579119">
                <a:moveTo>
                  <a:pt x="2023703" y="433684"/>
                </a:moveTo>
                <a:lnTo>
                  <a:pt x="1967296" y="433684"/>
                </a:lnTo>
                <a:lnTo>
                  <a:pt x="1967296" y="595"/>
                </a:lnTo>
                <a:lnTo>
                  <a:pt x="2023703" y="595"/>
                </a:lnTo>
                <a:lnTo>
                  <a:pt x="2023703" y="433684"/>
                </a:lnTo>
                <a:close/>
              </a:path>
              <a:path w="2694305" h="579119">
                <a:moveTo>
                  <a:pt x="2134469" y="95101"/>
                </a:moveTo>
                <a:lnTo>
                  <a:pt x="2125735" y="95101"/>
                </a:lnTo>
                <a:lnTo>
                  <a:pt x="2118048" y="91777"/>
                </a:lnTo>
                <a:lnTo>
                  <a:pt x="2101579" y="61615"/>
                </a:lnTo>
                <a:lnTo>
                  <a:pt x="2101579" y="52982"/>
                </a:lnTo>
                <a:lnTo>
                  <a:pt x="2104856" y="45342"/>
                </a:lnTo>
                <a:lnTo>
                  <a:pt x="2118048" y="31948"/>
                </a:lnTo>
                <a:lnTo>
                  <a:pt x="2125735" y="28574"/>
                </a:lnTo>
                <a:lnTo>
                  <a:pt x="2134469" y="28574"/>
                </a:lnTo>
                <a:lnTo>
                  <a:pt x="2167631" y="54964"/>
                </a:lnTo>
                <a:lnTo>
                  <a:pt x="2168254" y="61615"/>
                </a:lnTo>
                <a:lnTo>
                  <a:pt x="2167642" y="68107"/>
                </a:lnTo>
                <a:lnTo>
                  <a:pt x="2158407" y="85129"/>
                </a:lnTo>
                <a:lnTo>
                  <a:pt x="2158282" y="85279"/>
                </a:lnTo>
                <a:lnTo>
                  <a:pt x="2153054" y="89576"/>
                </a:lnTo>
                <a:lnTo>
                  <a:pt x="2147343" y="92645"/>
                </a:lnTo>
                <a:lnTo>
                  <a:pt x="2141149" y="94487"/>
                </a:lnTo>
                <a:lnTo>
                  <a:pt x="2134469" y="95101"/>
                </a:lnTo>
                <a:close/>
              </a:path>
              <a:path w="2694305" h="579119">
                <a:moveTo>
                  <a:pt x="2162892" y="433684"/>
                </a:moveTo>
                <a:lnTo>
                  <a:pt x="2106485" y="433684"/>
                </a:lnTo>
                <a:lnTo>
                  <a:pt x="2106485" y="148530"/>
                </a:lnTo>
                <a:lnTo>
                  <a:pt x="2162892" y="148530"/>
                </a:lnTo>
                <a:lnTo>
                  <a:pt x="2162892" y="433684"/>
                </a:lnTo>
                <a:close/>
              </a:path>
              <a:path w="2694305" h="579119">
                <a:moveTo>
                  <a:pt x="2400759" y="199280"/>
                </a:moveTo>
                <a:lnTo>
                  <a:pt x="2204459" y="199280"/>
                </a:lnTo>
                <a:lnTo>
                  <a:pt x="2204459" y="193774"/>
                </a:lnTo>
                <a:lnTo>
                  <a:pt x="2310424" y="89594"/>
                </a:lnTo>
                <a:lnTo>
                  <a:pt x="2310424" y="148530"/>
                </a:lnTo>
                <a:lnTo>
                  <a:pt x="2400759" y="148530"/>
                </a:lnTo>
                <a:lnTo>
                  <a:pt x="2400759" y="199280"/>
                </a:lnTo>
                <a:close/>
              </a:path>
              <a:path w="2694305" h="579119">
                <a:moveTo>
                  <a:pt x="2344209" y="438595"/>
                </a:moveTo>
                <a:lnTo>
                  <a:pt x="2293445" y="425870"/>
                </a:lnTo>
                <a:lnTo>
                  <a:pt x="2262895" y="394989"/>
                </a:lnTo>
                <a:lnTo>
                  <a:pt x="2254240" y="343578"/>
                </a:lnTo>
                <a:lnTo>
                  <a:pt x="2254017" y="325784"/>
                </a:lnTo>
                <a:lnTo>
                  <a:pt x="2254017" y="199280"/>
                </a:lnTo>
                <a:lnTo>
                  <a:pt x="2310424" y="199280"/>
                </a:lnTo>
                <a:lnTo>
                  <a:pt x="2310424" y="339178"/>
                </a:lnTo>
                <a:lnTo>
                  <a:pt x="2312964" y="360600"/>
                </a:lnTo>
                <a:lnTo>
                  <a:pt x="2320583" y="375902"/>
                </a:lnTo>
                <a:lnTo>
                  <a:pt x="2333281" y="385082"/>
                </a:lnTo>
                <a:lnTo>
                  <a:pt x="2351058" y="388142"/>
                </a:lnTo>
                <a:lnTo>
                  <a:pt x="2415199" y="388142"/>
                </a:lnTo>
                <a:lnTo>
                  <a:pt x="2415199" y="420289"/>
                </a:lnTo>
                <a:lnTo>
                  <a:pt x="2398595" y="428298"/>
                </a:lnTo>
                <a:lnTo>
                  <a:pt x="2381229" y="434019"/>
                </a:lnTo>
                <a:lnTo>
                  <a:pt x="2363101" y="437451"/>
                </a:lnTo>
                <a:lnTo>
                  <a:pt x="2344209" y="438595"/>
                </a:lnTo>
                <a:close/>
              </a:path>
              <a:path w="2694305" h="579119">
                <a:moveTo>
                  <a:pt x="2415199" y="388142"/>
                </a:moveTo>
                <a:lnTo>
                  <a:pt x="2351058" y="388142"/>
                </a:lnTo>
                <a:lnTo>
                  <a:pt x="2366451" y="386859"/>
                </a:lnTo>
                <a:lnTo>
                  <a:pt x="2382271" y="383008"/>
                </a:lnTo>
                <a:lnTo>
                  <a:pt x="2398520" y="376590"/>
                </a:lnTo>
                <a:lnTo>
                  <a:pt x="2415199" y="367605"/>
                </a:lnTo>
                <a:lnTo>
                  <a:pt x="2415199" y="388142"/>
                </a:lnTo>
                <a:close/>
              </a:path>
              <a:path w="2694305" h="579119">
                <a:moveTo>
                  <a:pt x="2492085" y="579089"/>
                </a:moveTo>
                <a:lnTo>
                  <a:pt x="2429277" y="579089"/>
                </a:lnTo>
                <a:lnTo>
                  <a:pt x="2526317" y="372664"/>
                </a:lnTo>
                <a:lnTo>
                  <a:pt x="2415885" y="148530"/>
                </a:lnTo>
                <a:lnTo>
                  <a:pt x="2480026" y="148530"/>
                </a:lnTo>
                <a:lnTo>
                  <a:pt x="2556969" y="309413"/>
                </a:lnTo>
                <a:lnTo>
                  <a:pt x="2618484" y="309413"/>
                </a:lnTo>
                <a:lnTo>
                  <a:pt x="2492085" y="579089"/>
                </a:lnTo>
                <a:close/>
              </a:path>
              <a:path w="2694305" h="579119">
                <a:moveTo>
                  <a:pt x="2618484" y="309413"/>
                </a:moveTo>
                <a:lnTo>
                  <a:pt x="2556969" y="309413"/>
                </a:lnTo>
                <a:lnTo>
                  <a:pt x="2630349" y="148530"/>
                </a:lnTo>
                <a:lnTo>
                  <a:pt x="2693890" y="148530"/>
                </a:lnTo>
                <a:lnTo>
                  <a:pt x="2618484" y="30941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5864" y="2449620"/>
            <a:ext cx="2080895" cy="366395"/>
          </a:xfrm>
          <a:custGeom>
            <a:avLst/>
            <a:gdLst/>
            <a:ahLst/>
            <a:cxnLst/>
            <a:rect l="l" t="t" r="r" b="b"/>
            <a:pathLst>
              <a:path w="2080895" h="366394">
                <a:moveTo>
                  <a:pt x="284112" y="366116"/>
                </a:moveTo>
                <a:lnTo>
                  <a:pt x="235296" y="357038"/>
                </a:lnTo>
                <a:lnTo>
                  <a:pt x="199159" y="344034"/>
                </a:lnTo>
                <a:lnTo>
                  <a:pt x="163933" y="326379"/>
                </a:lnTo>
                <a:lnTo>
                  <a:pt x="141088" y="312389"/>
                </a:lnTo>
                <a:lnTo>
                  <a:pt x="132214" y="306975"/>
                </a:lnTo>
                <a:lnTo>
                  <a:pt x="122559" y="301897"/>
                </a:lnTo>
                <a:lnTo>
                  <a:pt x="112123" y="297153"/>
                </a:lnTo>
                <a:lnTo>
                  <a:pt x="100905" y="292744"/>
                </a:lnTo>
                <a:lnTo>
                  <a:pt x="91464" y="288893"/>
                </a:lnTo>
                <a:lnTo>
                  <a:pt x="55205" y="266327"/>
                </a:lnTo>
                <a:lnTo>
                  <a:pt x="24770" y="232878"/>
                </a:lnTo>
                <a:lnTo>
                  <a:pt x="4939" y="189960"/>
                </a:lnTo>
                <a:lnTo>
                  <a:pt x="0" y="152846"/>
                </a:lnTo>
                <a:lnTo>
                  <a:pt x="2995" y="123220"/>
                </a:lnTo>
                <a:lnTo>
                  <a:pt x="26956" y="69716"/>
                </a:lnTo>
                <a:lnTo>
                  <a:pt x="73670" y="25700"/>
                </a:lnTo>
                <a:lnTo>
                  <a:pt x="134487" y="2855"/>
                </a:lnTo>
                <a:lnTo>
                  <a:pt x="169663" y="0"/>
                </a:lnTo>
                <a:lnTo>
                  <a:pt x="205326" y="2855"/>
                </a:lnTo>
                <a:lnTo>
                  <a:pt x="237454" y="11422"/>
                </a:lnTo>
                <a:lnTo>
                  <a:pt x="266048" y="25700"/>
                </a:lnTo>
                <a:lnTo>
                  <a:pt x="291107" y="45690"/>
                </a:lnTo>
                <a:lnTo>
                  <a:pt x="304560" y="61317"/>
                </a:lnTo>
                <a:lnTo>
                  <a:pt x="168919" y="61317"/>
                </a:lnTo>
                <a:lnTo>
                  <a:pt x="149314" y="62851"/>
                </a:lnTo>
                <a:lnTo>
                  <a:pt x="149064" y="62851"/>
                </a:lnTo>
                <a:lnTo>
                  <a:pt x="131469" y="67456"/>
                </a:lnTo>
                <a:lnTo>
                  <a:pt x="131269" y="67456"/>
                </a:lnTo>
                <a:lnTo>
                  <a:pt x="90152" y="99798"/>
                </a:lnTo>
                <a:lnTo>
                  <a:pt x="77453" y="132252"/>
                </a:lnTo>
                <a:lnTo>
                  <a:pt x="77353" y="132614"/>
                </a:lnTo>
                <a:lnTo>
                  <a:pt x="75753" y="151952"/>
                </a:lnTo>
                <a:lnTo>
                  <a:pt x="77353" y="171217"/>
                </a:lnTo>
                <a:lnTo>
                  <a:pt x="82152" y="188527"/>
                </a:lnTo>
                <a:lnTo>
                  <a:pt x="115174" y="228162"/>
                </a:lnTo>
                <a:lnTo>
                  <a:pt x="168919" y="242143"/>
                </a:lnTo>
                <a:lnTo>
                  <a:pt x="304290" y="242143"/>
                </a:lnTo>
                <a:lnTo>
                  <a:pt x="291972" y="256197"/>
                </a:lnTo>
                <a:lnTo>
                  <a:pt x="273285" y="271573"/>
                </a:lnTo>
                <a:lnTo>
                  <a:pt x="252012" y="283954"/>
                </a:lnTo>
                <a:lnTo>
                  <a:pt x="228152" y="293339"/>
                </a:lnTo>
                <a:lnTo>
                  <a:pt x="247500" y="302976"/>
                </a:lnTo>
                <a:lnTo>
                  <a:pt x="267294" y="309859"/>
                </a:lnTo>
                <a:lnTo>
                  <a:pt x="287535" y="313989"/>
                </a:lnTo>
                <a:lnTo>
                  <a:pt x="308222" y="315366"/>
                </a:lnTo>
                <a:lnTo>
                  <a:pt x="340209" y="315366"/>
                </a:lnTo>
                <a:lnTo>
                  <a:pt x="341560" y="317152"/>
                </a:lnTo>
                <a:lnTo>
                  <a:pt x="284112" y="366116"/>
                </a:lnTo>
                <a:close/>
              </a:path>
              <a:path w="2080895" h="366394">
                <a:moveTo>
                  <a:pt x="304290" y="242143"/>
                </a:moveTo>
                <a:lnTo>
                  <a:pt x="168919" y="242143"/>
                </a:lnTo>
                <a:lnTo>
                  <a:pt x="188812" y="240589"/>
                </a:lnTo>
                <a:lnTo>
                  <a:pt x="188645" y="240589"/>
                </a:lnTo>
                <a:lnTo>
                  <a:pt x="206598" y="235929"/>
                </a:lnTo>
                <a:lnTo>
                  <a:pt x="206465" y="235929"/>
                </a:lnTo>
                <a:lnTo>
                  <a:pt x="222134" y="228329"/>
                </a:lnTo>
                <a:lnTo>
                  <a:pt x="255574" y="188899"/>
                </a:lnTo>
                <a:lnTo>
                  <a:pt x="262011" y="152846"/>
                </a:lnTo>
                <a:lnTo>
                  <a:pt x="262085" y="151952"/>
                </a:lnTo>
                <a:lnTo>
                  <a:pt x="260469" y="132614"/>
                </a:lnTo>
                <a:lnTo>
                  <a:pt x="260439" y="132252"/>
                </a:lnTo>
                <a:lnTo>
                  <a:pt x="255500" y="114671"/>
                </a:lnTo>
                <a:lnTo>
                  <a:pt x="221744" y="75130"/>
                </a:lnTo>
                <a:lnTo>
                  <a:pt x="168919" y="61317"/>
                </a:lnTo>
                <a:lnTo>
                  <a:pt x="304560" y="61317"/>
                </a:lnTo>
                <a:lnTo>
                  <a:pt x="311487" y="69363"/>
                </a:lnTo>
                <a:lnTo>
                  <a:pt x="326044" y="94691"/>
                </a:lnTo>
                <a:lnTo>
                  <a:pt x="334778" y="121675"/>
                </a:lnTo>
                <a:lnTo>
                  <a:pt x="337690" y="150315"/>
                </a:lnTo>
                <a:lnTo>
                  <a:pt x="335839" y="173644"/>
                </a:lnTo>
                <a:lnTo>
                  <a:pt x="330286" y="196006"/>
                </a:lnTo>
                <a:lnTo>
                  <a:pt x="321079" y="217288"/>
                </a:lnTo>
                <a:lnTo>
                  <a:pt x="320913" y="217585"/>
                </a:lnTo>
                <a:lnTo>
                  <a:pt x="308074" y="237826"/>
                </a:lnTo>
                <a:lnTo>
                  <a:pt x="304290" y="242143"/>
                </a:lnTo>
                <a:close/>
              </a:path>
              <a:path w="2080895" h="366394">
                <a:moveTo>
                  <a:pt x="340209" y="315366"/>
                </a:moveTo>
                <a:lnTo>
                  <a:pt x="308222" y="315366"/>
                </a:lnTo>
                <a:lnTo>
                  <a:pt x="316101" y="315096"/>
                </a:lnTo>
                <a:lnTo>
                  <a:pt x="323514" y="314287"/>
                </a:lnTo>
                <a:lnTo>
                  <a:pt x="330462" y="312938"/>
                </a:lnTo>
                <a:lnTo>
                  <a:pt x="336946" y="311049"/>
                </a:lnTo>
                <a:lnTo>
                  <a:pt x="340209" y="315366"/>
                </a:lnTo>
                <a:close/>
              </a:path>
              <a:path w="2080895" h="366394">
                <a:moveTo>
                  <a:pt x="456361" y="301971"/>
                </a:moveTo>
                <a:lnTo>
                  <a:pt x="414560" y="290753"/>
                </a:lnTo>
                <a:lnTo>
                  <a:pt x="388496" y="258104"/>
                </a:lnTo>
                <a:lnTo>
                  <a:pt x="383436" y="226515"/>
                </a:lnTo>
                <a:lnTo>
                  <a:pt x="383436" y="99268"/>
                </a:lnTo>
                <a:lnTo>
                  <a:pt x="446092" y="99268"/>
                </a:lnTo>
                <a:lnTo>
                  <a:pt x="446092" y="222348"/>
                </a:lnTo>
                <a:lnTo>
                  <a:pt x="448055" y="238952"/>
                </a:lnTo>
                <a:lnTo>
                  <a:pt x="453943" y="250811"/>
                </a:lnTo>
                <a:lnTo>
                  <a:pt x="463756" y="257927"/>
                </a:lnTo>
                <a:lnTo>
                  <a:pt x="477495" y="260299"/>
                </a:lnTo>
                <a:lnTo>
                  <a:pt x="583311" y="260299"/>
                </a:lnTo>
                <a:lnTo>
                  <a:pt x="583311" y="269824"/>
                </a:lnTo>
                <a:lnTo>
                  <a:pt x="520655" y="269824"/>
                </a:lnTo>
                <a:lnTo>
                  <a:pt x="506312" y="283888"/>
                </a:lnTo>
                <a:lnTo>
                  <a:pt x="490815" y="293934"/>
                </a:lnTo>
                <a:lnTo>
                  <a:pt x="474165" y="299962"/>
                </a:lnTo>
                <a:lnTo>
                  <a:pt x="456361" y="301971"/>
                </a:lnTo>
                <a:close/>
              </a:path>
              <a:path w="2080895" h="366394">
                <a:moveTo>
                  <a:pt x="583311" y="260299"/>
                </a:moveTo>
                <a:lnTo>
                  <a:pt x="477495" y="260299"/>
                </a:lnTo>
                <a:lnTo>
                  <a:pt x="486025" y="259434"/>
                </a:lnTo>
                <a:lnTo>
                  <a:pt x="493903" y="256839"/>
                </a:lnTo>
                <a:lnTo>
                  <a:pt x="501130" y="252514"/>
                </a:lnTo>
                <a:lnTo>
                  <a:pt x="507707" y="246458"/>
                </a:lnTo>
                <a:lnTo>
                  <a:pt x="516141" y="237231"/>
                </a:lnTo>
                <a:lnTo>
                  <a:pt x="520358" y="230484"/>
                </a:lnTo>
                <a:lnTo>
                  <a:pt x="520358" y="99268"/>
                </a:lnTo>
                <a:lnTo>
                  <a:pt x="583311" y="99268"/>
                </a:lnTo>
                <a:lnTo>
                  <a:pt x="583311" y="260299"/>
                </a:lnTo>
                <a:close/>
              </a:path>
              <a:path w="2080895" h="366394">
                <a:moveTo>
                  <a:pt x="583311" y="298250"/>
                </a:moveTo>
                <a:lnTo>
                  <a:pt x="520655" y="298250"/>
                </a:lnTo>
                <a:lnTo>
                  <a:pt x="520655" y="269824"/>
                </a:lnTo>
                <a:lnTo>
                  <a:pt x="583311" y="269824"/>
                </a:lnTo>
                <a:lnTo>
                  <a:pt x="583311" y="298250"/>
                </a:lnTo>
                <a:close/>
              </a:path>
              <a:path w="2080895" h="366394">
                <a:moveTo>
                  <a:pt x="740519" y="301971"/>
                </a:moveTo>
                <a:lnTo>
                  <a:pt x="693378" y="294939"/>
                </a:lnTo>
                <a:lnTo>
                  <a:pt x="656729" y="273843"/>
                </a:lnTo>
                <a:lnTo>
                  <a:pt x="633177" y="241175"/>
                </a:lnTo>
                <a:lnTo>
                  <a:pt x="627328" y="221567"/>
                </a:lnTo>
                <a:lnTo>
                  <a:pt x="627289" y="221437"/>
                </a:lnTo>
                <a:lnTo>
                  <a:pt x="625327" y="199429"/>
                </a:lnTo>
                <a:lnTo>
                  <a:pt x="627169" y="177672"/>
                </a:lnTo>
                <a:lnTo>
                  <a:pt x="632694" y="157943"/>
                </a:lnTo>
                <a:lnTo>
                  <a:pt x="654794" y="124568"/>
                </a:lnTo>
                <a:lnTo>
                  <a:pt x="688355" y="102579"/>
                </a:lnTo>
                <a:lnTo>
                  <a:pt x="730102" y="95249"/>
                </a:lnTo>
                <a:lnTo>
                  <a:pt x="750840" y="97082"/>
                </a:lnTo>
                <a:lnTo>
                  <a:pt x="751648" y="97082"/>
                </a:lnTo>
                <a:lnTo>
                  <a:pt x="771848" y="102988"/>
                </a:lnTo>
                <a:lnTo>
                  <a:pt x="789651" y="112662"/>
                </a:lnTo>
                <a:lnTo>
                  <a:pt x="805408" y="126206"/>
                </a:lnTo>
                <a:lnTo>
                  <a:pt x="810298" y="132605"/>
                </a:lnTo>
                <a:lnTo>
                  <a:pt x="734417" y="132605"/>
                </a:lnTo>
                <a:lnTo>
                  <a:pt x="717265" y="135312"/>
                </a:lnTo>
                <a:lnTo>
                  <a:pt x="704354" y="143432"/>
                </a:lnTo>
                <a:lnTo>
                  <a:pt x="695685" y="156966"/>
                </a:lnTo>
                <a:lnTo>
                  <a:pt x="691257" y="175914"/>
                </a:lnTo>
                <a:lnTo>
                  <a:pt x="830085" y="175914"/>
                </a:lnTo>
                <a:lnTo>
                  <a:pt x="831946" y="184221"/>
                </a:lnTo>
                <a:lnTo>
                  <a:pt x="832941" y="208805"/>
                </a:lnTo>
                <a:lnTo>
                  <a:pt x="690066" y="208805"/>
                </a:lnTo>
                <a:lnTo>
                  <a:pt x="691908" y="221437"/>
                </a:lnTo>
                <a:lnTo>
                  <a:pt x="718548" y="256793"/>
                </a:lnTo>
                <a:lnTo>
                  <a:pt x="755551" y="264913"/>
                </a:lnTo>
                <a:lnTo>
                  <a:pt x="829369" y="264913"/>
                </a:lnTo>
                <a:lnTo>
                  <a:pt x="829369" y="275926"/>
                </a:lnTo>
                <a:lnTo>
                  <a:pt x="810366" y="287321"/>
                </a:lnTo>
                <a:lnTo>
                  <a:pt x="789223" y="295460"/>
                </a:lnTo>
                <a:lnTo>
                  <a:pt x="765941" y="300343"/>
                </a:lnTo>
                <a:lnTo>
                  <a:pt x="740519" y="301971"/>
                </a:lnTo>
                <a:close/>
              </a:path>
              <a:path w="2080895" h="366394">
                <a:moveTo>
                  <a:pt x="830085" y="175914"/>
                </a:moveTo>
                <a:lnTo>
                  <a:pt x="777727" y="175914"/>
                </a:lnTo>
                <a:lnTo>
                  <a:pt x="773122" y="156966"/>
                </a:lnTo>
                <a:lnTo>
                  <a:pt x="764369" y="143432"/>
                </a:lnTo>
                <a:lnTo>
                  <a:pt x="751468" y="135312"/>
                </a:lnTo>
                <a:lnTo>
                  <a:pt x="734417" y="132605"/>
                </a:lnTo>
                <a:lnTo>
                  <a:pt x="810298" y="132605"/>
                </a:lnTo>
                <a:lnTo>
                  <a:pt x="818179" y="142921"/>
                </a:lnTo>
                <a:lnTo>
                  <a:pt x="827026" y="162259"/>
                </a:lnTo>
                <a:lnTo>
                  <a:pt x="830085" y="175914"/>
                </a:lnTo>
                <a:close/>
              </a:path>
              <a:path w="2080895" h="366394">
                <a:moveTo>
                  <a:pt x="829369" y="264913"/>
                </a:moveTo>
                <a:lnTo>
                  <a:pt x="755551" y="264913"/>
                </a:lnTo>
                <a:lnTo>
                  <a:pt x="773391" y="263136"/>
                </a:lnTo>
                <a:lnTo>
                  <a:pt x="791642" y="257806"/>
                </a:lnTo>
                <a:lnTo>
                  <a:pt x="810301" y="248923"/>
                </a:lnTo>
                <a:lnTo>
                  <a:pt x="829369" y="236487"/>
                </a:lnTo>
                <a:lnTo>
                  <a:pt x="829369" y="264913"/>
                </a:lnTo>
                <a:close/>
              </a:path>
              <a:path w="2080895" h="366394">
                <a:moveTo>
                  <a:pt x="1016221" y="260299"/>
                </a:moveTo>
                <a:lnTo>
                  <a:pt x="932009" y="260299"/>
                </a:lnTo>
                <a:lnTo>
                  <a:pt x="945292" y="259378"/>
                </a:lnTo>
                <a:lnTo>
                  <a:pt x="954778" y="256616"/>
                </a:lnTo>
                <a:lnTo>
                  <a:pt x="960480" y="251974"/>
                </a:lnTo>
                <a:lnTo>
                  <a:pt x="962365" y="245565"/>
                </a:lnTo>
                <a:lnTo>
                  <a:pt x="962365" y="241795"/>
                </a:lnTo>
                <a:lnTo>
                  <a:pt x="919065" y="217288"/>
                </a:lnTo>
                <a:lnTo>
                  <a:pt x="904329" y="210889"/>
                </a:lnTo>
                <a:lnTo>
                  <a:pt x="870161" y="182183"/>
                </a:lnTo>
                <a:lnTo>
                  <a:pt x="863629" y="155822"/>
                </a:lnTo>
                <a:lnTo>
                  <a:pt x="864961" y="143590"/>
                </a:lnTo>
                <a:lnTo>
                  <a:pt x="898391" y="104877"/>
                </a:lnTo>
                <a:lnTo>
                  <a:pt x="946002" y="95249"/>
                </a:lnTo>
                <a:lnTo>
                  <a:pt x="963356" y="96170"/>
                </a:lnTo>
                <a:lnTo>
                  <a:pt x="979856" y="98933"/>
                </a:lnTo>
                <a:lnTo>
                  <a:pt x="995502" y="103537"/>
                </a:lnTo>
                <a:lnTo>
                  <a:pt x="1010295" y="109984"/>
                </a:lnTo>
                <a:lnTo>
                  <a:pt x="1010295" y="132605"/>
                </a:lnTo>
                <a:lnTo>
                  <a:pt x="943763" y="132605"/>
                </a:lnTo>
                <a:lnTo>
                  <a:pt x="933931" y="133563"/>
                </a:lnTo>
                <a:lnTo>
                  <a:pt x="926910" y="136437"/>
                </a:lnTo>
                <a:lnTo>
                  <a:pt x="922698" y="141228"/>
                </a:lnTo>
                <a:lnTo>
                  <a:pt x="921294" y="147934"/>
                </a:lnTo>
                <a:lnTo>
                  <a:pt x="921294" y="150613"/>
                </a:lnTo>
                <a:lnTo>
                  <a:pt x="962365" y="172342"/>
                </a:lnTo>
                <a:lnTo>
                  <a:pt x="976991" y="178844"/>
                </a:lnTo>
                <a:lnTo>
                  <a:pt x="1012750" y="209754"/>
                </a:lnTo>
                <a:lnTo>
                  <a:pt x="1020115" y="237380"/>
                </a:lnTo>
                <a:lnTo>
                  <a:pt x="1018897" y="250840"/>
                </a:lnTo>
                <a:lnTo>
                  <a:pt x="1018794" y="251974"/>
                </a:lnTo>
                <a:lnTo>
                  <a:pt x="1016221" y="260299"/>
                </a:lnTo>
                <a:close/>
              </a:path>
              <a:path w="2080895" h="366394">
                <a:moveTo>
                  <a:pt x="1010295" y="154482"/>
                </a:moveTo>
                <a:lnTo>
                  <a:pt x="992684" y="144911"/>
                </a:lnTo>
                <a:lnTo>
                  <a:pt x="975725" y="138075"/>
                </a:lnTo>
                <a:lnTo>
                  <a:pt x="959419" y="133973"/>
                </a:lnTo>
                <a:lnTo>
                  <a:pt x="943763" y="132605"/>
                </a:lnTo>
                <a:lnTo>
                  <a:pt x="1010295" y="132605"/>
                </a:lnTo>
                <a:lnTo>
                  <a:pt x="1010295" y="154482"/>
                </a:lnTo>
                <a:close/>
              </a:path>
              <a:path w="2080895" h="366394">
                <a:moveTo>
                  <a:pt x="939001" y="301971"/>
                </a:moveTo>
                <a:lnTo>
                  <a:pt x="919532" y="301069"/>
                </a:lnTo>
                <a:lnTo>
                  <a:pt x="901161" y="298362"/>
                </a:lnTo>
                <a:lnTo>
                  <a:pt x="883889" y="293851"/>
                </a:lnTo>
                <a:lnTo>
                  <a:pt x="867715" y="287535"/>
                </a:lnTo>
                <a:lnTo>
                  <a:pt x="867715" y="243482"/>
                </a:lnTo>
                <a:lnTo>
                  <a:pt x="886130" y="250840"/>
                </a:lnTo>
                <a:lnTo>
                  <a:pt x="902984" y="256095"/>
                </a:lnTo>
                <a:lnTo>
                  <a:pt x="918277" y="259248"/>
                </a:lnTo>
                <a:lnTo>
                  <a:pt x="932009" y="260299"/>
                </a:lnTo>
                <a:lnTo>
                  <a:pt x="1016221" y="260299"/>
                </a:lnTo>
                <a:lnTo>
                  <a:pt x="1014830" y="264801"/>
                </a:lnTo>
                <a:lnTo>
                  <a:pt x="987360" y="292511"/>
                </a:lnTo>
                <a:lnTo>
                  <a:pt x="957371" y="300920"/>
                </a:lnTo>
                <a:lnTo>
                  <a:pt x="939001" y="301971"/>
                </a:lnTo>
                <a:close/>
              </a:path>
              <a:path w="2080895" h="366394">
                <a:moveTo>
                  <a:pt x="1200642" y="141981"/>
                </a:moveTo>
                <a:lnTo>
                  <a:pt x="1036937" y="141981"/>
                </a:lnTo>
                <a:lnTo>
                  <a:pt x="1036937" y="129777"/>
                </a:lnTo>
                <a:lnTo>
                  <a:pt x="1120280" y="36611"/>
                </a:lnTo>
                <a:lnTo>
                  <a:pt x="1128014" y="36611"/>
                </a:lnTo>
                <a:lnTo>
                  <a:pt x="1128014" y="99268"/>
                </a:lnTo>
                <a:lnTo>
                  <a:pt x="1200642" y="99268"/>
                </a:lnTo>
                <a:lnTo>
                  <a:pt x="1200642" y="141981"/>
                </a:lnTo>
                <a:close/>
              </a:path>
              <a:path w="2080895" h="366394">
                <a:moveTo>
                  <a:pt x="1142607" y="301971"/>
                </a:moveTo>
                <a:lnTo>
                  <a:pt x="1096897" y="291339"/>
                </a:lnTo>
                <a:lnTo>
                  <a:pt x="1070570" y="259704"/>
                </a:lnTo>
                <a:lnTo>
                  <a:pt x="1065512" y="227408"/>
                </a:lnTo>
                <a:lnTo>
                  <a:pt x="1065512" y="141981"/>
                </a:lnTo>
                <a:lnTo>
                  <a:pt x="1128014" y="141981"/>
                </a:lnTo>
                <a:lnTo>
                  <a:pt x="1128014" y="233907"/>
                </a:lnTo>
                <a:lnTo>
                  <a:pt x="1130700" y="241696"/>
                </a:lnTo>
                <a:lnTo>
                  <a:pt x="1136054" y="247351"/>
                </a:lnTo>
                <a:lnTo>
                  <a:pt x="1141440" y="252932"/>
                </a:lnTo>
                <a:lnTo>
                  <a:pt x="1149055" y="255835"/>
                </a:lnTo>
                <a:lnTo>
                  <a:pt x="1200642" y="255835"/>
                </a:lnTo>
                <a:lnTo>
                  <a:pt x="1200642" y="289618"/>
                </a:lnTo>
                <a:lnTo>
                  <a:pt x="1185742" y="295022"/>
                </a:lnTo>
                <a:lnTo>
                  <a:pt x="1171103" y="298883"/>
                </a:lnTo>
                <a:lnTo>
                  <a:pt x="1156725" y="301199"/>
                </a:lnTo>
                <a:lnTo>
                  <a:pt x="1142607" y="301971"/>
                </a:lnTo>
                <a:close/>
              </a:path>
              <a:path w="2080895" h="366394">
                <a:moveTo>
                  <a:pt x="1200642" y="255835"/>
                </a:moveTo>
                <a:lnTo>
                  <a:pt x="1158675" y="255835"/>
                </a:lnTo>
                <a:lnTo>
                  <a:pt x="1168553" y="255109"/>
                </a:lnTo>
                <a:lnTo>
                  <a:pt x="1178841" y="252932"/>
                </a:lnTo>
                <a:lnTo>
                  <a:pt x="1189538" y="249305"/>
                </a:lnTo>
                <a:lnTo>
                  <a:pt x="1200642" y="244226"/>
                </a:lnTo>
                <a:lnTo>
                  <a:pt x="1200642" y="255835"/>
                </a:lnTo>
                <a:close/>
              </a:path>
              <a:path w="2080895" h="366394">
                <a:moveTo>
                  <a:pt x="1265107" y="69056"/>
                </a:moveTo>
                <a:lnTo>
                  <a:pt x="1233256" y="47699"/>
                </a:lnTo>
                <a:lnTo>
                  <a:pt x="1230722" y="34528"/>
                </a:lnTo>
                <a:lnTo>
                  <a:pt x="1231356" y="27644"/>
                </a:lnTo>
                <a:lnTo>
                  <a:pt x="1258287" y="632"/>
                </a:lnTo>
                <a:lnTo>
                  <a:pt x="1265107" y="0"/>
                </a:lnTo>
                <a:lnTo>
                  <a:pt x="1271990" y="632"/>
                </a:lnTo>
                <a:lnTo>
                  <a:pt x="1299003" y="27644"/>
                </a:lnTo>
                <a:lnTo>
                  <a:pt x="1299636" y="34528"/>
                </a:lnTo>
                <a:lnTo>
                  <a:pt x="1299003" y="41355"/>
                </a:lnTo>
                <a:lnTo>
                  <a:pt x="1271990" y="68423"/>
                </a:lnTo>
                <a:lnTo>
                  <a:pt x="1265107" y="69056"/>
                </a:lnTo>
                <a:close/>
              </a:path>
              <a:path w="2080895" h="366394">
                <a:moveTo>
                  <a:pt x="1296654" y="298250"/>
                </a:moveTo>
                <a:lnTo>
                  <a:pt x="1234151" y="298250"/>
                </a:lnTo>
                <a:lnTo>
                  <a:pt x="1234151" y="99268"/>
                </a:lnTo>
                <a:lnTo>
                  <a:pt x="1296654" y="99268"/>
                </a:lnTo>
                <a:lnTo>
                  <a:pt x="1296654" y="298250"/>
                </a:lnTo>
                <a:close/>
              </a:path>
              <a:path w="2080895" h="366394">
                <a:moveTo>
                  <a:pt x="1452502" y="301971"/>
                </a:moveTo>
                <a:lnTo>
                  <a:pt x="1407445" y="294790"/>
                </a:lnTo>
                <a:lnTo>
                  <a:pt x="1371397" y="273247"/>
                </a:lnTo>
                <a:lnTo>
                  <a:pt x="1347844" y="240208"/>
                </a:lnTo>
                <a:lnTo>
                  <a:pt x="1340033" y="198982"/>
                </a:lnTo>
                <a:lnTo>
                  <a:pt x="1340114" y="197196"/>
                </a:lnTo>
                <a:lnTo>
                  <a:pt x="1348030" y="156417"/>
                </a:lnTo>
                <a:lnTo>
                  <a:pt x="1372140" y="123526"/>
                </a:lnTo>
                <a:lnTo>
                  <a:pt x="1408302" y="102319"/>
                </a:lnTo>
                <a:lnTo>
                  <a:pt x="1429619" y="96961"/>
                </a:lnTo>
                <a:lnTo>
                  <a:pt x="1430128" y="96961"/>
                </a:lnTo>
                <a:lnTo>
                  <a:pt x="1452502" y="95249"/>
                </a:lnTo>
                <a:lnTo>
                  <a:pt x="1495775" y="102095"/>
                </a:lnTo>
                <a:lnTo>
                  <a:pt x="1531826" y="122634"/>
                </a:lnTo>
                <a:lnTo>
                  <a:pt x="1541282" y="132605"/>
                </a:lnTo>
                <a:lnTo>
                  <a:pt x="1452502" y="132605"/>
                </a:lnTo>
                <a:lnTo>
                  <a:pt x="1442363" y="133675"/>
                </a:lnTo>
                <a:lnTo>
                  <a:pt x="1413594" y="159133"/>
                </a:lnTo>
                <a:lnTo>
                  <a:pt x="1406878" y="197196"/>
                </a:lnTo>
                <a:lnTo>
                  <a:pt x="1406855" y="198982"/>
                </a:lnTo>
                <a:lnTo>
                  <a:pt x="1409592" y="226822"/>
                </a:lnTo>
                <a:lnTo>
                  <a:pt x="1409666" y="227576"/>
                </a:lnTo>
                <a:lnTo>
                  <a:pt x="1418233" y="248319"/>
                </a:lnTo>
                <a:lnTo>
                  <a:pt x="1432416" y="260681"/>
                </a:lnTo>
                <a:lnTo>
                  <a:pt x="1432108" y="260681"/>
                </a:lnTo>
                <a:lnTo>
                  <a:pt x="1452502" y="264913"/>
                </a:lnTo>
                <a:lnTo>
                  <a:pt x="1541127" y="264913"/>
                </a:lnTo>
                <a:lnTo>
                  <a:pt x="1531235" y="275033"/>
                </a:lnTo>
                <a:lnTo>
                  <a:pt x="1513922" y="286819"/>
                </a:lnTo>
                <a:lnTo>
                  <a:pt x="1495030" y="295237"/>
                </a:lnTo>
                <a:lnTo>
                  <a:pt x="1475009" y="300176"/>
                </a:lnTo>
                <a:lnTo>
                  <a:pt x="1476019" y="300176"/>
                </a:lnTo>
                <a:lnTo>
                  <a:pt x="1452502" y="301971"/>
                </a:lnTo>
                <a:close/>
              </a:path>
              <a:path w="2080895" h="366394">
                <a:moveTo>
                  <a:pt x="1541127" y="264913"/>
                </a:moveTo>
                <a:lnTo>
                  <a:pt x="1452502" y="264913"/>
                </a:lnTo>
                <a:lnTo>
                  <a:pt x="1472167" y="260681"/>
                </a:lnTo>
                <a:lnTo>
                  <a:pt x="1486213" y="247984"/>
                </a:lnTo>
                <a:lnTo>
                  <a:pt x="1494641" y="226822"/>
                </a:lnTo>
                <a:lnTo>
                  <a:pt x="1497281" y="198982"/>
                </a:lnTo>
                <a:lnTo>
                  <a:pt x="1497323" y="198535"/>
                </a:lnTo>
                <a:lnTo>
                  <a:pt x="1486213" y="148753"/>
                </a:lnTo>
                <a:lnTo>
                  <a:pt x="1452502" y="132605"/>
                </a:lnTo>
                <a:lnTo>
                  <a:pt x="1541282" y="132605"/>
                </a:lnTo>
                <a:lnTo>
                  <a:pt x="1546089" y="137675"/>
                </a:lnTo>
                <a:lnTo>
                  <a:pt x="1556274" y="155413"/>
                </a:lnTo>
                <a:lnTo>
                  <a:pt x="1562384" y="175849"/>
                </a:lnTo>
                <a:lnTo>
                  <a:pt x="1564263" y="197196"/>
                </a:lnTo>
                <a:lnTo>
                  <a:pt x="1564381" y="198535"/>
                </a:lnTo>
                <a:lnTo>
                  <a:pt x="1564421" y="198982"/>
                </a:lnTo>
                <a:lnTo>
                  <a:pt x="1562347" y="222153"/>
                </a:lnTo>
                <a:lnTo>
                  <a:pt x="1556125" y="242552"/>
                </a:lnTo>
                <a:lnTo>
                  <a:pt x="1545755" y="260178"/>
                </a:lnTo>
                <a:lnTo>
                  <a:pt x="1541127" y="264913"/>
                </a:lnTo>
                <a:close/>
              </a:path>
              <a:path w="2080895" h="366394">
                <a:moveTo>
                  <a:pt x="1795369" y="127693"/>
                </a:moveTo>
                <a:lnTo>
                  <a:pt x="1669033" y="127693"/>
                </a:lnTo>
                <a:lnTo>
                  <a:pt x="1683405" y="113499"/>
                </a:lnTo>
                <a:lnTo>
                  <a:pt x="1698986" y="103360"/>
                </a:lnTo>
                <a:lnTo>
                  <a:pt x="1715776" y="97277"/>
                </a:lnTo>
                <a:lnTo>
                  <a:pt x="1733775" y="95249"/>
                </a:lnTo>
                <a:lnTo>
                  <a:pt x="1748608" y="96486"/>
                </a:lnTo>
                <a:lnTo>
                  <a:pt x="1785419" y="115043"/>
                </a:lnTo>
                <a:lnTo>
                  <a:pt x="1795369" y="127693"/>
                </a:lnTo>
                <a:close/>
              </a:path>
              <a:path w="2080895" h="366394">
                <a:moveTo>
                  <a:pt x="1669033" y="298250"/>
                </a:moveTo>
                <a:lnTo>
                  <a:pt x="1606378" y="298250"/>
                </a:lnTo>
                <a:lnTo>
                  <a:pt x="1606378" y="99268"/>
                </a:lnTo>
                <a:lnTo>
                  <a:pt x="1669033" y="99268"/>
                </a:lnTo>
                <a:lnTo>
                  <a:pt x="1669033" y="127693"/>
                </a:lnTo>
                <a:lnTo>
                  <a:pt x="1795369" y="127693"/>
                </a:lnTo>
                <a:lnTo>
                  <a:pt x="1800100" y="137218"/>
                </a:lnTo>
                <a:lnTo>
                  <a:pt x="1712639" y="137218"/>
                </a:lnTo>
                <a:lnTo>
                  <a:pt x="1701598" y="139274"/>
                </a:lnTo>
                <a:lnTo>
                  <a:pt x="1690650" y="145441"/>
                </a:lnTo>
                <a:lnTo>
                  <a:pt x="1679795" y="155720"/>
                </a:lnTo>
                <a:lnTo>
                  <a:pt x="1669033" y="170110"/>
                </a:lnTo>
                <a:lnTo>
                  <a:pt x="1669033" y="298250"/>
                </a:lnTo>
                <a:close/>
              </a:path>
              <a:path w="2080895" h="366394">
                <a:moveTo>
                  <a:pt x="1806250" y="298250"/>
                </a:moveTo>
                <a:lnTo>
                  <a:pt x="1743595" y="298250"/>
                </a:lnTo>
                <a:lnTo>
                  <a:pt x="1743595" y="177104"/>
                </a:lnTo>
                <a:lnTo>
                  <a:pt x="1741661" y="159654"/>
                </a:lnTo>
                <a:lnTo>
                  <a:pt x="1735857" y="147190"/>
                </a:lnTo>
                <a:lnTo>
                  <a:pt x="1726183" y="139711"/>
                </a:lnTo>
                <a:lnTo>
                  <a:pt x="1712639" y="137218"/>
                </a:lnTo>
                <a:lnTo>
                  <a:pt x="1800100" y="137218"/>
                </a:lnTo>
                <a:lnTo>
                  <a:pt x="1801042" y="139116"/>
                </a:lnTo>
                <a:lnTo>
                  <a:pt x="1804948" y="154362"/>
                </a:lnTo>
                <a:lnTo>
                  <a:pt x="1806128" y="170110"/>
                </a:lnTo>
                <a:lnTo>
                  <a:pt x="1806250" y="298250"/>
                </a:lnTo>
                <a:close/>
              </a:path>
              <a:path w="2080895" h="366394">
                <a:moveTo>
                  <a:pt x="2080284" y="226962"/>
                </a:moveTo>
                <a:lnTo>
                  <a:pt x="1967775" y="226962"/>
                </a:lnTo>
                <a:lnTo>
                  <a:pt x="1967775" y="169663"/>
                </a:lnTo>
                <a:lnTo>
                  <a:pt x="2080284" y="169663"/>
                </a:lnTo>
                <a:lnTo>
                  <a:pt x="2080284" y="22696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3467950"/>
            <a:ext cx="11817673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623" y="3921424"/>
            <a:ext cx="10830475" cy="3507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349" y="775677"/>
            <a:ext cx="2694305" cy="579120"/>
          </a:xfrm>
          <a:custGeom>
            <a:avLst/>
            <a:gdLst/>
            <a:ahLst/>
            <a:cxnLst/>
            <a:rect l="l" t="t" r="r" b="b"/>
            <a:pathLst>
              <a:path w="2694305" h="579119">
                <a:moveTo>
                  <a:pt x="62358" y="433684"/>
                </a:moveTo>
                <a:lnTo>
                  <a:pt x="0" y="433684"/>
                </a:lnTo>
                <a:lnTo>
                  <a:pt x="0" y="0"/>
                </a:lnTo>
                <a:lnTo>
                  <a:pt x="137367" y="0"/>
                </a:lnTo>
                <a:lnTo>
                  <a:pt x="193029" y="8371"/>
                </a:lnTo>
                <a:lnTo>
                  <a:pt x="236189" y="33486"/>
                </a:lnTo>
                <a:lnTo>
                  <a:pt x="254285" y="55215"/>
                </a:lnTo>
                <a:lnTo>
                  <a:pt x="62358" y="55215"/>
                </a:lnTo>
                <a:lnTo>
                  <a:pt x="62358" y="190649"/>
                </a:lnTo>
                <a:lnTo>
                  <a:pt x="253970" y="190649"/>
                </a:lnTo>
                <a:lnTo>
                  <a:pt x="243872" y="203940"/>
                </a:lnTo>
                <a:lnTo>
                  <a:pt x="202405" y="232766"/>
                </a:lnTo>
                <a:lnTo>
                  <a:pt x="162408" y="242589"/>
                </a:lnTo>
                <a:lnTo>
                  <a:pt x="108197" y="245863"/>
                </a:lnTo>
                <a:lnTo>
                  <a:pt x="62358" y="245863"/>
                </a:lnTo>
                <a:lnTo>
                  <a:pt x="62358" y="433684"/>
                </a:lnTo>
                <a:close/>
              </a:path>
              <a:path w="2694305" h="579119">
                <a:moveTo>
                  <a:pt x="253970" y="190649"/>
                </a:moveTo>
                <a:lnTo>
                  <a:pt x="130224" y="190649"/>
                </a:lnTo>
                <a:lnTo>
                  <a:pt x="148037" y="189532"/>
                </a:lnTo>
                <a:lnTo>
                  <a:pt x="163673" y="186184"/>
                </a:lnTo>
                <a:lnTo>
                  <a:pt x="197401" y="162902"/>
                </a:lnTo>
                <a:lnTo>
                  <a:pt x="208953" y="121741"/>
                </a:lnTo>
                <a:lnTo>
                  <a:pt x="203800" y="92636"/>
                </a:lnTo>
                <a:lnTo>
                  <a:pt x="188341" y="71846"/>
                </a:lnTo>
                <a:lnTo>
                  <a:pt x="162575" y="59373"/>
                </a:lnTo>
                <a:lnTo>
                  <a:pt x="126503" y="55215"/>
                </a:lnTo>
                <a:lnTo>
                  <a:pt x="254285" y="55215"/>
                </a:lnTo>
                <a:lnTo>
                  <a:pt x="263871" y="72702"/>
                </a:lnTo>
                <a:lnTo>
                  <a:pt x="270792" y="96608"/>
                </a:lnTo>
                <a:lnTo>
                  <a:pt x="273098" y="123378"/>
                </a:lnTo>
                <a:lnTo>
                  <a:pt x="271917" y="141740"/>
                </a:lnTo>
                <a:lnTo>
                  <a:pt x="268373" y="159022"/>
                </a:lnTo>
                <a:lnTo>
                  <a:pt x="262467" y="175226"/>
                </a:lnTo>
                <a:lnTo>
                  <a:pt x="254197" y="190351"/>
                </a:lnTo>
                <a:lnTo>
                  <a:pt x="253970" y="190649"/>
                </a:lnTo>
                <a:close/>
              </a:path>
              <a:path w="2694305" h="579119">
                <a:moveTo>
                  <a:pt x="408060" y="213866"/>
                </a:moveTo>
                <a:lnTo>
                  <a:pt x="379757" y="213866"/>
                </a:lnTo>
                <a:lnTo>
                  <a:pt x="382883" y="208954"/>
                </a:lnTo>
                <a:lnTo>
                  <a:pt x="403347" y="180044"/>
                </a:lnTo>
                <a:lnTo>
                  <a:pt x="423810" y="159394"/>
                </a:lnTo>
                <a:lnTo>
                  <a:pt x="444274" y="147004"/>
                </a:lnTo>
                <a:lnTo>
                  <a:pt x="464738" y="142874"/>
                </a:lnTo>
                <a:lnTo>
                  <a:pt x="480840" y="144893"/>
                </a:lnTo>
                <a:lnTo>
                  <a:pt x="497294" y="150948"/>
                </a:lnTo>
                <a:lnTo>
                  <a:pt x="514103" y="161041"/>
                </a:lnTo>
                <a:lnTo>
                  <a:pt x="531264" y="175171"/>
                </a:lnTo>
                <a:lnTo>
                  <a:pt x="518279" y="196899"/>
                </a:lnTo>
                <a:lnTo>
                  <a:pt x="447027" y="196899"/>
                </a:lnTo>
                <a:lnTo>
                  <a:pt x="433856" y="198527"/>
                </a:lnTo>
                <a:lnTo>
                  <a:pt x="421578" y="203410"/>
                </a:lnTo>
                <a:lnTo>
                  <a:pt x="410193" y="211549"/>
                </a:lnTo>
                <a:lnTo>
                  <a:pt x="408060" y="213866"/>
                </a:lnTo>
                <a:close/>
              </a:path>
              <a:path w="2694305" h="579119">
                <a:moveTo>
                  <a:pt x="379757" y="433684"/>
                </a:moveTo>
                <a:lnTo>
                  <a:pt x="323054" y="433684"/>
                </a:lnTo>
                <a:lnTo>
                  <a:pt x="323054" y="148530"/>
                </a:lnTo>
                <a:lnTo>
                  <a:pt x="379757" y="148530"/>
                </a:lnTo>
                <a:lnTo>
                  <a:pt x="379757" y="213866"/>
                </a:lnTo>
                <a:lnTo>
                  <a:pt x="408060" y="213866"/>
                </a:lnTo>
                <a:lnTo>
                  <a:pt x="384743" y="251370"/>
                </a:lnTo>
                <a:lnTo>
                  <a:pt x="379757" y="284558"/>
                </a:lnTo>
                <a:lnTo>
                  <a:pt x="379757" y="433684"/>
                </a:lnTo>
                <a:close/>
              </a:path>
              <a:path w="2694305" h="579119">
                <a:moveTo>
                  <a:pt x="501647" y="224730"/>
                </a:moveTo>
                <a:lnTo>
                  <a:pt x="487183" y="212554"/>
                </a:lnTo>
                <a:lnTo>
                  <a:pt x="473259" y="203857"/>
                </a:lnTo>
                <a:lnTo>
                  <a:pt x="459587" y="198527"/>
                </a:lnTo>
                <a:lnTo>
                  <a:pt x="459049" y="198527"/>
                </a:lnTo>
                <a:lnTo>
                  <a:pt x="447027" y="196899"/>
                </a:lnTo>
                <a:lnTo>
                  <a:pt x="518279" y="196899"/>
                </a:lnTo>
                <a:lnTo>
                  <a:pt x="501647" y="224730"/>
                </a:lnTo>
                <a:close/>
              </a:path>
              <a:path w="2694305" h="579119">
                <a:moveTo>
                  <a:pt x="704696" y="438595"/>
                </a:moveTo>
                <a:lnTo>
                  <a:pt x="645686" y="428252"/>
                </a:lnTo>
                <a:lnTo>
                  <a:pt x="597243" y="397222"/>
                </a:lnTo>
                <a:lnTo>
                  <a:pt x="564984" y="350712"/>
                </a:lnTo>
                <a:lnTo>
                  <a:pt x="554366" y="295423"/>
                </a:lnTo>
                <a:lnTo>
                  <a:pt x="554353" y="292595"/>
                </a:lnTo>
                <a:lnTo>
                  <a:pt x="556859" y="264997"/>
                </a:lnTo>
                <a:lnTo>
                  <a:pt x="556957" y="263918"/>
                </a:lnTo>
                <a:lnTo>
                  <a:pt x="578760" y="211754"/>
                </a:lnTo>
                <a:lnTo>
                  <a:pt x="621018" y="171310"/>
                </a:lnTo>
                <a:lnTo>
                  <a:pt x="675638" y="150400"/>
                </a:lnTo>
                <a:lnTo>
                  <a:pt x="707077" y="147786"/>
                </a:lnTo>
                <a:lnTo>
                  <a:pt x="738065" y="150400"/>
                </a:lnTo>
                <a:lnTo>
                  <a:pt x="738218" y="150400"/>
                </a:lnTo>
                <a:lnTo>
                  <a:pt x="766453" y="158241"/>
                </a:lnTo>
                <a:lnTo>
                  <a:pt x="792384" y="171477"/>
                </a:lnTo>
                <a:lnTo>
                  <a:pt x="815275" y="189904"/>
                </a:lnTo>
                <a:lnTo>
                  <a:pt x="822700" y="198685"/>
                </a:lnTo>
                <a:lnTo>
                  <a:pt x="703952" y="198685"/>
                </a:lnTo>
                <a:lnTo>
                  <a:pt x="684614" y="200350"/>
                </a:lnTo>
                <a:lnTo>
                  <a:pt x="637426" y="225325"/>
                </a:lnTo>
                <a:lnTo>
                  <a:pt x="613100" y="273155"/>
                </a:lnTo>
                <a:lnTo>
                  <a:pt x="613009" y="273490"/>
                </a:lnTo>
                <a:lnTo>
                  <a:pt x="611430" y="292595"/>
                </a:lnTo>
                <a:lnTo>
                  <a:pt x="611444" y="293935"/>
                </a:lnTo>
                <a:lnTo>
                  <a:pt x="612997" y="312138"/>
                </a:lnTo>
                <a:lnTo>
                  <a:pt x="638021" y="360014"/>
                </a:lnTo>
                <a:lnTo>
                  <a:pt x="668308" y="379362"/>
                </a:lnTo>
                <a:lnTo>
                  <a:pt x="668180" y="379362"/>
                </a:lnTo>
                <a:lnTo>
                  <a:pt x="686451" y="384274"/>
                </a:lnTo>
                <a:lnTo>
                  <a:pt x="686291" y="384274"/>
                </a:lnTo>
                <a:lnTo>
                  <a:pt x="706482" y="385911"/>
                </a:lnTo>
                <a:lnTo>
                  <a:pt x="825187" y="385911"/>
                </a:lnTo>
                <a:lnTo>
                  <a:pt x="814680" y="397817"/>
                </a:lnTo>
                <a:lnTo>
                  <a:pt x="791398" y="415657"/>
                </a:lnTo>
                <a:lnTo>
                  <a:pt x="765306" y="428401"/>
                </a:lnTo>
                <a:lnTo>
                  <a:pt x="736546" y="436010"/>
                </a:lnTo>
                <a:lnTo>
                  <a:pt x="736868" y="436010"/>
                </a:lnTo>
                <a:lnTo>
                  <a:pt x="704696" y="438595"/>
                </a:lnTo>
                <a:close/>
              </a:path>
              <a:path w="2694305" h="579119">
                <a:moveTo>
                  <a:pt x="825187" y="385911"/>
                </a:moveTo>
                <a:lnTo>
                  <a:pt x="706482" y="385911"/>
                </a:lnTo>
                <a:lnTo>
                  <a:pt x="726304" y="384274"/>
                </a:lnTo>
                <a:lnTo>
                  <a:pt x="744247" y="379362"/>
                </a:lnTo>
                <a:lnTo>
                  <a:pt x="786086" y="345699"/>
                </a:lnTo>
                <a:lnTo>
                  <a:pt x="800748" y="295423"/>
                </a:lnTo>
                <a:lnTo>
                  <a:pt x="800875" y="293935"/>
                </a:lnTo>
                <a:lnTo>
                  <a:pt x="800988" y="292595"/>
                </a:lnTo>
                <a:lnTo>
                  <a:pt x="799297" y="273490"/>
                </a:lnTo>
                <a:lnTo>
                  <a:pt x="799267" y="273155"/>
                </a:lnTo>
                <a:lnTo>
                  <a:pt x="773455" y="225325"/>
                </a:lnTo>
                <a:lnTo>
                  <a:pt x="724035" y="200350"/>
                </a:lnTo>
                <a:lnTo>
                  <a:pt x="703952" y="198685"/>
                </a:lnTo>
                <a:lnTo>
                  <a:pt x="822700" y="198685"/>
                </a:lnTo>
                <a:lnTo>
                  <a:pt x="834158" y="212237"/>
                </a:lnTo>
                <a:lnTo>
                  <a:pt x="847645" y="237268"/>
                </a:lnTo>
                <a:lnTo>
                  <a:pt x="855738" y="264997"/>
                </a:lnTo>
                <a:lnTo>
                  <a:pt x="858435" y="295423"/>
                </a:lnTo>
                <a:lnTo>
                  <a:pt x="855823" y="323607"/>
                </a:lnTo>
                <a:lnTo>
                  <a:pt x="855700" y="324929"/>
                </a:lnTo>
                <a:lnTo>
                  <a:pt x="847496" y="351829"/>
                </a:lnTo>
                <a:lnTo>
                  <a:pt x="833823" y="376125"/>
                </a:lnTo>
                <a:lnTo>
                  <a:pt x="825187" y="385911"/>
                </a:lnTo>
                <a:close/>
              </a:path>
              <a:path w="2694305" h="579119">
                <a:moveTo>
                  <a:pt x="1025238" y="438595"/>
                </a:moveTo>
                <a:lnTo>
                  <a:pt x="982126" y="435330"/>
                </a:lnTo>
                <a:lnTo>
                  <a:pt x="939667" y="426094"/>
                </a:lnTo>
                <a:lnTo>
                  <a:pt x="918529" y="417908"/>
                </a:lnTo>
                <a:lnTo>
                  <a:pt x="918529" y="595"/>
                </a:lnTo>
                <a:lnTo>
                  <a:pt x="974936" y="595"/>
                </a:lnTo>
                <a:lnTo>
                  <a:pt x="974936" y="168919"/>
                </a:lnTo>
                <a:lnTo>
                  <a:pt x="1127065" y="168919"/>
                </a:lnTo>
                <a:lnTo>
                  <a:pt x="1141776" y="183207"/>
                </a:lnTo>
                <a:lnTo>
                  <a:pt x="1149844" y="194964"/>
                </a:lnTo>
                <a:lnTo>
                  <a:pt x="1039087" y="194964"/>
                </a:lnTo>
                <a:lnTo>
                  <a:pt x="1024000" y="196629"/>
                </a:lnTo>
                <a:lnTo>
                  <a:pt x="1023497" y="196629"/>
                </a:lnTo>
                <a:lnTo>
                  <a:pt x="1007269" y="201959"/>
                </a:lnTo>
                <a:lnTo>
                  <a:pt x="991167" y="210703"/>
                </a:lnTo>
                <a:lnTo>
                  <a:pt x="974936" y="222944"/>
                </a:lnTo>
                <a:lnTo>
                  <a:pt x="974936" y="377278"/>
                </a:lnTo>
                <a:lnTo>
                  <a:pt x="989466" y="381055"/>
                </a:lnTo>
                <a:lnTo>
                  <a:pt x="1004183" y="383753"/>
                </a:lnTo>
                <a:lnTo>
                  <a:pt x="1019084" y="385371"/>
                </a:lnTo>
                <a:lnTo>
                  <a:pt x="1034172" y="385911"/>
                </a:lnTo>
                <a:lnTo>
                  <a:pt x="1144744" y="385911"/>
                </a:lnTo>
                <a:lnTo>
                  <a:pt x="1135080" y="397817"/>
                </a:lnTo>
                <a:lnTo>
                  <a:pt x="1112811" y="415657"/>
                </a:lnTo>
                <a:lnTo>
                  <a:pt x="1087081" y="428401"/>
                </a:lnTo>
                <a:lnTo>
                  <a:pt x="1057890" y="436047"/>
                </a:lnTo>
                <a:lnTo>
                  <a:pt x="1025238" y="438595"/>
                </a:lnTo>
                <a:close/>
              </a:path>
              <a:path w="2694305" h="579119">
                <a:moveTo>
                  <a:pt x="1127065" y="168919"/>
                </a:moveTo>
                <a:lnTo>
                  <a:pt x="974936" y="168919"/>
                </a:lnTo>
                <a:lnTo>
                  <a:pt x="993551" y="157264"/>
                </a:lnTo>
                <a:lnTo>
                  <a:pt x="1012778" y="148939"/>
                </a:lnTo>
                <a:lnTo>
                  <a:pt x="1032617" y="143944"/>
                </a:lnTo>
                <a:lnTo>
                  <a:pt x="1053070" y="142279"/>
                </a:lnTo>
                <a:lnTo>
                  <a:pt x="1078985" y="144837"/>
                </a:lnTo>
                <a:lnTo>
                  <a:pt x="1102409" y="152511"/>
                </a:lnTo>
                <a:lnTo>
                  <a:pt x="1123340" y="165301"/>
                </a:lnTo>
                <a:lnTo>
                  <a:pt x="1127065" y="168919"/>
                </a:lnTo>
                <a:close/>
              </a:path>
              <a:path w="2694305" h="579119">
                <a:moveTo>
                  <a:pt x="1144744" y="385911"/>
                </a:moveTo>
                <a:lnTo>
                  <a:pt x="1034172" y="385911"/>
                </a:lnTo>
                <a:lnTo>
                  <a:pt x="1052060" y="384246"/>
                </a:lnTo>
                <a:lnTo>
                  <a:pt x="1068218" y="379251"/>
                </a:lnTo>
                <a:lnTo>
                  <a:pt x="1105757" y="345001"/>
                </a:lnTo>
                <a:lnTo>
                  <a:pt x="1119154" y="290810"/>
                </a:lnTo>
                <a:lnTo>
                  <a:pt x="1117768" y="270522"/>
                </a:lnTo>
                <a:lnTo>
                  <a:pt x="1096980" y="221605"/>
                </a:lnTo>
                <a:lnTo>
                  <a:pt x="1056100" y="196629"/>
                </a:lnTo>
                <a:lnTo>
                  <a:pt x="1039087" y="194964"/>
                </a:lnTo>
                <a:lnTo>
                  <a:pt x="1149844" y="194964"/>
                </a:lnTo>
                <a:lnTo>
                  <a:pt x="1156815" y="205122"/>
                </a:lnTo>
                <a:lnTo>
                  <a:pt x="1167557" y="229939"/>
                </a:lnTo>
                <a:lnTo>
                  <a:pt x="1174003" y="257658"/>
                </a:lnTo>
                <a:lnTo>
                  <a:pt x="1176151" y="288280"/>
                </a:lnTo>
                <a:lnTo>
                  <a:pt x="1173585" y="320910"/>
                </a:lnTo>
                <a:lnTo>
                  <a:pt x="1165885" y="350043"/>
                </a:lnTo>
                <a:lnTo>
                  <a:pt x="1153050" y="375679"/>
                </a:lnTo>
                <a:lnTo>
                  <a:pt x="1144744" y="385911"/>
                </a:lnTo>
                <a:close/>
              </a:path>
              <a:path w="2694305" h="579119">
                <a:moveTo>
                  <a:pt x="1220804" y="243333"/>
                </a:moveTo>
                <a:lnTo>
                  <a:pt x="1220855" y="181672"/>
                </a:lnTo>
                <a:lnTo>
                  <a:pt x="1260875" y="152585"/>
                </a:lnTo>
                <a:lnTo>
                  <a:pt x="1315311" y="142874"/>
                </a:lnTo>
                <a:lnTo>
                  <a:pt x="1337298" y="144390"/>
                </a:lnTo>
                <a:lnTo>
                  <a:pt x="1374356" y="156520"/>
                </a:lnTo>
                <a:lnTo>
                  <a:pt x="1406237" y="187821"/>
                </a:lnTo>
                <a:lnTo>
                  <a:pt x="1410177" y="195560"/>
                </a:lnTo>
                <a:lnTo>
                  <a:pt x="1310692" y="195560"/>
                </a:lnTo>
                <a:lnTo>
                  <a:pt x="1287773" y="198546"/>
                </a:lnTo>
                <a:lnTo>
                  <a:pt x="1265152" y="207503"/>
                </a:lnTo>
                <a:lnTo>
                  <a:pt x="1242828" y="222432"/>
                </a:lnTo>
                <a:lnTo>
                  <a:pt x="1220804" y="243333"/>
                </a:lnTo>
                <a:close/>
              </a:path>
              <a:path w="2694305" h="579119">
                <a:moveTo>
                  <a:pt x="1284946" y="438000"/>
                </a:moveTo>
                <a:lnTo>
                  <a:pt x="1245906" y="426950"/>
                </a:lnTo>
                <a:lnTo>
                  <a:pt x="1220540" y="396179"/>
                </a:lnTo>
                <a:lnTo>
                  <a:pt x="1215594" y="368944"/>
                </a:lnTo>
                <a:lnTo>
                  <a:pt x="1216803" y="355773"/>
                </a:lnTo>
                <a:lnTo>
                  <a:pt x="1234940" y="320724"/>
                </a:lnTo>
                <a:lnTo>
                  <a:pt x="1273087" y="293823"/>
                </a:lnTo>
                <a:lnTo>
                  <a:pt x="1362184" y="262235"/>
                </a:lnTo>
                <a:lnTo>
                  <a:pt x="1362184" y="247054"/>
                </a:lnTo>
                <a:lnTo>
                  <a:pt x="1358965" y="224525"/>
                </a:lnTo>
                <a:lnTo>
                  <a:pt x="1349311" y="208433"/>
                </a:lnTo>
                <a:lnTo>
                  <a:pt x="1333219" y="198778"/>
                </a:lnTo>
                <a:lnTo>
                  <a:pt x="1310692" y="195560"/>
                </a:lnTo>
                <a:lnTo>
                  <a:pt x="1410177" y="195560"/>
                </a:lnTo>
                <a:lnTo>
                  <a:pt x="1417507" y="243333"/>
                </a:lnTo>
                <a:lnTo>
                  <a:pt x="1417705" y="292595"/>
                </a:lnTo>
                <a:lnTo>
                  <a:pt x="1362184" y="292595"/>
                </a:lnTo>
                <a:lnTo>
                  <a:pt x="1324389" y="307180"/>
                </a:lnTo>
                <a:lnTo>
                  <a:pt x="1283603" y="330249"/>
                </a:lnTo>
                <a:lnTo>
                  <a:pt x="1271696" y="359270"/>
                </a:lnTo>
                <a:lnTo>
                  <a:pt x="1272404" y="367716"/>
                </a:lnTo>
                <a:lnTo>
                  <a:pt x="1303658" y="398607"/>
                </a:lnTo>
                <a:lnTo>
                  <a:pt x="1312178" y="399305"/>
                </a:lnTo>
                <a:lnTo>
                  <a:pt x="1459520" y="399305"/>
                </a:lnTo>
                <a:lnTo>
                  <a:pt x="1459520" y="410169"/>
                </a:lnTo>
                <a:lnTo>
                  <a:pt x="1361593" y="410169"/>
                </a:lnTo>
                <a:lnTo>
                  <a:pt x="1343296" y="422345"/>
                </a:lnTo>
                <a:lnTo>
                  <a:pt x="1324423" y="431042"/>
                </a:lnTo>
                <a:lnTo>
                  <a:pt x="1304973" y="436261"/>
                </a:lnTo>
                <a:lnTo>
                  <a:pt x="1284946" y="438000"/>
                </a:lnTo>
                <a:close/>
              </a:path>
              <a:path w="2694305" h="579119">
                <a:moveTo>
                  <a:pt x="1459520" y="399305"/>
                </a:moveTo>
                <a:lnTo>
                  <a:pt x="1312178" y="399305"/>
                </a:lnTo>
                <a:lnTo>
                  <a:pt x="1325461" y="397928"/>
                </a:lnTo>
                <a:lnTo>
                  <a:pt x="1338224" y="393798"/>
                </a:lnTo>
                <a:lnTo>
                  <a:pt x="1350464" y="386915"/>
                </a:lnTo>
                <a:lnTo>
                  <a:pt x="1362184" y="377278"/>
                </a:lnTo>
                <a:lnTo>
                  <a:pt x="1362184" y="292595"/>
                </a:lnTo>
                <a:lnTo>
                  <a:pt x="1417705" y="292595"/>
                </a:lnTo>
                <a:lnTo>
                  <a:pt x="1417705" y="393154"/>
                </a:lnTo>
                <a:lnTo>
                  <a:pt x="1420947" y="397928"/>
                </a:lnTo>
                <a:lnTo>
                  <a:pt x="1459520" y="397928"/>
                </a:lnTo>
                <a:lnTo>
                  <a:pt x="1459520" y="399305"/>
                </a:lnTo>
                <a:close/>
              </a:path>
              <a:path w="2694305" h="579119">
                <a:moveTo>
                  <a:pt x="1459520" y="397928"/>
                </a:moveTo>
                <a:lnTo>
                  <a:pt x="1427756" y="397928"/>
                </a:lnTo>
                <a:lnTo>
                  <a:pt x="1433376" y="397017"/>
                </a:lnTo>
                <a:lnTo>
                  <a:pt x="1440658" y="394170"/>
                </a:lnTo>
                <a:lnTo>
                  <a:pt x="1449372" y="389426"/>
                </a:lnTo>
                <a:lnTo>
                  <a:pt x="1459520" y="382785"/>
                </a:lnTo>
                <a:lnTo>
                  <a:pt x="1459520" y="397928"/>
                </a:lnTo>
                <a:close/>
              </a:path>
              <a:path w="2694305" h="579119">
                <a:moveTo>
                  <a:pt x="1412838" y="438595"/>
                </a:moveTo>
                <a:lnTo>
                  <a:pt x="1404303" y="438595"/>
                </a:lnTo>
                <a:lnTo>
                  <a:pt x="1387593" y="436772"/>
                </a:lnTo>
                <a:lnTo>
                  <a:pt x="1387910" y="436772"/>
                </a:lnTo>
                <a:lnTo>
                  <a:pt x="1379239" y="433089"/>
                </a:lnTo>
                <a:lnTo>
                  <a:pt x="1375390" y="431405"/>
                </a:lnTo>
                <a:lnTo>
                  <a:pt x="1366663" y="422606"/>
                </a:lnTo>
                <a:lnTo>
                  <a:pt x="1361593" y="410169"/>
                </a:lnTo>
                <a:lnTo>
                  <a:pt x="1459520" y="410169"/>
                </a:lnTo>
                <a:lnTo>
                  <a:pt x="1459520" y="417313"/>
                </a:lnTo>
                <a:lnTo>
                  <a:pt x="1450393" y="422996"/>
                </a:lnTo>
                <a:lnTo>
                  <a:pt x="1442217" y="427694"/>
                </a:lnTo>
                <a:lnTo>
                  <a:pt x="1434991" y="431405"/>
                </a:lnTo>
                <a:lnTo>
                  <a:pt x="1428716" y="434131"/>
                </a:lnTo>
                <a:lnTo>
                  <a:pt x="1420972" y="437107"/>
                </a:lnTo>
                <a:lnTo>
                  <a:pt x="1412838" y="438595"/>
                </a:lnTo>
                <a:close/>
              </a:path>
              <a:path w="2694305" h="579119">
                <a:moveTo>
                  <a:pt x="1613643" y="438595"/>
                </a:moveTo>
                <a:lnTo>
                  <a:pt x="1570526" y="435330"/>
                </a:lnTo>
                <a:lnTo>
                  <a:pt x="1528064" y="426094"/>
                </a:lnTo>
                <a:lnTo>
                  <a:pt x="1506925" y="417908"/>
                </a:lnTo>
                <a:lnTo>
                  <a:pt x="1506925" y="595"/>
                </a:lnTo>
                <a:lnTo>
                  <a:pt x="1563332" y="595"/>
                </a:lnTo>
                <a:lnTo>
                  <a:pt x="1563332" y="168919"/>
                </a:lnTo>
                <a:lnTo>
                  <a:pt x="1715463" y="168919"/>
                </a:lnTo>
                <a:lnTo>
                  <a:pt x="1730172" y="183207"/>
                </a:lnTo>
                <a:lnTo>
                  <a:pt x="1738241" y="194964"/>
                </a:lnTo>
                <a:lnTo>
                  <a:pt x="1627483" y="194964"/>
                </a:lnTo>
                <a:lnTo>
                  <a:pt x="1612397" y="196629"/>
                </a:lnTo>
                <a:lnTo>
                  <a:pt x="1611894" y="196629"/>
                </a:lnTo>
                <a:lnTo>
                  <a:pt x="1595668" y="201959"/>
                </a:lnTo>
                <a:lnTo>
                  <a:pt x="1579567" y="210703"/>
                </a:lnTo>
                <a:lnTo>
                  <a:pt x="1563332" y="222944"/>
                </a:lnTo>
                <a:lnTo>
                  <a:pt x="1563332" y="377278"/>
                </a:lnTo>
                <a:lnTo>
                  <a:pt x="1577863" y="381055"/>
                </a:lnTo>
                <a:lnTo>
                  <a:pt x="1592579" y="383753"/>
                </a:lnTo>
                <a:lnTo>
                  <a:pt x="1607481" y="385371"/>
                </a:lnTo>
                <a:lnTo>
                  <a:pt x="1622568" y="385911"/>
                </a:lnTo>
                <a:lnTo>
                  <a:pt x="1733140" y="385911"/>
                </a:lnTo>
                <a:lnTo>
                  <a:pt x="1723476" y="397817"/>
                </a:lnTo>
                <a:lnTo>
                  <a:pt x="1701207" y="415657"/>
                </a:lnTo>
                <a:lnTo>
                  <a:pt x="1675478" y="428401"/>
                </a:lnTo>
                <a:lnTo>
                  <a:pt x="1646290" y="436047"/>
                </a:lnTo>
                <a:lnTo>
                  <a:pt x="1613643" y="438595"/>
                </a:lnTo>
                <a:close/>
              </a:path>
              <a:path w="2694305" h="579119">
                <a:moveTo>
                  <a:pt x="1715463" y="168919"/>
                </a:moveTo>
                <a:lnTo>
                  <a:pt x="1563332" y="168919"/>
                </a:lnTo>
                <a:lnTo>
                  <a:pt x="1581947" y="157264"/>
                </a:lnTo>
                <a:lnTo>
                  <a:pt x="1601174" y="148939"/>
                </a:lnTo>
                <a:lnTo>
                  <a:pt x="1621013" y="143944"/>
                </a:lnTo>
                <a:lnTo>
                  <a:pt x="1641466" y="142279"/>
                </a:lnTo>
                <a:lnTo>
                  <a:pt x="1667385" y="144837"/>
                </a:lnTo>
                <a:lnTo>
                  <a:pt x="1690809" y="152511"/>
                </a:lnTo>
                <a:lnTo>
                  <a:pt x="1711737" y="165301"/>
                </a:lnTo>
                <a:lnTo>
                  <a:pt x="1715463" y="168919"/>
                </a:lnTo>
                <a:close/>
              </a:path>
              <a:path w="2694305" h="579119">
                <a:moveTo>
                  <a:pt x="1733140" y="385911"/>
                </a:moveTo>
                <a:lnTo>
                  <a:pt x="1622568" y="385911"/>
                </a:lnTo>
                <a:lnTo>
                  <a:pt x="1640456" y="384246"/>
                </a:lnTo>
                <a:lnTo>
                  <a:pt x="1656614" y="379251"/>
                </a:lnTo>
                <a:lnTo>
                  <a:pt x="1694157" y="345001"/>
                </a:lnTo>
                <a:lnTo>
                  <a:pt x="1707550" y="290810"/>
                </a:lnTo>
                <a:lnTo>
                  <a:pt x="1706164" y="270522"/>
                </a:lnTo>
                <a:lnTo>
                  <a:pt x="1685376" y="221605"/>
                </a:lnTo>
                <a:lnTo>
                  <a:pt x="1644496" y="196629"/>
                </a:lnTo>
                <a:lnTo>
                  <a:pt x="1627483" y="194964"/>
                </a:lnTo>
                <a:lnTo>
                  <a:pt x="1738241" y="194964"/>
                </a:lnTo>
                <a:lnTo>
                  <a:pt x="1745211" y="205122"/>
                </a:lnTo>
                <a:lnTo>
                  <a:pt x="1755954" y="229939"/>
                </a:lnTo>
                <a:lnTo>
                  <a:pt x="1762399" y="257658"/>
                </a:lnTo>
                <a:lnTo>
                  <a:pt x="1764548" y="288280"/>
                </a:lnTo>
                <a:lnTo>
                  <a:pt x="1761981" y="320910"/>
                </a:lnTo>
                <a:lnTo>
                  <a:pt x="1754281" y="350043"/>
                </a:lnTo>
                <a:lnTo>
                  <a:pt x="1741446" y="375679"/>
                </a:lnTo>
                <a:lnTo>
                  <a:pt x="1733140" y="385911"/>
                </a:lnTo>
                <a:close/>
              </a:path>
              <a:path w="2694305" h="579119">
                <a:moveTo>
                  <a:pt x="1856083" y="95101"/>
                </a:moveTo>
                <a:lnTo>
                  <a:pt x="1847348" y="95101"/>
                </a:lnTo>
                <a:lnTo>
                  <a:pt x="1839662" y="91777"/>
                </a:lnTo>
                <a:lnTo>
                  <a:pt x="1833013" y="85129"/>
                </a:lnTo>
                <a:lnTo>
                  <a:pt x="1828714" y="79864"/>
                </a:lnTo>
                <a:lnTo>
                  <a:pt x="1825746" y="74376"/>
                </a:lnTo>
                <a:lnTo>
                  <a:pt x="1825645" y="74191"/>
                </a:lnTo>
                <a:lnTo>
                  <a:pt x="1823806" y="68107"/>
                </a:lnTo>
                <a:lnTo>
                  <a:pt x="1823193" y="61615"/>
                </a:lnTo>
                <a:lnTo>
                  <a:pt x="1823193" y="52982"/>
                </a:lnTo>
                <a:lnTo>
                  <a:pt x="1826460" y="45342"/>
                </a:lnTo>
                <a:lnTo>
                  <a:pt x="1839662" y="31948"/>
                </a:lnTo>
                <a:lnTo>
                  <a:pt x="1847348" y="28574"/>
                </a:lnTo>
                <a:lnTo>
                  <a:pt x="1856083" y="28574"/>
                </a:lnTo>
                <a:lnTo>
                  <a:pt x="1889244" y="54964"/>
                </a:lnTo>
                <a:lnTo>
                  <a:pt x="1889868" y="61615"/>
                </a:lnTo>
                <a:lnTo>
                  <a:pt x="1889256" y="68107"/>
                </a:lnTo>
                <a:lnTo>
                  <a:pt x="1880020" y="85129"/>
                </a:lnTo>
                <a:lnTo>
                  <a:pt x="1879895" y="85279"/>
                </a:lnTo>
                <a:lnTo>
                  <a:pt x="1874666" y="89576"/>
                </a:lnTo>
                <a:lnTo>
                  <a:pt x="1868953" y="92645"/>
                </a:lnTo>
                <a:lnTo>
                  <a:pt x="1862758" y="94487"/>
                </a:lnTo>
                <a:lnTo>
                  <a:pt x="1856083" y="95101"/>
                </a:lnTo>
                <a:close/>
              </a:path>
              <a:path w="2694305" h="579119">
                <a:moveTo>
                  <a:pt x="1884505" y="433684"/>
                </a:moveTo>
                <a:lnTo>
                  <a:pt x="1828098" y="433684"/>
                </a:lnTo>
                <a:lnTo>
                  <a:pt x="1828098" y="148530"/>
                </a:lnTo>
                <a:lnTo>
                  <a:pt x="1884505" y="148530"/>
                </a:lnTo>
                <a:lnTo>
                  <a:pt x="1884505" y="433684"/>
                </a:lnTo>
                <a:close/>
              </a:path>
              <a:path w="2694305" h="579119">
                <a:moveTo>
                  <a:pt x="2023703" y="433684"/>
                </a:moveTo>
                <a:lnTo>
                  <a:pt x="1967296" y="433684"/>
                </a:lnTo>
                <a:lnTo>
                  <a:pt x="1967296" y="595"/>
                </a:lnTo>
                <a:lnTo>
                  <a:pt x="2023703" y="595"/>
                </a:lnTo>
                <a:lnTo>
                  <a:pt x="2023703" y="433684"/>
                </a:lnTo>
                <a:close/>
              </a:path>
              <a:path w="2694305" h="579119">
                <a:moveTo>
                  <a:pt x="2134469" y="95101"/>
                </a:moveTo>
                <a:lnTo>
                  <a:pt x="2125735" y="95101"/>
                </a:lnTo>
                <a:lnTo>
                  <a:pt x="2118048" y="91777"/>
                </a:lnTo>
                <a:lnTo>
                  <a:pt x="2101579" y="61615"/>
                </a:lnTo>
                <a:lnTo>
                  <a:pt x="2101579" y="52982"/>
                </a:lnTo>
                <a:lnTo>
                  <a:pt x="2104856" y="45342"/>
                </a:lnTo>
                <a:lnTo>
                  <a:pt x="2118048" y="31948"/>
                </a:lnTo>
                <a:lnTo>
                  <a:pt x="2125735" y="28574"/>
                </a:lnTo>
                <a:lnTo>
                  <a:pt x="2134469" y="28574"/>
                </a:lnTo>
                <a:lnTo>
                  <a:pt x="2167631" y="54964"/>
                </a:lnTo>
                <a:lnTo>
                  <a:pt x="2168254" y="61615"/>
                </a:lnTo>
                <a:lnTo>
                  <a:pt x="2167642" y="68107"/>
                </a:lnTo>
                <a:lnTo>
                  <a:pt x="2158407" y="85129"/>
                </a:lnTo>
                <a:lnTo>
                  <a:pt x="2158282" y="85279"/>
                </a:lnTo>
                <a:lnTo>
                  <a:pt x="2153054" y="89576"/>
                </a:lnTo>
                <a:lnTo>
                  <a:pt x="2147343" y="92645"/>
                </a:lnTo>
                <a:lnTo>
                  <a:pt x="2141149" y="94487"/>
                </a:lnTo>
                <a:lnTo>
                  <a:pt x="2134469" y="95101"/>
                </a:lnTo>
                <a:close/>
              </a:path>
              <a:path w="2694305" h="579119">
                <a:moveTo>
                  <a:pt x="2162892" y="433684"/>
                </a:moveTo>
                <a:lnTo>
                  <a:pt x="2106485" y="433684"/>
                </a:lnTo>
                <a:lnTo>
                  <a:pt x="2106485" y="148530"/>
                </a:lnTo>
                <a:lnTo>
                  <a:pt x="2162892" y="148530"/>
                </a:lnTo>
                <a:lnTo>
                  <a:pt x="2162892" y="433684"/>
                </a:lnTo>
                <a:close/>
              </a:path>
              <a:path w="2694305" h="579119">
                <a:moveTo>
                  <a:pt x="2400759" y="199280"/>
                </a:moveTo>
                <a:lnTo>
                  <a:pt x="2204459" y="199280"/>
                </a:lnTo>
                <a:lnTo>
                  <a:pt x="2204459" y="193774"/>
                </a:lnTo>
                <a:lnTo>
                  <a:pt x="2310424" y="89594"/>
                </a:lnTo>
                <a:lnTo>
                  <a:pt x="2310424" y="148530"/>
                </a:lnTo>
                <a:lnTo>
                  <a:pt x="2400759" y="148530"/>
                </a:lnTo>
                <a:lnTo>
                  <a:pt x="2400759" y="199280"/>
                </a:lnTo>
                <a:close/>
              </a:path>
              <a:path w="2694305" h="579119">
                <a:moveTo>
                  <a:pt x="2344209" y="438595"/>
                </a:moveTo>
                <a:lnTo>
                  <a:pt x="2293445" y="425870"/>
                </a:lnTo>
                <a:lnTo>
                  <a:pt x="2262895" y="394989"/>
                </a:lnTo>
                <a:lnTo>
                  <a:pt x="2254240" y="343578"/>
                </a:lnTo>
                <a:lnTo>
                  <a:pt x="2254017" y="325784"/>
                </a:lnTo>
                <a:lnTo>
                  <a:pt x="2254017" y="199280"/>
                </a:lnTo>
                <a:lnTo>
                  <a:pt x="2310424" y="199280"/>
                </a:lnTo>
                <a:lnTo>
                  <a:pt x="2310424" y="339178"/>
                </a:lnTo>
                <a:lnTo>
                  <a:pt x="2312964" y="360600"/>
                </a:lnTo>
                <a:lnTo>
                  <a:pt x="2320583" y="375902"/>
                </a:lnTo>
                <a:lnTo>
                  <a:pt x="2333281" y="385082"/>
                </a:lnTo>
                <a:lnTo>
                  <a:pt x="2351058" y="388142"/>
                </a:lnTo>
                <a:lnTo>
                  <a:pt x="2415199" y="388142"/>
                </a:lnTo>
                <a:lnTo>
                  <a:pt x="2415199" y="420289"/>
                </a:lnTo>
                <a:lnTo>
                  <a:pt x="2398595" y="428298"/>
                </a:lnTo>
                <a:lnTo>
                  <a:pt x="2381229" y="434019"/>
                </a:lnTo>
                <a:lnTo>
                  <a:pt x="2363101" y="437451"/>
                </a:lnTo>
                <a:lnTo>
                  <a:pt x="2344209" y="438595"/>
                </a:lnTo>
                <a:close/>
              </a:path>
              <a:path w="2694305" h="579119">
                <a:moveTo>
                  <a:pt x="2415199" y="388142"/>
                </a:moveTo>
                <a:lnTo>
                  <a:pt x="2351058" y="388142"/>
                </a:lnTo>
                <a:lnTo>
                  <a:pt x="2366451" y="386859"/>
                </a:lnTo>
                <a:lnTo>
                  <a:pt x="2382271" y="383008"/>
                </a:lnTo>
                <a:lnTo>
                  <a:pt x="2398520" y="376590"/>
                </a:lnTo>
                <a:lnTo>
                  <a:pt x="2415199" y="367605"/>
                </a:lnTo>
                <a:lnTo>
                  <a:pt x="2415199" y="388142"/>
                </a:lnTo>
                <a:close/>
              </a:path>
              <a:path w="2694305" h="579119">
                <a:moveTo>
                  <a:pt x="2492085" y="579089"/>
                </a:moveTo>
                <a:lnTo>
                  <a:pt x="2429277" y="579089"/>
                </a:lnTo>
                <a:lnTo>
                  <a:pt x="2526317" y="372664"/>
                </a:lnTo>
                <a:lnTo>
                  <a:pt x="2415885" y="148530"/>
                </a:lnTo>
                <a:lnTo>
                  <a:pt x="2480026" y="148530"/>
                </a:lnTo>
                <a:lnTo>
                  <a:pt x="2556969" y="309413"/>
                </a:lnTo>
                <a:lnTo>
                  <a:pt x="2618484" y="309413"/>
                </a:lnTo>
                <a:lnTo>
                  <a:pt x="2492085" y="579089"/>
                </a:lnTo>
                <a:close/>
              </a:path>
              <a:path w="2694305" h="579119">
                <a:moveTo>
                  <a:pt x="2618484" y="309413"/>
                </a:moveTo>
                <a:lnTo>
                  <a:pt x="2556969" y="309413"/>
                </a:lnTo>
                <a:lnTo>
                  <a:pt x="2630349" y="148530"/>
                </a:lnTo>
                <a:lnTo>
                  <a:pt x="2693890" y="148530"/>
                </a:lnTo>
                <a:lnTo>
                  <a:pt x="2618484" y="30941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6814" y="2453340"/>
            <a:ext cx="1789430" cy="298450"/>
          </a:xfrm>
          <a:custGeom>
            <a:avLst/>
            <a:gdLst/>
            <a:ahLst/>
            <a:cxnLst/>
            <a:rect l="l" t="t" r="r" b="b"/>
            <a:pathLst>
              <a:path w="1789430" h="298450">
                <a:moveTo>
                  <a:pt x="77837" y="294530"/>
                </a:moveTo>
                <a:lnTo>
                  <a:pt x="0" y="294530"/>
                </a:lnTo>
                <a:lnTo>
                  <a:pt x="118764" y="0"/>
                </a:lnTo>
                <a:lnTo>
                  <a:pt x="203893" y="0"/>
                </a:lnTo>
                <a:lnTo>
                  <a:pt x="235125" y="70395"/>
                </a:lnTo>
                <a:lnTo>
                  <a:pt x="162371" y="70395"/>
                </a:lnTo>
                <a:lnTo>
                  <a:pt x="119210" y="184844"/>
                </a:lnTo>
                <a:lnTo>
                  <a:pt x="285901" y="184844"/>
                </a:lnTo>
                <a:lnTo>
                  <a:pt x="308747" y="236338"/>
                </a:lnTo>
                <a:lnTo>
                  <a:pt x="99863" y="236338"/>
                </a:lnTo>
                <a:lnTo>
                  <a:pt x="77837" y="294530"/>
                </a:lnTo>
                <a:close/>
              </a:path>
              <a:path w="1789430" h="298450">
                <a:moveTo>
                  <a:pt x="285901" y="184844"/>
                </a:moveTo>
                <a:lnTo>
                  <a:pt x="209846" y="184844"/>
                </a:lnTo>
                <a:lnTo>
                  <a:pt x="162371" y="70395"/>
                </a:lnTo>
                <a:lnTo>
                  <a:pt x="235125" y="70395"/>
                </a:lnTo>
                <a:lnTo>
                  <a:pt x="285901" y="184844"/>
                </a:lnTo>
                <a:close/>
              </a:path>
              <a:path w="1789430" h="298450">
                <a:moveTo>
                  <a:pt x="334564" y="294530"/>
                </a:moveTo>
                <a:lnTo>
                  <a:pt x="255835" y="294530"/>
                </a:lnTo>
                <a:lnTo>
                  <a:pt x="231576" y="236338"/>
                </a:lnTo>
                <a:lnTo>
                  <a:pt x="308747" y="236338"/>
                </a:lnTo>
                <a:lnTo>
                  <a:pt x="334564" y="294530"/>
                </a:lnTo>
                <a:close/>
              </a:path>
              <a:path w="1789430" h="298450">
                <a:moveTo>
                  <a:pt x="550790" y="123973"/>
                </a:moveTo>
                <a:lnTo>
                  <a:pt x="424455" y="123973"/>
                </a:lnTo>
                <a:lnTo>
                  <a:pt x="438826" y="109779"/>
                </a:lnTo>
                <a:lnTo>
                  <a:pt x="454407" y="99640"/>
                </a:lnTo>
                <a:lnTo>
                  <a:pt x="471196" y="93557"/>
                </a:lnTo>
                <a:lnTo>
                  <a:pt x="489195" y="91529"/>
                </a:lnTo>
                <a:lnTo>
                  <a:pt x="504031" y="92766"/>
                </a:lnTo>
                <a:lnTo>
                  <a:pt x="540838" y="111323"/>
                </a:lnTo>
                <a:lnTo>
                  <a:pt x="550790" y="123973"/>
                </a:lnTo>
                <a:close/>
              </a:path>
              <a:path w="1789430" h="298450">
                <a:moveTo>
                  <a:pt x="424455" y="294530"/>
                </a:moveTo>
                <a:lnTo>
                  <a:pt x="361798" y="294530"/>
                </a:lnTo>
                <a:lnTo>
                  <a:pt x="361798" y="95547"/>
                </a:lnTo>
                <a:lnTo>
                  <a:pt x="424455" y="95547"/>
                </a:lnTo>
                <a:lnTo>
                  <a:pt x="424455" y="123973"/>
                </a:lnTo>
                <a:lnTo>
                  <a:pt x="550790" y="123973"/>
                </a:lnTo>
                <a:lnTo>
                  <a:pt x="555522" y="133498"/>
                </a:lnTo>
                <a:lnTo>
                  <a:pt x="468062" y="133498"/>
                </a:lnTo>
                <a:lnTo>
                  <a:pt x="457020" y="135554"/>
                </a:lnTo>
                <a:lnTo>
                  <a:pt x="446072" y="141721"/>
                </a:lnTo>
                <a:lnTo>
                  <a:pt x="435217" y="152000"/>
                </a:lnTo>
                <a:lnTo>
                  <a:pt x="424455" y="166389"/>
                </a:lnTo>
                <a:lnTo>
                  <a:pt x="424455" y="294530"/>
                </a:lnTo>
                <a:close/>
              </a:path>
              <a:path w="1789430" h="298450">
                <a:moveTo>
                  <a:pt x="561674" y="294530"/>
                </a:moveTo>
                <a:lnTo>
                  <a:pt x="499018" y="294530"/>
                </a:lnTo>
                <a:lnTo>
                  <a:pt x="499018" y="173384"/>
                </a:lnTo>
                <a:lnTo>
                  <a:pt x="497083" y="155934"/>
                </a:lnTo>
                <a:lnTo>
                  <a:pt x="491279" y="143470"/>
                </a:lnTo>
                <a:lnTo>
                  <a:pt x="481605" y="135991"/>
                </a:lnTo>
                <a:lnTo>
                  <a:pt x="468062" y="133498"/>
                </a:lnTo>
                <a:lnTo>
                  <a:pt x="555522" y="133498"/>
                </a:lnTo>
                <a:lnTo>
                  <a:pt x="556465" y="135396"/>
                </a:lnTo>
                <a:lnTo>
                  <a:pt x="560372" y="150641"/>
                </a:lnTo>
                <a:lnTo>
                  <a:pt x="561552" y="166389"/>
                </a:lnTo>
                <a:lnTo>
                  <a:pt x="561674" y="294530"/>
                </a:lnTo>
                <a:close/>
              </a:path>
              <a:path w="1789430" h="298450">
                <a:moveTo>
                  <a:pt x="756363" y="256579"/>
                </a:moveTo>
                <a:lnTo>
                  <a:pt x="672150" y="256579"/>
                </a:lnTo>
                <a:lnTo>
                  <a:pt x="685433" y="255658"/>
                </a:lnTo>
                <a:lnTo>
                  <a:pt x="694920" y="252895"/>
                </a:lnTo>
                <a:lnTo>
                  <a:pt x="700624" y="248254"/>
                </a:lnTo>
                <a:lnTo>
                  <a:pt x="702511" y="241844"/>
                </a:lnTo>
                <a:lnTo>
                  <a:pt x="702511" y="238074"/>
                </a:lnTo>
                <a:lnTo>
                  <a:pt x="659202" y="213568"/>
                </a:lnTo>
                <a:lnTo>
                  <a:pt x="644468" y="207168"/>
                </a:lnTo>
                <a:lnTo>
                  <a:pt x="610303" y="178463"/>
                </a:lnTo>
                <a:lnTo>
                  <a:pt x="603770" y="152102"/>
                </a:lnTo>
                <a:lnTo>
                  <a:pt x="605103" y="139870"/>
                </a:lnTo>
                <a:lnTo>
                  <a:pt x="638534" y="101156"/>
                </a:lnTo>
                <a:lnTo>
                  <a:pt x="686140" y="91529"/>
                </a:lnTo>
                <a:lnTo>
                  <a:pt x="703497" y="92450"/>
                </a:lnTo>
                <a:lnTo>
                  <a:pt x="719999" y="95212"/>
                </a:lnTo>
                <a:lnTo>
                  <a:pt x="735644" y="99817"/>
                </a:lnTo>
                <a:lnTo>
                  <a:pt x="750434" y="106263"/>
                </a:lnTo>
                <a:lnTo>
                  <a:pt x="750434" y="128885"/>
                </a:lnTo>
                <a:lnTo>
                  <a:pt x="683907" y="128885"/>
                </a:lnTo>
                <a:lnTo>
                  <a:pt x="674076" y="129843"/>
                </a:lnTo>
                <a:lnTo>
                  <a:pt x="667053" y="132717"/>
                </a:lnTo>
                <a:lnTo>
                  <a:pt x="662839" y="137507"/>
                </a:lnTo>
                <a:lnTo>
                  <a:pt x="661434" y="144213"/>
                </a:lnTo>
                <a:lnTo>
                  <a:pt x="661434" y="146893"/>
                </a:lnTo>
                <a:lnTo>
                  <a:pt x="702511" y="168621"/>
                </a:lnTo>
                <a:lnTo>
                  <a:pt x="717133" y="175123"/>
                </a:lnTo>
                <a:lnTo>
                  <a:pt x="752889" y="206033"/>
                </a:lnTo>
                <a:lnTo>
                  <a:pt x="760256" y="233660"/>
                </a:lnTo>
                <a:lnTo>
                  <a:pt x="759038" y="247119"/>
                </a:lnTo>
                <a:lnTo>
                  <a:pt x="758935" y="248254"/>
                </a:lnTo>
                <a:lnTo>
                  <a:pt x="756363" y="256579"/>
                </a:lnTo>
                <a:close/>
              </a:path>
              <a:path w="1789430" h="298450">
                <a:moveTo>
                  <a:pt x="750434" y="150762"/>
                </a:moveTo>
                <a:lnTo>
                  <a:pt x="732826" y="141191"/>
                </a:lnTo>
                <a:lnTo>
                  <a:pt x="715868" y="134354"/>
                </a:lnTo>
                <a:lnTo>
                  <a:pt x="699562" y="130252"/>
                </a:lnTo>
                <a:lnTo>
                  <a:pt x="683907" y="128885"/>
                </a:lnTo>
                <a:lnTo>
                  <a:pt x="750434" y="128885"/>
                </a:lnTo>
                <a:lnTo>
                  <a:pt x="750434" y="150762"/>
                </a:lnTo>
                <a:close/>
              </a:path>
              <a:path w="1789430" h="298450">
                <a:moveTo>
                  <a:pt x="679145" y="298250"/>
                </a:moveTo>
                <a:lnTo>
                  <a:pt x="659676" y="297348"/>
                </a:lnTo>
                <a:lnTo>
                  <a:pt x="641305" y="294641"/>
                </a:lnTo>
                <a:lnTo>
                  <a:pt x="624032" y="290130"/>
                </a:lnTo>
                <a:lnTo>
                  <a:pt x="607856" y="283814"/>
                </a:lnTo>
                <a:lnTo>
                  <a:pt x="607856" y="239761"/>
                </a:lnTo>
                <a:lnTo>
                  <a:pt x="626274" y="247119"/>
                </a:lnTo>
                <a:lnTo>
                  <a:pt x="643128" y="252374"/>
                </a:lnTo>
                <a:lnTo>
                  <a:pt x="658420" y="255528"/>
                </a:lnTo>
                <a:lnTo>
                  <a:pt x="672150" y="256579"/>
                </a:lnTo>
                <a:lnTo>
                  <a:pt x="756363" y="256579"/>
                </a:lnTo>
                <a:lnTo>
                  <a:pt x="754972" y="261081"/>
                </a:lnTo>
                <a:lnTo>
                  <a:pt x="727505" y="288791"/>
                </a:lnTo>
                <a:lnTo>
                  <a:pt x="697516" y="297199"/>
                </a:lnTo>
                <a:lnTo>
                  <a:pt x="679145" y="298250"/>
                </a:lnTo>
                <a:close/>
              </a:path>
              <a:path w="1789430" h="298450">
                <a:moveTo>
                  <a:pt x="890484" y="298250"/>
                </a:moveTo>
                <a:lnTo>
                  <a:pt x="861314" y="298250"/>
                </a:lnTo>
                <a:lnTo>
                  <a:pt x="771422" y="95547"/>
                </a:lnTo>
                <a:lnTo>
                  <a:pt x="835269" y="95547"/>
                </a:lnTo>
                <a:lnTo>
                  <a:pt x="877239" y="205085"/>
                </a:lnTo>
                <a:lnTo>
                  <a:pt x="933743" y="205085"/>
                </a:lnTo>
                <a:lnTo>
                  <a:pt x="890484" y="298250"/>
                </a:lnTo>
                <a:close/>
              </a:path>
              <a:path w="1789430" h="298450">
                <a:moveTo>
                  <a:pt x="933743" y="205085"/>
                </a:moveTo>
                <a:lnTo>
                  <a:pt x="877239" y="205085"/>
                </a:lnTo>
                <a:lnTo>
                  <a:pt x="921741" y="95547"/>
                </a:lnTo>
                <a:lnTo>
                  <a:pt x="959689" y="95547"/>
                </a:lnTo>
                <a:lnTo>
                  <a:pt x="997637" y="189904"/>
                </a:lnTo>
                <a:lnTo>
                  <a:pt x="940791" y="189904"/>
                </a:lnTo>
                <a:lnTo>
                  <a:pt x="933743" y="205085"/>
                </a:lnTo>
                <a:close/>
              </a:path>
              <a:path w="1789430" h="298450">
                <a:moveTo>
                  <a:pt x="1061301" y="205085"/>
                </a:moveTo>
                <a:lnTo>
                  <a:pt x="1003742" y="205085"/>
                </a:lnTo>
                <a:lnTo>
                  <a:pt x="1045566" y="95547"/>
                </a:lnTo>
                <a:lnTo>
                  <a:pt x="1109555" y="95547"/>
                </a:lnTo>
                <a:lnTo>
                  <a:pt x="1061301" y="205085"/>
                </a:lnTo>
                <a:close/>
              </a:path>
              <a:path w="1789430" h="298450">
                <a:moveTo>
                  <a:pt x="1020258" y="298250"/>
                </a:moveTo>
                <a:lnTo>
                  <a:pt x="990197" y="298250"/>
                </a:lnTo>
                <a:lnTo>
                  <a:pt x="940791" y="189904"/>
                </a:lnTo>
                <a:lnTo>
                  <a:pt x="997637" y="189904"/>
                </a:lnTo>
                <a:lnTo>
                  <a:pt x="1003742" y="205085"/>
                </a:lnTo>
                <a:lnTo>
                  <a:pt x="1061301" y="205085"/>
                </a:lnTo>
                <a:lnTo>
                  <a:pt x="1020258" y="298250"/>
                </a:lnTo>
                <a:close/>
              </a:path>
              <a:path w="1789430" h="298450">
                <a:moveTo>
                  <a:pt x="1240228" y="298250"/>
                </a:moveTo>
                <a:lnTo>
                  <a:pt x="1193086" y="291218"/>
                </a:lnTo>
                <a:lnTo>
                  <a:pt x="1156437" y="270122"/>
                </a:lnTo>
                <a:lnTo>
                  <a:pt x="1132884" y="237454"/>
                </a:lnTo>
                <a:lnTo>
                  <a:pt x="1127035" y="217846"/>
                </a:lnTo>
                <a:lnTo>
                  <a:pt x="1126996" y="217716"/>
                </a:lnTo>
                <a:lnTo>
                  <a:pt x="1125033" y="195708"/>
                </a:lnTo>
                <a:lnTo>
                  <a:pt x="1126875" y="173952"/>
                </a:lnTo>
                <a:lnTo>
                  <a:pt x="1132400" y="154223"/>
                </a:lnTo>
                <a:lnTo>
                  <a:pt x="1154503" y="120848"/>
                </a:lnTo>
                <a:lnTo>
                  <a:pt x="1188062" y="98858"/>
                </a:lnTo>
                <a:lnTo>
                  <a:pt x="1229808" y="91529"/>
                </a:lnTo>
                <a:lnTo>
                  <a:pt x="1250549" y="93361"/>
                </a:lnTo>
                <a:lnTo>
                  <a:pt x="1251357" y="93361"/>
                </a:lnTo>
                <a:lnTo>
                  <a:pt x="1271557" y="99268"/>
                </a:lnTo>
                <a:lnTo>
                  <a:pt x="1289359" y="108942"/>
                </a:lnTo>
                <a:lnTo>
                  <a:pt x="1305112" y="122485"/>
                </a:lnTo>
                <a:lnTo>
                  <a:pt x="1310004" y="128885"/>
                </a:lnTo>
                <a:lnTo>
                  <a:pt x="1234123" y="128885"/>
                </a:lnTo>
                <a:lnTo>
                  <a:pt x="1216970" y="131592"/>
                </a:lnTo>
                <a:lnTo>
                  <a:pt x="1204061" y="139712"/>
                </a:lnTo>
                <a:lnTo>
                  <a:pt x="1195393" y="153246"/>
                </a:lnTo>
                <a:lnTo>
                  <a:pt x="1190965" y="172193"/>
                </a:lnTo>
                <a:lnTo>
                  <a:pt x="1329795" y="172193"/>
                </a:lnTo>
                <a:lnTo>
                  <a:pt x="1331656" y="180500"/>
                </a:lnTo>
                <a:lnTo>
                  <a:pt x="1332649" y="205085"/>
                </a:lnTo>
                <a:lnTo>
                  <a:pt x="1189774" y="205085"/>
                </a:lnTo>
                <a:lnTo>
                  <a:pt x="1191616" y="217716"/>
                </a:lnTo>
                <a:lnTo>
                  <a:pt x="1218258" y="253072"/>
                </a:lnTo>
                <a:lnTo>
                  <a:pt x="1255259" y="261193"/>
                </a:lnTo>
                <a:lnTo>
                  <a:pt x="1329077" y="261193"/>
                </a:lnTo>
                <a:lnTo>
                  <a:pt x="1329077" y="272205"/>
                </a:lnTo>
                <a:lnTo>
                  <a:pt x="1310075" y="283600"/>
                </a:lnTo>
                <a:lnTo>
                  <a:pt x="1288932" y="291739"/>
                </a:lnTo>
                <a:lnTo>
                  <a:pt x="1265649" y="296623"/>
                </a:lnTo>
                <a:lnTo>
                  <a:pt x="1240228" y="298250"/>
                </a:lnTo>
                <a:close/>
              </a:path>
              <a:path w="1789430" h="298450">
                <a:moveTo>
                  <a:pt x="1329795" y="172193"/>
                </a:moveTo>
                <a:lnTo>
                  <a:pt x="1277433" y="172193"/>
                </a:lnTo>
                <a:lnTo>
                  <a:pt x="1272829" y="153246"/>
                </a:lnTo>
                <a:lnTo>
                  <a:pt x="1264075" y="139712"/>
                </a:lnTo>
                <a:lnTo>
                  <a:pt x="1251173" y="131592"/>
                </a:lnTo>
                <a:lnTo>
                  <a:pt x="1234123" y="128885"/>
                </a:lnTo>
                <a:lnTo>
                  <a:pt x="1310004" y="128885"/>
                </a:lnTo>
                <a:lnTo>
                  <a:pt x="1317887" y="139200"/>
                </a:lnTo>
                <a:lnTo>
                  <a:pt x="1326735" y="158539"/>
                </a:lnTo>
                <a:lnTo>
                  <a:pt x="1329795" y="172193"/>
                </a:lnTo>
                <a:close/>
              </a:path>
              <a:path w="1789430" h="298450">
                <a:moveTo>
                  <a:pt x="1329077" y="261193"/>
                </a:moveTo>
                <a:lnTo>
                  <a:pt x="1255259" y="261193"/>
                </a:lnTo>
                <a:lnTo>
                  <a:pt x="1273100" y="259416"/>
                </a:lnTo>
                <a:lnTo>
                  <a:pt x="1291350" y="254086"/>
                </a:lnTo>
                <a:lnTo>
                  <a:pt x="1310009" y="245203"/>
                </a:lnTo>
                <a:lnTo>
                  <a:pt x="1329077" y="232766"/>
                </a:lnTo>
                <a:lnTo>
                  <a:pt x="1329077" y="261193"/>
                </a:lnTo>
                <a:close/>
              </a:path>
              <a:path w="1789430" h="298450">
                <a:moveTo>
                  <a:pt x="1477673" y="152399"/>
                </a:moveTo>
                <a:lnTo>
                  <a:pt x="1438262" y="152399"/>
                </a:lnTo>
                <a:lnTo>
                  <a:pt x="1452441" y="125768"/>
                </a:lnTo>
                <a:lnTo>
                  <a:pt x="1467734" y="106746"/>
                </a:lnTo>
                <a:lnTo>
                  <a:pt x="1484142" y="95333"/>
                </a:lnTo>
                <a:lnTo>
                  <a:pt x="1501670" y="91529"/>
                </a:lnTo>
                <a:lnTo>
                  <a:pt x="1510737" y="92664"/>
                </a:lnTo>
                <a:lnTo>
                  <a:pt x="1520679" y="96068"/>
                </a:lnTo>
                <a:lnTo>
                  <a:pt x="1531497" y="101742"/>
                </a:lnTo>
                <a:lnTo>
                  <a:pt x="1543189" y="109685"/>
                </a:lnTo>
                <a:lnTo>
                  <a:pt x="1530523" y="150316"/>
                </a:lnTo>
                <a:lnTo>
                  <a:pt x="1488868" y="150316"/>
                </a:lnTo>
                <a:lnTo>
                  <a:pt x="1478431" y="152000"/>
                </a:lnTo>
                <a:lnTo>
                  <a:pt x="1477673" y="152399"/>
                </a:lnTo>
                <a:close/>
              </a:path>
              <a:path w="1789430" h="298450">
                <a:moveTo>
                  <a:pt x="1437376" y="294530"/>
                </a:moveTo>
                <a:lnTo>
                  <a:pt x="1374864" y="294530"/>
                </a:lnTo>
                <a:lnTo>
                  <a:pt x="1374864" y="95547"/>
                </a:lnTo>
                <a:lnTo>
                  <a:pt x="1437376" y="95547"/>
                </a:lnTo>
                <a:lnTo>
                  <a:pt x="1437376" y="152399"/>
                </a:lnTo>
                <a:lnTo>
                  <a:pt x="1477673" y="152399"/>
                </a:lnTo>
                <a:lnTo>
                  <a:pt x="1445743" y="189253"/>
                </a:lnTo>
                <a:lnTo>
                  <a:pt x="1437376" y="208507"/>
                </a:lnTo>
                <a:lnTo>
                  <a:pt x="1437376" y="294530"/>
                </a:lnTo>
                <a:close/>
              </a:path>
              <a:path w="1789430" h="298450">
                <a:moveTo>
                  <a:pt x="1525930" y="165049"/>
                </a:moveTo>
                <a:lnTo>
                  <a:pt x="1514907" y="158604"/>
                </a:lnTo>
                <a:lnTo>
                  <a:pt x="1505056" y="153999"/>
                </a:lnTo>
                <a:lnTo>
                  <a:pt x="1496376" y="151237"/>
                </a:lnTo>
                <a:lnTo>
                  <a:pt x="1488868" y="150316"/>
                </a:lnTo>
                <a:lnTo>
                  <a:pt x="1530523" y="150316"/>
                </a:lnTo>
                <a:lnTo>
                  <a:pt x="1525930" y="165049"/>
                </a:lnTo>
                <a:close/>
              </a:path>
              <a:path w="1789430" h="298450">
                <a:moveTo>
                  <a:pt x="1788810" y="223241"/>
                </a:moveTo>
                <a:lnTo>
                  <a:pt x="1676291" y="223241"/>
                </a:lnTo>
                <a:lnTo>
                  <a:pt x="1676291" y="165943"/>
                </a:lnTo>
                <a:lnTo>
                  <a:pt x="1788810" y="165943"/>
                </a:lnTo>
                <a:lnTo>
                  <a:pt x="1788810" y="22324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54038" y="3531434"/>
            <a:ext cx="498475" cy="421005"/>
          </a:xfrm>
          <a:custGeom>
            <a:avLst/>
            <a:gdLst/>
            <a:ahLst/>
            <a:cxnLst/>
            <a:rect l="l" t="t" r="r" b="b"/>
            <a:pathLst>
              <a:path w="498475" h="421004">
                <a:moveTo>
                  <a:pt x="59531" y="415822"/>
                </a:moveTo>
                <a:lnTo>
                  <a:pt x="0" y="415822"/>
                </a:lnTo>
                <a:lnTo>
                  <a:pt x="0" y="0"/>
                </a:lnTo>
                <a:lnTo>
                  <a:pt x="59531" y="0"/>
                </a:lnTo>
                <a:lnTo>
                  <a:pt x="59531" y="415822"/>
                </a:lnTo>
                <a:close/>
              </a:path>
              <a:path w="498475" h="421004">
                <a:moveTo>
                  <a:pt x="245573" y="420585"/>
                </a:moveTo>
                <a:lnTo>
                  <a:pt x="212228" y="398633"/>
                </a:lnTo>
                <a:lnTo>
                  <a:pt x="209549" y="384866"/>
                </a:lnTo>
                <a:lnTo>
                  <a:pt x="210201" y="377552"/>
                </a:lnTo>
                <a:lnTo>
                  <a:pt x="238277" y="348922"/>
                </a:lnTo>
                <a:lnTo>
                  <a:pt x="245573" y="348252"/>
                </a:lnTo>
                <a:lnTo>
                  <a:pt x="252881" y="348922"/>
                </a:lnTo>
                <a:lnTo>
                  <a:pt x="281507" y="377552"/>
                </a:lnTo>
                <a:lnTo>
                  <a:pt x="282177" y="384866"/>
                </a:lnTo>
                <a:lnTo>
                  <a:pt x="281507" y="392029"/>
                </a:lnTo>
                <a:lnTo>
                  <a:pt x="252881" y="419933"/>
                </a:lnTo>
                <a:lnTo>
                  <a:pt x="245573" y="420585"/>
                </a:lnTo>
                <a:close/>
              </a:path>
              <a:path w="498475" h="421004">
                <a:moveTo>
                  <a:pt x="250335" y="209254"/>
                </a:moveTo>
                <a:lnTo>
                  <a:pt x="217255" y="187038"/>
                </a:lnTo>
                <a:lnTo>
                  <a:pt x="214616" y="173230"/>
                </a:lnTo>
                <a:lnTo>
                  <a:pt x="215267" y="165921"/>
                </a:lnTo>
                <a:lnTo>
                  <a:pt x="243171" y="137288"/>
                </a:lnTo>
                <a:lnTo>
                  <a:pt x="250335" y="136616"/>
                </a:lnTo>
                <a:lnTo>
                  <a:pt x="257643" y="137288"/>
                </a:lnTo>
                <a:lnTo>
                  <a:pt x="286270" y="165921"/>
                </a:lnTo>
                <a:lnTo>
                  <a:pt x="286940" y="173230"/>
                </a:lnTo>
                <a:lnTo>
                  <a:pt x="286270" y="180404"/>
                </a:lnTo>
                <a:lnTo>
                  <a:pt x="257643" y="208593"/>
                </a:lnTo>
                <a:lnTo>
                  <a:pt x="250335" y="209254"/>
                </a:lnTo>
                <a:close/>
              </a:path>
              <a:path w="498475" h="421004">
                <a:moveTo>
                  <a:pt x="497985" y="415822"/>
                </a:moveTo>
                <a:lnTo>
                  <a:pt x="438453" y="415822"/>
                </a:lnTo>
                <a:lnTo>
                  <a:pt x="438453" y="0"/>
                </a:lnTo>
                <a:lnTo>
                  <a:pt x="497985" y="0"/>
                </a:lnTo>
                <a:lnTo>
                  <a:pt x="497985" y="415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974" y="4230441"/>
            <a:ext cx="5196889" cy="26825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349" y="775677"/>
            <a:ext cx="5373715" cy="5790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5511" y="2447873"/>
            <a:ext cx="10557548" cy="35078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511" y="2447873"/>
            <a:ext cx="10557548" cy="35078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974" y="4230441"/>
            <a:ext cx="5196889" cy="26825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349" y="775677"/>
            <a:ext cx="5373715" cy="5790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1078" y="3947826"/>
            <a:ext cx="6299133" cy="34751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945615" y="4401750"/>
            <a:ext cx="2033270" cy="266700"/>
          </a:xfrm>
          <a:custGeom>
            <a:avLst/>
            <a:gdLst/>
            <a:ahLst/>
            <a:cxnLst/>
            <a:rect l="l" t="t" r="r" b="b"/>
            <a:pathLst>
              <a:path w="2033270" h="266700">
                <a:moveTo>
                  <a:pt x="63988" y="266547"/>
                </a:moveTo>
                <a:lnTo>
                  <a:pt x="20478" y="261078"/>
                </a:lnTo>
                <a:lnTo>
                  <a:pt x="0" y="254050"/>
                </a:lnTo>
                <a:lnTo>
                  <a:pt x="0" y="3721"/>
                </a:lnTo>
                <a:lnTo>
                  <a:pt x="33927" y="3721"/>
                </a:lnTo>
                <a:lnTo>
                  <a:pt x="33927" y="104626"/>
                </a:lnTo>
                <a:lnTo>
                  <a:pt x="125085" y="104626"/>
                </a:lnTo>
                <a:lnTo>
                  <a:pt x="133940" y="113258"/>
                </a:lnTo>
                <a:lnTo>
                  <a:pt x="138753" y="120252"/>
                </a:lnTo>
                <a:lnTo>
                  <a:pt x="72475" y="120252"/>
                </a:lnTo>
                <a:lnTo>
                  <a:pt x="63347" y="121257"/>
                </a:lnTo>
                <a:lnTo>
                  <a:pt x="63066" y="121257"/>
                </a:lnTo>
                <a:lnTo>
                  <a:pt x="53316" y="124457"/>
                </a:lnTo>
                <a:lnTo>
                  <a:pt x="43650" y="129713"/>
                </a:lnTo>
                <a:lnTo>
                  <a:pt x="33927" y="137071"/>
                </a:lnTo>
                <a:lnTo>
                  <a:pt x="33927" y="229641"/>
                </a:lnTo>
                <a:lnTo>
                  <a:pt x="42627" y="231920"/>
                </a:lnTo>
                <a:lnTo>
                  <a:pt x="51455" y="233548"/>
                </a:lnTo>
                <a:lnTo>
                  <a:pt x="60412" y="234525"/>
                </a:lnTo>
                <a:lnTo>
                  <a:pt x="69503" y="234850"/>
                </a:lnTo>
                <a:lnTo>
                  <a:pt x="135840" y="234850"/>
                </a:lnTo>
                <a:lnTo>
                  <a:pt x="129920" y="242144"/>
                </a:lnTo>
                <a:lnTo>
                  <a:pt x="116594" y="252820"/>
                </a:lnTo>
                <a:lnTo>
                  <a:pt x="101162" y="260446"/>
                </a:lnTo>
                <a:lnTo>
                  <a:pt x="83626" y="265021"/>
                </a:lnTo>
                <a:lnTo>
                  <a:pt x="63988" y="266547"/>
                </a:lnTo>
                <a:close/>
              </a:path>
              <a:path w="2033270" h="266700">
                <a:moveTo>
                  <a:pt x="125085" y="104626"/>
                </a:moveTo>
                <a:lnTo>
                  <a:pt x="33927" y="104626"/>
                </a:lnTo>
                <a:lnTo>
                  <a:pt x="45061" y="97659"/>
                </a:lnTo>
                <a:lnTo>
                  <a:pt x="56586" y="92682"/>
                </a:lnTo>
                <a:lnTo>
                  <a:pt x="68503" y="89696"/>
                </a:lnTo>
                <a:lnTo>
                  <a:pt x="80809" y="88701"/>
                </a:lnTo>
                <a:lnTo>
                  <a:pt x="96352" y="90236"/>
                </a:lnTo>
                <a:lnTo>
                  <a:pt x="110389" y="94840"/>
                </a:lnTo>
                <a:lnTo>
                  <a:pt x="122919" y="102514"/>
                </a:lnTo>
                <a:lnTo>
                  <a:pt x="125085" y="104626"/>
                </a:lnTo>
                <a:close/>
              </a:path>
              <a:path w="2033270" h="266700">
                <a:moveTo>
                  <a:pt x="135840" y="234850"/>
                </a:moveTo>
                <a:lnTo>
                  <a:pt x="69503" y="234850"/>
                </a:lnTo>
                <a:lnTo>
                  <a:pt x="80219" y="233855"/>
                </a:lnTo>
                <a:lnTo>
                  <a:pt x="89892" y="230869"/>
                </a:lnTo>
                <a:lnTo>
                  <a:pt x="116823" y="200620"/>
                </a:lnTo>
                <a:lnTo>
                  <a:pt x="120395" y="177849"/>
                </a:lnTo>
                <a:lnTo>
                  <a:pt x="119559" y="165655"/>
                </a:lnTo>
                <a:lnTo>
                  <a:pt x="99879" y="129294"/>
                </a:lnTo>
                <a:lnTo>
                  <a:pt x="72475" y="120252"/>
                </a:lnTo>
                <a:lnTo>
                  <a:pt x="138753" y="120252"/>
                </a:lnTo>
                <a:lnTo>
                  <a:pt x="142991" y="126411"/>
                </a:lnTo>
                <a:lnTo>
                  <a:pt x="149456" y="141312"/>
                </a:lnTo>
                <a:lnTo>
                  <a:pt x="153335" y="157962"/>
                </a:lnTo>
                <a:lnTo>
                  <a:pt x="154628" y="176361"/>
                </a:lnTo>
                <a:lnTo>
                  <a:pt x="153085" y="195932"/>
                </a:lnTo>
                <a:lnTo>
                  <a:pt x="148453" y="213419"/>
                </a:lnTo>
                <a:lnTo>
                  <a:pt x="140733" y="228823"/>
                </a:lnTo>
                <a:lnTo>
                  <a:pt x="135840" y="234850"/>
                </a:lnTo>
                <a:close/>
              </a:path>
              <a:path w="2033270" h="266700">
                <a:moveTo>
                  <a:pt x="267890" y="266251"/>
                </a:moveTo>
                <a:lnTo>
                  <a:pt x="222046" y="254497"/>
                </a:lnTo>
                <a:lnTo>
                  <a:pt x="194021" y="222832"/>
                </a:lnTo>
                <a:lnTo>
                  <a:pt x="183651" y="177105"/>
                </a:lnTo>
                <a:lnTo>
                  <a:pt x="185037" y="158455"/>
                </a:lnTo>
                <a:lnTo>
                  <a:pt x="205825" y="113555"/>
                </a:lnTo>
                <a:lnTo>
                  <a:pt x="246609" y="90487"/>
                </a:lnTo>
                <a:lnTo>
                  <a:pt x="246966" y="90487"/>
                </a:lnTo>
                <a:lnTo>
                  <a:pt x="263270" y="88999"/>
                </a:lnTo>
                <a:lnTo>
                  <a:pt x="306609" y="102393"/>
                </a:lnTo>
                <a:lnTo>
                  <a:pt x="321468" y="118466"/>
                </a:lnTo>
                <a:lnTo>
                  <a:pt x="263270" y="118466"/>
                </a:lnTo>
                <a:lnTo>
                  <a:pt x="254596" y="119155"/>
                </a:lnTo>
                <a:lnTo>
                  <a:pt x="223796" y="142726"/>
                </a:lnTo>
                <a:lnTo>
                  <a:pt x="218331" y="160734"/>
                </a:lnTo>
                <a:lnTo>
                  <a:pt x="336780" y="160734"/>
                </a:lnTo>
                <a:lnTo>
                  <a:pt x="337841" y="176658"/>
                </a:lnTo>
                <a:lnTo>
                  <a:pt x="337841" y="180974"/>
                </a:lnTo>
                <a:lnTo>
                  <a:pt x="217579" y="180974"/>
                </a:lnTo>
                <a:lnTo>
                  <a:pt x="219052" y="192630"/>
                </a:lnTo>
                <a:lnTo>
                  <a:pt x="242094" y="226432"/>
                </a:lnTo>
                <a:lnTo>
                  <a:pt x="273100" y="234552"/>
                </a:lnTo>
                <a:lnTo>
                  <a:pt x="334860" y="234552"/>
                </a:lnTo>
                <a:lnTo>
                  <a:pt x="334860" y="246754"/>
                </a:lnTo>
                <a:lnTo>
                  <a:pt x="295904" y="263740"/>
                </a:lnTo>
                <a:lnTo>
                  <a:pt x="277898" y="265973"/>
                </a:lnTo>
                <a:lnTo>
                  <a:pt x="267890" y="266251"/>
                </a:lnTo>
                <a:close/>
              </a:path>
              <a:path w="2033270" h="266700">
                <a:moveTo>
                  <a:pt x="336780" y="160734"/>
                </a:moveTo>
                <a:lnTo>
                  <a:pt x="304351" y="160734"/>
                </a:lnTo>
                <a:lnTo>
                  <a:pt x="303153" y="151135"/>
                </a:lnTo>
                <a:lnTo>
                  <a:pt x="300744" y="142726"/>
                </a:lnTo>
                <a:lnTo>
                  <a:pt x="263270" y="118466"/>
                </a:lnTo>
                <a:lnTo>
                  <a:pt x="321468" y="118466"/>
                </a:lnTo>
                <a:lnTo>
                  <a:pt x="326449" y="125732"/>
                </a:lnTo>
                <a:lnTo>
                  <a:pt x="332777" y="140679"/>
                </a:lnTo>
                <a:lnTo>
                  <a:pt x="336575" y="157655"/>
                </a:lnTo>
                <a:lnTo>
                  <a:pt x="336780" y="160734"/>
                </a:lnTo>
                <a:close/>
              </a:path>
              <a:path w="2033270" h="266700">
                <a:moveTo>
                  <a:pt x="334860" y="234552"/>
                </a:moveTo>
                <a:lnTo>
                  <a:pt x="273100" y="234552"/>
                </a:lnTo>
                <a:lnTo>
                  <a:pt x="289514" y="233250"/>
                </a:lnTo>
                <a:lnTo>
                  <a:pt x="305280" y="229343"/>
                </a:lnTo>
                <a:lnTo>
                  <a:pt x="320396" y="222832"/>
                </a:lnTo>
                <a:lnTo>
                  <a:pt x="334860" y="213716"/>
                </a:lnTo>
                <a:lnTo>
                  <a:pt x="334860" y="234552"/>
                </a:lnTo>
                <a:close/>
              </a:path>
              <a:path w="2033270" h="266700">
                <a:moveTo>
                  <a:pt x="533495" y="131713"/>
                </a:moveTo>
                <a:lnTo>
                  <a:pt x="516654" y="131713"/>
                </a:lnTo>
                <a:lnTo>
                  <a:pt x="518587" y="128736"/>
                </a:lnTo>
                <a:lnTo>
                  <a:pt x="530867" y="111351"/>
                </a:lnTo>
                <a:lnTo>
                  <a:pt x="543146" y="98933"/>
                </a:lnTo>
                <a:lnTo>
                  <a:pt x="555423" y="91483"/>
                </a:lnTo>
                <a:lnTo>
                  <a:pt x="567698" y="88999"/>
                </a:lnTo>
                <a:lnTo>
                  <a:pt x="577337" y="90208"/>
                </a:lnTo>
                <a:lnTo>
                  <a:pt x="587197" y="93836"/>
                </a:lnTo>
                <a:lnTo>
                  <a:pt x="597280" y="99882"/>
                </a:lnTo>
                <a:lnTo>
                  <a:pt x="607589" y="108346"/>
                </a:lnTo>
                <a:lnTo>
                  <a:pt x="599730" y="121443"/>
                </a:lnTo>
                <a:lnTo>
                  <a:pt x="556982" y="121443"/>
                </a:lnTo>
                <a:lnTo>
                  <a:pt x="549067" y="122420"/>
                </a:lnTo>
                <a:lnTo>
                  <a:pt x="541692" y="125350"/>
                </a:lnTo>
                <a:lnTo>
                  <a:pt x="534857" y="130234"/>
                </a:lnTo>
                <a:lnTo>
                  <a:pt x="533495" y="131713"/>
                </a:lnTo>
                <a:close/>
              </a:path>
              <a:path w="2033270" h="266700">
                <a:moveTo>
                  <a:pt x="516654" y="263575"/>
                </a:moveTo>
                <a:lnTo>
                  <a:pt x="482573" y="263575"/>
                </a:lnTo>
                <a:lnTo>
                  <a:pt x="482573" y="92422"/>
                </a:lnTo>
                <a:lnTo>
                  <a:pt x="516654" y="92422"/>
                </a:lnTo>
                <a:lnTo>
                  <a:pt x="516654" y="131713"/>
                </a:lnTo>
                <a:lnTo>
                  <a:pt x="533495" y="131713"/>
                </a:lnTo>
                <a:lnTo>
                  <a:pt x="516654" y="174129"/>
                </a:lnTo>
                <a:lnTo>
                  <a:pt x="516654" y="263575"/>
                </a:lnTo>
                <a:close/>
              </a:path>
              <a:path w="2033270" h="266700">
                <a:moveTo>
                  <a:pt x="589729" y="138112"/>
                </a:moveTo>
                <a:lnTo>
                  <a:pt x="581098" y="130819"/>
                </a:lnTo>
                <a:lnTo>
                  <a:pt x="572763" y="125610"/>
                </a:lnTo>
                <a:lnTo>
                  <a:pt x="564557" y="122420"/>
                </a:lnTo>
                <a:lnTo>
                  <a:pt x="564240" y="122420"/>
                </a:lnTo>
                <a:lnTo>
                  <a:pt x="556982" y="121443"/>
                </a:lnTo>
                <a:lnTo>
                  <a:pt x="599730" y="121443"/>
                </a:lnTo>
                <a:lnTo>
                  <a:pt x="589729" y="138112"/>
                </a:lnTo>
                <a:close/>
              </a:path>
              <a:path w="2033270" h="266700">
                <a:moveTo>
                  <a:pt x="711582" y="266547"/>
                </a:moveTo>
                <a:lnTo>
                  <a:pt x="661015" y="252571"/>
                </a:lnTo>
                <a:lnTo>
                  <a:pt x="627864" y="213754"/>
                </a:lnTo>
                <a:lnTo>
                  <a:pt x="621458" y="178891"/>
                </a:lnTo>
                <a:lnTo>
                  <a:pt x="622961" y="162288"/>
                </a:lnTo>
                <a:lnTo>
                  <a:pt x="647432" y="117127"/>
                </a:lnTo>
                <a:lnTo>
                  <a:pt x="694178" y="93548"/>
                </a:lnTo>
                <a:lnTo>
                  <a:pt x="713068" y="91976"/>
                </a:lnTo>
                <a:lnTo>
                  <a:pt x="731693" y="93548"/>
                </a:lnTo>
                <a:lnTo>
                  <a:pt x="748728" y="98263"/>
                </a:lnTo>
                <a:lnTo>
                  <a:pt x="764085" y="106123"/>
                </a:lnTo>
                <a:lnTo>
                  <a:pt x="777962" y="117276"/>
                </a:lnTo>
                <a:lnTo>
                  <a:pt x="782370" y="122485"/>
                </a:lnTo>
                <a:lnTo>
                  <a:pt x="711287" y="122485"/>
                </a:lnTo>
                <a:lnTo>
                  <a:pt x="699628" y="123490"/>
                </a:lnTo>
                <a:lnTo>
                  <a:pt x="664433" y="147051"/>
                </a:lnTo>
                <a:lnTo>
                  <a:pt x="655660" y="178891"/>
                </a:lnTo>
                <a:lnTo>
                  <a:pt x="655724" y="180528"/>
                </a:lnTo>
                <a:lnTo>
                  <a:pt x="656582" y="190620"/>
                </a:lnTo>
                <a:lnTo>
                  <a:pt x="656618" y="191048"/>
                </a:lnTo>
                <a:lnTo>
                  <a:pt x="659498" y="201252"/>
                </a:lnTo>
                <a:lnTo>
                  <a:pt x="659603" y="201625"/>
                </a:lnTo>
                <a:lnTo>
                  <a:pt x="664580" y="211066"/>
                </a:lnTo>
                <a:lnTo>
                  <a:pt x="671424" y="219224"/>
                </a:lnTo>
                <a:lnTo>
                  <a:pt x="671549" y="219372"/>
                </a:lnTo>
                <a:lnTo>
                  <a:pt x="680046" y="226060"/>
                </a:lnTo>
                <a:lnTo>
                  <a:pt x="689814" y="230944"/>
                </a:lnTo>
                <a:lnTo>
                  <a:pt x="700727" y="233874"/>
                </a:lnTo>
                <a:lnTo>
                  <a:pt x="712773" y="234850"/>
                </a:lnTo>
                <a:lnTo>
                  <a:pt x="784058" y="234850"/>
                </a:lnTo>
                <a:lnTo>
                  <a:pt x="777657" y="242144"/>
                </a:lnTo>
                <a:lnTo>
                  <a:pt x="763706" y="252820"/>
                </a:lnTo>
                <a:lnTo>
                  <a:pt x="748267" y="260336"/>
                </a:lnTo>
                <a:lnTo>
                  <a:pt x="748457" y="260336"/>
                </a:lnTo>
                <a:lnTo>
                  <a:pt x="730769" y="264994"/>
                </a:lnTo>
                <a:lnTo>
                  <a:pt x="731005" y="264994"/>
                </a:lnTo>
                <a:lnTo>
                  <a:pt x="711582" y="266547"/>
                </a:lnTo>
                <a:close/>
              </a:path>
              <a:path w="2033270" h="266700">
                <a:moveTo>
                  <a:pt x="784058" y="234850"/>
                </a:moveTo>
                <a:lnTo>
                  <a:pt x="712773" y="234850"/>
                </a:lnTo>
                <a:lnTo>
                  <a:pt x="724639" y="233874"/>
                </a:lnTo>
                <a:lnTo>
                  <a:pt x="735390" y="230944"/>
                </a:lnTo>
                <a:lnTo>
                  <a:pt x="765495" y="201252"/>
                </a:lnTo>
                <a:lnTo>
                  <a:pt x="769336" y="180528"/>
                </a:lnTo>
                <a:lnTo>
                  <a:pt x="769412" y="179635"/>
                </a:lnTo>
                <a:lnTo>
                  <a:pt x="752959" y="138558"/>
                </a:lnTo>
                <a:lnTo>
                  <a:pt x="711287" y="122485"/>
                </a:lnTo>
                <a:lnTo>
                  <a:pt x="782370" y="122485"/>
                </a:lnTo>
                <a:lnTo>
                  <a:pt x="802233" y="162288"/>
                </a:lnTo>
                <a:lnTo>
                  <a:pt x="803772" y="179635"/>
                </a:lnTo>
                <a:lnTo>
                  <a:pt x="803851" y="180528"/>
                </a:lnTo>
                <a:lnTo>
                  <a:pt x="802289" y="197467"/>
                </a:lnTo>
                <a:lnTo>
                  <a:pt x="802215" y="198276"/>
                </a:lnTo>
                <a:lnTo>
                  <a:pt x="797305" y="214461"/>
                </a:lnTo>
                <a:lnTo>
                  <a:pt x="789119" y="229084"/>
                </a:lnTo>
                <a:lnTo>
                  <a:pt x="784058" y="234850"/>
                </a:lnTo>
                <a:close/>
              </a:path>
              <a:path w="2033270" h="266700">
                <a:moveTo>
                  <a:pt x="876107" y="263575"/>
                </a:moveTo>
                <a:lnTo>
                  <a:pt x="842179" y="263575"/>
                </a:lnTo>
                <a:lnTo>
                  <a:pt x="842179" y="3721"/>
                </a:lnTo>
                <a:lnTo>
                  <a:pt x="876107" y="3721"/>
                </a:lnTo>
                <a:lnTo>
                  <a:pt x="876107" y="263575"/>
                </a:lnTo>
                <a:close/>
              </a:path>
              <a:path w="2033270" h="266700">
                <a:moveTo>
                  <a:pt x="959641" y="263575"/>
                </a:moveTo>
                <a:lnTo>
                  <a:pt x="925704" y="263575"/>
                </a:lnTo>
                <a:lnTo>
                  <a:pt x="925704" y="3721"/>
                </a:lnTo>
                <a:lnTo>
                  <a:pt x="959641" y="3721"/>
                </a:lnTo>
                <a:lnTo>
                  <a:pt x="959641" y="263575"/>
                </a:lnTo>
                <a:close/>
              </a:path>
              <a:path w="2033270" h="266700">
                <a:moveTo>
                  <a:pt x="1084390" y="266251"/>
                </a:moveTo>
                <a:lnTo>
                  <a:pt x="1038556" y="254497"/>
                </a:lnTo>
                <a:lnTo>
                  <a:pt x="1010522" y="222832"/>
                </a:lnTo>
                <a:lnTo>
                  <a:pt x="1000161" y="177105"/>
                </a:lnTo>
                <a:lnTo>
                  <a:pt x="1001547" y="158455"/>
                </a:lnTo>
                <a:lnTo>
                  <a:pt x="1022335" y="113555"/>
                </a:lnTo>
                <a:lnTo>
                  <a:pt x="1063115" y="90487"/>
                </a:lnTo>
                <a:lnTo>
                  <a:pt x="1063472" y="90487"/>
                </a:lnTo>
                <a:lnTo>
                  <a:pt x="1079780" y="88999"/>
                </a:lnTo>
                <a:lnTo>
                  <a:pt x="1123114" y="102393"/>
                </a:lnTo>
                <a:lnTo>
                  <a:pt x="1137977" y="118466"/>
                </a:lnTo>
                <a:lnTo>
                  <a:pt x="1079780" y="118466"/>
                </a:lnTo>
                <a:lnTo>
                  <a:pt x="1071100" y="119155"/>
                </a:lnTo>
                <a:lnTo>
                  <a:pt x="1040304" y="142726"/>
                </a:lnTo>
                <a:lnTo>
                  <a:pt x="1034832" y="160734"/>
                </a:lnTo>
                <a:lnTo>
                  <a:pt x="1153282" y="160734"/>
                </a:lnTo>
                <a:lnTo>
                  <a:pt x="1154341" y="176658"/>
                </a:lnTo>
                <a:lnTo>
                  <a:pt x="1154341" y="180974"/>
                </a:lnTo>
                <a:lnTo>
                  <a:pt x="1034089" y="180974"/>
                </a:lnTo>
                <a:lnTo>
                  <a:pt x="1035557" y="192630"/>
                </a:lnTo>
                <a:lnTo>
                  <a:pt x="1058599" y="226432"/>
                </a:lnTo>
                <a:lnTo>
                  <a:pt x="1089600" y="234552"/>
                </a:lnTo>
                <a:lnTo>
                  <a:pt x="1151370" y="234552"/>
                </a:lnTo>
                <a:lnTo>
                  <a:pt x="1151370" y="246754"/>
                </a:lnTo>
                <a:lnTo>
                  <a:pt x="1112413" y="263740"/>
                </a:lnTo>
                <a:lnTo>
                  <a:pt x="1094400" y="265973"/>
                </a:lnTo>
                <a:lnTo>
                  <a:pt x="1084390" y="266251"/>
                </a:lnTo>
                <a:close/>
              </a:path>
              <a:path w="2033270" h="266700">
                <a:moveTo>
                  <a:pt x="1153282" y="160734"/>
                </a:moveTo>
                <a:lnTo>
                  <a:pt x="1120861" y="160734"/>
                </a:lnTo>
                <a:lnTo>
                  <a:pt x="1119657" y="151135"/>
                </a:lnTo>
                <a:lnTo>
                  <a:pt x="1117246" y="142726"/>
                </a:lnTo>
                <a:lnTo>
                  <a:pt x="1079780" y="118466"/>
                </a:lnTo>
                <a:lnTo>
                  <a:pt x="1137977" y="118466"/>
                </a:lnTo>
                <a:lnTo>
                  <a:pt x="1142958" y="125732"/>
                </a:lnTo>
                <a:lnTo>
                  <a:pt x="1149283" y="140679"/>
                </a:lnTo>
                <a:lnTo>
                  <a:pt x="1153077" y="157655"/>
                </a:lnTo>
                <a:lnTo>
                  <a:pt x="1153282" y="160734"/>
                </a:lnTo>
                <a:close/>
              </a:path>
              <a:path w="2033270" h="266700">
                <a:moveTo>
                  <a:pt x="1151370" y="234552"/>
                </a:moveTo>
                <a:lnTo>
                  <a:pt x="1089600" y="234552"/>
                </a:lnTo>
                <a:lnTo>
                  <a:pt x="1106019" y="233250"/>
                </a:lnTo>
                <a:lnTo>
                  <a:pt x="1121785" y="229343"/>
                </a:lnTo>
                <a:lnTo>
                  <a:pt x="1136902" y="222832"/>
                </a:lnTo>
                <a:lnTo>
                  <a:pt x="1151370" y="213716"/>
                </a:lnTo>
                <a:lnTo>
                  <a:pt x="1151370" y="234552"/>
                </a:lnTo>
                <a:close/>
              </a:path>
              <a:path w="2033270" h="266700">
                <a:moveTo>
                  <a:pt x="1339374" y="95994"/>
                </a:moveTo>
                <a:lnTo>
                  <a:pt x="1305293" y="95994"/>
                </a:lnTo>
                <a:lnTo>
                  <a:pt x="1305293" y="3721"/>
                </a:lnTo>
                <a:lnTo>
                  <a:pt x="1339374" y="3721"/>
                </a:lnTo>
                <a:lnTo>
                  <a:pt x="1339374" y="95994"/>
                </a:lnTo>
                <a:close/>
              </a:path>
              <a:path w="2033270" h="266700">
                <a:moveTo>
                  <a:pt x="1339374" y="263575"/>
                </a:moveTo>
                <a:lnTo>
                  <a:pt x="1266898" y="263575"/>
                </a:lnTo>
                <a:lnTo>
                  <a:pt x="1248878" y="262077"/>
                </a:lnTo>
                <a:lnTo>
                  <a:pt x="1206319" y="239610"/>
                </a:lnTo>
                <a:lnTo>
                  <a:pt x="1185254" y="194323"/>
                </a:lnTo>
                <a:lnTo>
                  <a:pt x="1183850" y="175171"/>
                </a:lnTo>
                <a:lnTo>
                  <a:pt x="1185329" y="157116"/>
                </a:lnTo>
                <a:lnTo>
                  <a:pt x="1207510" y="113109"/>
                </a:lnTo>
                <a:lnTo>
                  <a:pt x="1250458" y="90226"/>
                </a:lnTo>
                <a:lnTo>
                  <a:pt x="1268089" y="88701"/>
                </a:lnTo>
                <a:lnTo>
                  <a:pt x="1276829" y="89157"/>
                </a:lnTo>
                <a:lnTo>
                  <a:pt x="1285945" y="90524"/>
                </a:lnTo>
                <a:lnTo>
                  <a:pt x="1295434" y="92804"/>
                </a:lnTo>
                <a:lnTo>
                  <a:pt x="1305293" y="95994"/>
                </a:lnTo>
                <a:lnTo>
                  <a:pt x="1339374" y="95994"/>
                </a:lnTo>
                <a:lnTo>
                  <a:pt x="1339374" y="118021"/>
                </a:lnTo>
                <a:lnTo>
                  <a:pt x="1273289" y="118021"/>
                </a:lnTo>
                <a:lnTo>
                  <a:pt x="1261285" y="119062"/>
                </a:lnTo>
                <a:lnTo>
                  <a:pt x="1226449" y="143675"/>
                </a:lnTo>
                <a:lnTo>
                  <a:pt x="1218083" y="179338"/>
                </a:lnTo>
                <a:lnTo>
                  <a:pt x="1218892" y="191755"/>
                </a:lnTo>
                <a:lnTo>
                  <a:pt x="1236285" y="225723"/>
                </a:lnTo>
                <a:lnTo>
                  <a:pt x="1279100" y="234552"/>
                </a:lnTo>
                <a:lnTo>
                  <a:pt x="1339374" y="234552"/>
                </a:lnTo>
                <a:lnTo>
                  <a:pt x="1339374" y="263575"/>
                </a:lnTo>
                <a:close/>
              </a:path>
              <a:path w="2033270" h="266700">
                <a:moveTo>
                  <a:pt x="1339374" y="234552"/>
                </a:moveTo>
                <a:lnTo>
                  <a:pt x="1305293" y="234552"/>
                </a:lnTo>
                <a:lnTo>
                  <a:pt x="1305293" y="126057"/>
                </a:lnTo>
                <a:lnTo>
                  <a:pt x="1297378" y="122541"/>
                </a:lnTo>
                <a:lnTo>
                  <a:pt x="1289406" y="120030"/>
                </a:lnTo>
                <a:lnTo>
                  <a:pt x="1281376" y="118523"/>
                </a:lnTo>
                <a:lnTo>
                  <a:pt x="1273289" y="118021"/>
                </a:lnTo>
                <a:lnTo>
                  <a:pt x="1339374" y="118021"/>
                </a:lnTo>
                <a:lnTo>
                  <a:pt x="1339374" y="234552"/>
                </a:lnTo>
                <a:close/>
              </a:path>
              <a:path w="2033270" h="266700">
                <a:moveTo>
                  <a:pt x="1668471" y="103138"/>
                </a:moveTo>
                <a:lnTo>
                  <a:pt x="1488383" y="103138"/>
                </a:lnTo>
                <a:lnTo>
                  <a:pt x="1488383" y="71884"/>
                </a:lnTo>
                <a:lnTo>
                  <a:pt x="1668471" y="71884"/>
                </a:lnTo>
                <a:lnTo>
                  <a:pt x="1668471" y="103138"/>
                </a:lnTo>
                <a:close/>
              </a:path>
              <a:path w="2033270" h="266700">
                <a:moveTo>
                  <a:pt x="1668471" y="186035"/>
                </a:moveTo>
                <a:lnTo>
                  <a:pt x="1488383" y="186035"/>
                </a:lnTo>
                <a:lnTo>
                  <a:pt x="1488383" y="154780"/>
                </a:lnTo>
                <a:lnTo>
                  <a:pt x="1668471" y="154780"/>
                </a:lnTo>
                <a:lnTo>
                  <a:pt x="1668471" y="186035"/>
                </a:lnTo>
                <a:close/>
              </a:path>
              <a:path w="2033270" h="266700">
                <a:moveTo>
                  <a:pt x="1820157" y="40630"/>
                </a:moveTo>
                <a:lnTo>
                  <a:pt x="1844569" y="0"/>
                </a:lnTo>
                <a:lnTo>
                  <a:pt x="1858766" y="1442"/>
                </a:lnTo>
                <a:lnTo>
                  <a:pt x="1871137" y="4725"/>
                </a:lnTo>
                <a:lnTo>
                  <a:pt x="1902126" y="34305"/>
                </a:lnTo>
                <a:lnTo>
                  <a:pt x="1902191" y="34528"/>
                </a:lnTo>
                <a:lnTo>
                  <a:pt x="1835340" y="34528"/>
                </a:lnTo>
                <a:lnTo>
                  <a:pt x="1828301" y="36562"/>
                </a:lnTo>
                <a:lnTo>
                  <a:pt x="1820157" y="40630"/>
                </a:lnTo>
                <a:close/>
              </a:path>
              <a:path w="2033270" h="266700">
                <a:moveTo>
                  <a:pt x="1849627" y="196899"/>
                </a:moveTo>
                <a:lnTo>
                  <a:pt x="1825967" y="170507"/>
                </a:lnTo>
                <a:lnTo>
                  <a:pt x="1825967" y="152747"/>
                </a:lnTo>
                <a:lnTo>
                  <a:pt x="1843844" y="113816"/>
                </a:lnTo>
                <a:lnTo>
                  <a:pt x="1851418" y="101649"/>
                </a:lnTo>
                <a:lnTo>
                  <a:pt x="1858449" y="89538"/>
                </a:lnTo>
                <a:lnTo>
                  <a:pt x="1863470" y="78507"/>
                </a:lnTo>
                <a:lnTo>
                  <a:pt x="1866483" y="68554"/>
                </a:lnTo>
                <a:lnTo>
                  <a:pt x="1867486" y="59680"/>
                </a:lnTo>
                <a:lnTo>
                  <a:pt x="1867486" y="51941"/>
                </a:lnTo>
                <a:lnTo>
                  <a:pt x="1865105" y="45838"/>
                </a:lnTo>
                <a:lnTo>
                  <a:pt x="1860343" y="41374"/>
                </a:lnTo>
                <a:lnTo>
                  <a:pt x="1855580" y="36810"/>
                </a:lnTo>
                <a:lnTo>
                  <a:pt x="1849236" y="34528"/>
                </a:lnTo>
                <a:lnTo>
                  <a:pt x="1902191" y="34528"/>
                </a:lnTo>
                <a:lnTo>
                  <a:pt x="1905057" y="44444"/>
                </a:lnTo>
                <a:lnTo>
                  <a:pt x="1906034" y="55513"/>
                </a:lnTo>
                <a:lnTo>
                  <a:pt x="1905653" y="63066"/>
                </a:lnTo>
                <a:lnTo>
                  <a:pt x="1890112" y="107602"/>
                </a:lnTo>
                <a:lnTo>
                  <a:pt x="1872849" y="135880"/>
                </a:lnTo>
                <a:lnTo>
                  <a:pt x="1862167" y="153339"/>
                </a:lnTo>
                <a:lnTo>
                  <a:pt x="1854538" y="168064"/>
                </a:lnTo>
                <a:lnTo>
                  <a:pt x="1849962" y="180054"/>
                </a:lnTo>
                <a:lnTo>
                  <a:pt x="1848559" y="188565"/>
                </a:lnTo>
                <a:lnTo>
                  <a:pt x="1848436" y="190896"/>
                </a:lnTo>
                <a:lnTo>
                  <a:pt x="1848789" y="193129"/>
                </a:lnTo>
                <a:lnTo>
                  <a:pt x="1848836" y="193426"/>
                </a:lnTo>
                <a:lnTo>
                  <a:pt x="1849627" y="196899"/>
                </a:lnTo>
                <a:close/>
              </a:path>
              <a:path w="2033270" h="266700">
                <a:moveTo>
                  <a:pt x="1860295" y="266547"/>
                </a:moveTo>
                <a:lnTo>
                  <a:pt x="1847493" y="266547"/>
                </a:lnTo>
                <a:lnTo>
                  <a:pt x="1842225" y="264413"/>
                </a:lnTo>
                <a:lnTo>
                  <a:pt x="1838016" y="260298"/>
                </a:lnTo>
                <a:lnTo>
                  <a:pt x="1833854" y="256031"/>
                </a:lnTo>
                <a:lnTo>
                  <a:pt x="1831768" y="250773"/>
                </a:lnTo>
                <a:lnTo>
                  <a:pt x="1831883" y="237781"/>
                </a:lnTo>
                <a:lnTo>
                  <a:pt x="1833901" y="232618"/>
                </a:lnTo>
                <a:lnTo>
                  <a:pt x="1838311" y="228004"/>
                </a:lnTo>
                <a:lnTo>
                  <a:pt x="1842646" y="223539"/>
                </a:lnTo>
                <a:lnTo>
                  <a:pt x="1847846" y="221307"/>
                </a:lnTo>
                <a:lnTo>
                  <a:pt x="1860543" y="221307"/>
                </a:lnTo>
                <a:lnTo>
                  <a:pt x="1865953" y="223539"/>
                </a:lnTo>
                <a:lnTo>
                  <a:pt x="1870315" y="228004"/>
                </a:lnTo>
                <a:lnTo>
                  <a:pt x="1874782" y="232370"/>
                </a:lnTo>
                <a:lnTo>
                  <a:pt x="1877011" y="237781"/>
                </a:lnTo>
                <a:lnTo>
                  <a:pt x="1876927" y="250773"/>
                </a:lnTo>
                <a:lnTo>
                  <a:pt x="1874782" y="255888"/>
                </a:lnTo>
                <a:lnTo>
                  <a:pt x="1865848" y="264413"/>
                </a:lnTo>
                <a:lnTo>
                  <a:pt x="1860295" y="266547"/>
                </a:lnTo>
                <a:close/>
              </a:path>
              <a:path w="2033270" h="266700">
                <a:moveTo>
                  <a:pt x="1947039" y="40630"/>
                </a:moveTo>
                <a:lnTo>
                  <a:pt x="1971442" y="0"/>
                </a:lnTo>
                <a:lnTo>
                  <a:pt x="1985639" y="1442"/>
                </a:lnTo>
                <a:lnTo>
                  <a:pt x="1998011" y="4725"/>
                </a:lnTo>
                <a:lnTo>
                  <a:pt x="2029004" y="34305"/>
                </a:lnTo>
                <a:lnTo>
                  <a:pt x="2029068" y="34528"/>
                </a:lnTo>
                <a:lnTo>
                  <a:pt x="1962222" y="34528"/>
                </a:lnTo>
                <a:lnTo>
                  <a:pt x="1955173" y="36562"/>
                </a:lnTo>
                <a:lnTo>
                  <a:pt x="1947039" y="40630"/>
                </a:lnTo>
                <a:close/>
              </a:path>
              <a:path w="2033270" h="266700">
                <a:moveTo>
                  <a:pt x="1976509" y="196899"/>
                </a:moveTo>
                <a:lnTo>
                  <a:pt x="1952840" y="170507"/>
                </a:lnTo>
                <a:lnTo>
                  <a:pt x="1952840" y="152747"/>
                </a:lnTo>
                <a:lnTo>
                  <a:pt x="1970718" y="113816"/>
                </a:lnTo>
                <a:lnTo>
                  <a:pt x="1978290" y="101649"/>
                </a:lnTo>
                <a:lnTo>
                  <a:pt x="1985323" y="89538"/>
                </a:lnTo>
                <a:lnTo>
                  <a:pt x="1990348" y="78507"/>
                </a:lnTo>
                <a:lnTo>
                  <a:pt x="1993363" y="68554"/>
                </a:lnTo>
                <a:lnTo>
                  <a:pt x="1994369" y="59680"/>
                </a:lnTo>
                <a:lnTo>
                  <a:pt x="1994369" y="51941"/>
                </a:lnTo>
                <a:lnTo>
                  <a:pt x="1991987" y="45838"/>
                </a:lnTo>
                <a:lnTo>
                  <a:pt x="1987225" y="41374"/>
                </a:lnTo>
                <a:lnTo>
                  <a:pt x="1982462" y="36810"/>
                </a:lnTo>
                <a:lnTo>
                  <a:pt x="1976109" y="34528"/>
                </a:lnTo>
                <a:lnTo>
                  <a:pt x="2029068" y="34528"/>
                </a:lnTo>
                <a:lnTo>
                  <a:pt x="2031931" y="44444"/>
                </a:lnTo>
                <a:lnTo>
                  <a:pt x="2032907" y="55513"/>
                </a:lnTo>
                <a:lnTo>
                  <a:pt x="2032526" y="63066"/>
                </a:lnTo>
                <a:lnTo>
                  <a:pt x="2031384" y="70842"/>
                </a:lnTo>
                <a:lnTo>
                  <a:pt x="2029559" y="78507"/>
                </a:lnTo>
                <a:lnTo>
                  <a:pt x="2029479" y="78842"/>
                </a:lnTo>
                <a:lnTo>
                  <a:pt x="2009285" y="120774"/>
                </a:lnTo>
                <a:lnTo>
                  <a:pt x="1999722" y="135880"/>
                </a:lnTo>
                <a:lnTo>
                  <a:pt x="1989045" y="153339"/>
                </a:lnTo>
                <a:lnTo>
                  <a:pt x="1981419" y="168064"/>
                </a:lnTo>
                <a:lnTo>
                  <a:pt x="1976844" y="180054"/>
                </a:lnTo>
                <a:lnTo>
                  <a:pt x="1975441" y="188565"/>
                </a:lnTo>
                <a:lnTo>
                  <a:pt x="1975319" y="190896"/>
                </a:lnTo>
                <a:lnTo>
                  <a:pt x="1975663" y="193129"/>
                </a:lnTo>
                <a:lnTo>
                  <a:pt x="1975709" y="193426"/>
                </a:lnTo>
                <a:lnTo>
                  <a:pt x="1976509" y="196899"/>
                </a:lnTo>
                <a:close/>
              </a:path>
              <a:path w="2033270" h="266700">
                <a:moveTo>
                  <a:pt x="1987168" y="266547"/>
                </a:moveTo>
                <a:lnTo>
                  <a:pt x="1974376" y="266547"/>
                </a:lnTo>
                <a:lnTo>
                  <a:pt x="1969107" y="264413"/>
                </a:lnTo>
                <a:lnTo>
                  <a:pt x="1964898" y="260298"/>
                </a:lnTo>
                <a:lnTo>
                  <a:pt x="1960726" y="256031"/>
                </a:lnTo>
                <a:lnTo>
                  <a:pt x="1958650" y="250773"/>
                </a:lnTo>
                <a:lnTo>
                  <a:pt x="1958765" y="237781"/>
                </a:lnTo>
                <a:lnTo>
                  <a:pt x="1960784" y="232618"/>
                </a:lnTo>
                <a:lnTo>
                  <a:pt x="1965194" y="228004"/>
                </a:lnTo>
                <a:lnTo>
                  <a:pt x="1969528" y="223539"/>
                </a:lnTo>
                <a:lnTo>
                  <a:pt x="1974719" y="221307"/>
                </a:lnTo>
                <a:lnTo>
                  <a:pt x="1987415" y="221307"/>
                </a:lnTo>
                <a:lnTo>
                  <a:pt x="1992826" y="223539"/>
                </a:lnTo>
                <a:lnTo>
                  <a:pt x="1997188" y="228004"/>
                </a:lnTo>
                <a:lnTo>
                  <a:pt x="2001655" y="232370"/>
                </a:lnTo>
                <a:lnTo>
                  <a:pt x="2003894" y="237781"/>
                </a:lnTo>
                <a:lnTo>
                  <a:pt x="2003809" y="250773"/>
                </a:lnTo>
                <a:lnTo>
                  <a:pt x="2001655" y="255888"/>
                </a:lnTo>
                <a:lnTo>
                  <a:pt x="1992730" y="264413"/>
                </a:lnTo>
                <a:lnTo>
                  <a:pt x="1987168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80812" y="5316149"/>
            <a:ext cx="4969062" cy="2665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20018" y="6230547"/>
            <a:ext cx="2288262" cy="35078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511" y="2447873"/>
            <a:ext cx="10557548" cy="35078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974" y="4230441"/>
            <a:ext cx="5196889" cy="26825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349" y="775677"/>
            <a:ext cx="5373715" cy="5790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1078" y="3947826"/>
            <a:ext cx="6299133" cy="3475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33660" y="4401750"/>
            <a:ext cx="3460168" cy="2665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80812" y="5316149"/>
            <a:ext cx="4969062" cy="2665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20018" y="6230547"/>
            <a:ext cx="2288262" cy="35078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511" y="2447873"/>
            <a:ext cx="10557548" cy="35078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974" y="4230441"/>
            <a:ext cx="5196889" cy="26825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349" y="775677"/>
            <a:ext cx="5373715" cy="5790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1078" y="3719226"/>
            <a:ext cx="6299133" cy="3475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33660" y="4173152"/>
            <a:ext cx="3460168" cy="266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0392" y="5087549"/>
            <a:ext cx="6405923" cy="35078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315613" y="5544748"/>
            <a:ext cx="1282065" cy="351155"/>
          </a:xfrm>
          <a:custGeom>
            <a:avLst/>
            <a:gdLst/>
            <a:ahLst/>
            <a:cxnLst/>
            <a:rect l="l" t="t" r="r" b="b"/>
            <a:pathLst>
              <a:path w="1282065" h="351154">
                <a:moveTo>
                  <a:pt x="94059" y="350786"/>
                </a:moveTo>
                <a:lnTo>
                  <a:pt x="73075" y="350786"/>
                </a:lnTo>
                <a:lnTo>
                  <a:pt x="67570" y="343937"/>
                </a:lnTo>
                <a:lnTo>
                  <a:pt x="57692" y="331857"/>
                </a:lnTo>
                <a:lnTo>
                  <a:pt x="31268" y="293767"/>
                </a:lnTo>
                <a:lnTo>
                  <a:pt x="9129" y="239651"/>
                </a:lnTo>
                <a:lnTo>
                  <a:pt x="1014" y="197385"/>
                </a:lnTo>
                <a:lnTo>
                  <a:pt x="56" y="177107"/>
                </a:lnTo>
                <a:lnTo>
                  <a:pt x="0" y="175916"/>
                </a:lnTo>
                <a:lnTo>
                  <a:pt x="4020" y="132791"/>
                </a:lnTo>
                <a:lnTo>
                  <a:pt x="16078" y="91230"/>
                </a:lnTo>
                <a:lnTo>
                  <a:pt x="38436" y="48034"/>
                </a:lnTo>
                <a:lnTo>
                  <a:pt x="73075" y="295"/>
                </a:lnTo>
                <a:lnTo>
                  <a:pt x="94059" y="295"/>
                </a:lnTo>
                <a:lnTo>
                  <a:pt x="83241" y="17000"/>
                </a:lnTo>
                <a:lnTo>
                  <a:pt x="74006" y="32442"/>
                </a:lnTo>
                <a:lnTo>
                  <a:pt x="55386" y="72257"/>
                </a:lnTo>
                <a:lnTo>
                  <a:pt x="44500" y="115785"/>
                </a:lnTo>
                <a:lnTo>
                  <a:pt x="39617" y="162168"/>
                </a:lnTo>
                <a:lnTo>
                  <a:pt x="39316" y="175916"/>
                </a:lnTo>
                <a:lnTo>
                  <a:pt x="39290" y="177107"/>
                </a:lnTo>
                <a:lnTo>
                  <a:pt x="42714" y="226024"/>
                </a:lnTo>
                <a:lnTo>
                  <a:pt x="52983" y="271276"/>
                </a:lnTo>
                <a:lnTo>
                  <a:pt x="70099" y="312863"/>
                </a:lnTo>
                <a:lnTo>
                  <a:pt x="94059" y="350786"/>
                </a:lnTo>
                <a:close/>
              </a:path>
              <a:path w="1282065" h="351154">
                <a:moveTo>
                  <a:pt x="117052" y="72332"/>
                </a:moveTo>
                <a:lnTo>
                  <a:pt x="117052" y="25003"/>
                </a:lnTo>
                <a:lnTo>
                  <a:pt x="132291" y="14194"/>
                </a:lnTo>
                <a:lnTo>
                  <a:pt x="147790" y="6473"/>
                </a:lnTo>
                <a:lnTo>
                  <a:pt x="163961" y="1718"/>
                </a:lnTo>
                <a:lnTo>
                  <a:pt x="164806" y="1718"/>
                </a:lnTo>
                <a:lnTo>
                  <a:pt x="179564" y="295"/>
                </a:lnTo>
                <a:lnTo>
                  <a:pt x="223765" y="13105"/>
                </a:lnTo>
                <a:lnTo>
                  <a:pt x="246269" y="37204"/>
                </a:lnTo>
                <a:lnTo>
                  <a:pt x="175097" y="37204"/>
                </a:lnTo>
                <a:lnTo>
                  <a:pt x="167311" y="37781"/>
                </a:lnTo>
                <a:lnTo>
                  <a:pt x="129890" y="57447"/>
                </a:lnTo>
                <a:lnTo>
                  <a:pt x="123276" y="64407"/>
                </a:lnTo>
                <a:lnTo>
                  <a:pt x="117052" y="72332"/>
                </a:lnTo>
                <a:close/>
              </a:path>
              <a:path w="1282065" h="351154">
                <a:moveTo>
                  <a:pt x="276300" y="263575"/>
                </a:moveTo>
                <a:lnTo>
                  <a:pt x="111851" y="263575"/>
                </a:lnTo>
                <a:lnTo>
                  <a:pt x="111851" y="260898"/>
                </a:lnTo>
                <a:lnTo>
                  <a:pt x="127472" y="242591"/>
                </a:lnTo>
                <a:lnTo>
                  <a:pt x="144841" y="220760"/>
                </a:lnTo>
                <a:lnTo>
                  <a:pt x="173938" y="182288"/>
                </a:lnTo>
                <a:lnTo>
                  <a:pt x="195582" y="150764"/>
                </a:lnTo>
                <a:lnTo>
                  <a:pt x="216871" y="109638"/>
                </a:lnTo>
                <a:lnTo>
                  <a:pt x="220636" y="85724"/>
                </a:lnTo>
                <a:lnTo>
                  <a:pt x="219856" y="75259"/>
                </a:lnTo>
                <a:lnTo>
                  <a:pt x="193629" y="40518"/>
                </a:lnTo>
                <a:lnTo>
                  <a:pt x="175097" y="37204"/>
                </a:lnTo>
                <a:lnTo>
                  <a:pt x="246269" y="37204"/>
                </a:lnTo>
                <a:lnTo>
                  <a:pt x="252154" y="48778"/>
                </a:lnTo>
                <a:lnTo>
                  <a:pt x="256312" y="63950"/>
                </a:lnTo>
                <a:lnTo>
                  <a:pt x="257698" y="80667"/>
                </a:lnTo>
                <a:lnTo>
                  <a:pt x="257479" y="85724"/>
                </a:lnTo>
                <a:lnTo>
                  <a:pt x="248910" y="123348"/>
                </a:lnTo>
                <a:lnTo>
                  <a:pt x="224482" y="167672"/>
                </a:lnTo>
                <a:lnTo>
                  <a:pt x="200744" y="199223"/>
                </a:lnTo>
                <a:lnTo>
                  <a:pt x="177336" y="227704"/>
                </a:lnTo>
                <a:lnTo>
                  <a:pt x="276300" y="227704"/>
                </a:lnTo>
                <a:lnTo>
                  <a:pt x="276300" y="263575"/>
                </a:lnTo>
                <a:close/>
              </a:path>
              <a:path w="1282065" h="351154">
                <a:moveTo>
                  <a:pt x="307856" y="308666"/>
                </a:moveTo>
                <a:lnTo>
                  <a:pt x="307856" y="301675"/>
                </a:lnTo>
                <a:lnTo>
                  <a:pt x="313409" y="296417"/>
                </a:lnTo>
                <a:lnTo>
                  <a:pt x="317277" y="291054"/>
                </a:lnTo>
                <a:lnTo>
                  <a:pt x="319458" y="285597"/>
                </a:lnTo>
                <a:lnTo>
                  <a:pt x="321744" y="280243"/>
                </a:lnTo>
                <a:lnTo>
                  <a:pt x="323087" y="272900"/>
                </a:lnTo>
                <a:lnTo>
                  <a:pt x="323477" y="263575"/>
                </a:lnTo>
                <a:lnTo>
                  <a:pt x="314883" y="259873"/>
                </a:lnTo>
                <a:lnTo>
                  <a:pt x="308746" y="254569"/>
                </a:lnTo>
                <a:lnTo>
                  <a:pt x="305064" y="247665"/>
                </a:lnTo>
                <a:lnTo>
                  <a:pt x="303837" y="239162"/>
                </a:lnTo>
                <a:lnTo>
                  <a:pt x="303837" y="232514"/>
                </a:lnTo>
                <a:lnTo>
                  <a:pt x="306066" y="226761"/>
                </a:lnTo>
                <a:lnTo>
                  <a:pt x="315095" y="216940"/>
                </a:lnTo>
                <a:lnTo>
                  <a:pt x="320458" y="214464"/>
                </a:lnTo>
                <a:lnTo>
                  <a:pt x="334250" y="214464"/>
                </a:lnTo>
                <a:lnTo>
                  <a:pt x="352500" y="250183"/>
                </a:lnTo>
                <a:lnTo>
                  <a:pt x="351782" y="259873"/>
                </a:lnTo>
                <a:lnTo>
                  <a:pt x="351757" y="260209"/>
                </a:lnTo>
                <a:lnTo>
                  <a:pt x="326458" y="299851"/>
                </a:lnTo>
                <a:lnTo>
                  <a:pt x="317715" y="304826"/>
                </a:lnTo>
                <a:lnTo>
                  <a:pt x="307856" y="308666"/>
                </a:lnTo>
                <a:close/>
              </a:path>
              <a:path w="1282065" h="351154">
                <a:moveTo>
                  <a:pt x="391086" y="72332"/>
                </a:moveTo>
                <a:lnTo>
                  <a:pt x="391086" y="25003"/>
                </a:lnTo>
                <a:lnTo>
                  <a:pt x="406324" y="14194"/>
                </a:lnTo>
                <a:lnTo>
                  <a:pt x="421820" y="6473"/>
                </a:lnTo>
                <a:lnTo>
                  <a:pt x="437991" y="1718"/>
                </a:lnTo>
                <a:lnTo>
                  <a:pt x="438836" y="1718"/>
                </a:lnTo>
                <a:lnTo>
                  <a:pt x="453598" y="295"/>
                </a:lnTo>
                <a:lnTo>
                  <a:pt x="497799" y="13105"/>
                </a:lnTo>
                <a:lnTo>
                  <a:pt x="520303" y="37204"/>
                </a:lnTo>
                <a:lnTo>
                  <a:pt x="449131" y="37204"/>
                </a:lnTo>
                <a:lnTo>
                  <a:pt x="441344" y="37781"/>
                </a:lnTo>
                <a:lnTo>
                  <a:pt x="403923" y="57447"/>
                </a:lnTo>
                <a:lnTo>
                  <a:pt x="397310" y="64407"/>
                </a:lnTo>
                <a:lnTo>
                  <a:pt x="391086" y="72332"/>
                </a:lnTo>
                <a:close/>
              </a:path>
              <a:path w="1282065" h="351154">
                <a:moveTo>
                  <a:pt x="550334" y="263575"/>
                </a:moveTo>
                <a:lnTo>
                  <a:pt x="385876" y="263575"/>
                </a:lnTo>
                <a:lnTo>
                  <a:pt x="385876" y="260898"/>
                </a:lnTo>
                <a:lnTo>
                  <a:pt x="401506" y="242591"/>
                </a:lnTo>
                <a:lnTo>
                  <a:pt x="418870" y="220760"/>
                </a:lnTo>
                <a:lnTo>
                  <a:pt x="447966" y="182288"/>
                </a:lnTo>
                <a:lnTo>
                  <a:pt x="469611" y="150764"/>
                </a:lnTo>
                <a:lnTo>
                  <a:pt x="490905" y="109638"/>
                </a:lnTo>
                <a:lnTo>
                  <a:pt x="494670" y="85724"/>
                </a:lnTo>
                <a:lnTo>
                  <a:pt x="493889" y="75259"/>
                </a:lnTo>
                <a:lnTo>
                  <a:pt x="467659" y="40518"/>
                </a:lnTo>
                <a:lnTo>
                  <a:pt x="449131" y="37204"/>
                </a:lnTo>
                <a:lnTo>
                  <a:pt x="520303" y="37204"/>
                </a:lnTo>
                <a:lnTo>
                  <a:pt x="526188" y="48778"/>
                </a:lnTo>
                <a:lnTo>
                  <a:pt x="530346" y="63950"/>
                </a:lnTo>
                <a:lnTo>
                  <a:pt x="531732" y="80667"/>
                </a:lnTo>
                <a:lnTo>
                  <a:pt x="531512" y="85724"/>
                </a:lnTo>
                <a:lnTo>
                  <a:pt x="522940" y="123348"/>
                </a:lnTo>
                <a:lnTo>
                  <a:pt x="498511" y="167672"/>
                </a:lnTo>
                <a:lnTo>
                  <a:pt x="474772" y="199223"/>
                </a:lnTo>
                <a:lnTo>
                  <a:pt x="451360" y="227704"/>
                </a:lnTo>
                <a:lnTo>
                  <a:pt x="550334" y="227704"/>
                </a:lnTo>
                <a:lnTo>
                  <a:pt x="550334" y="263575"/>
                </a:lnTo>
                <a:close/>
              </a:path>
              <a:path w="1282065" h="351154">
                <a:moveTo>
                  <a:pt x="588729" y="350786"/>
                </a:moveTo>
                <a:lnTo>
                  <a:pt x="567898" y="350786"/>
                </a:lnTo>
                <a:lnTo>
                  <a:pt x="579140" y="333242"/>
                </a:lnTo>
                <a:lnTo>
                  <a:pt x="588618" y="317075"/>
                </a:lnTo>
                <a:lnTo>
                  <a:pt x="607112" y="275812"/>
                </a:lnTo>
                <a:lnTo>
                  <a:pt x="617599" y="233209"/>
                </a:lnTo>
                <a:lnTo>
                  <a:pt x="622349" y="188952"/>
                </a:lnTo>
                <a:lnTo>
                  <a:pt x="622667" y="174869"/>
                </a:lnTo>
                <a:lnTo>
                  <a:pt x="622294" y="158790"/>
                </a:lnTo>
                <a:lnTo>
                  <a:pt x="616713" y="112213"/>
                </a:lnTo>
                <a:lnTo>
                  <a:pt x="604736" y="68432"/>
                </a:lnTo>
                <a:lnTo>
                  <a:pt x="585642" y="27348"/>
                </a:lnTo>
                <a:lnTo>
                  <a:pt x="567898" y="295"/>
                </a:lnTo>
                <a:lnTo>
                  <a:pt x="588729" y="295"/>
                </a:lnTo>
                <a:lnTo>
                  <a:pt x="619758" y="39571"/>
                </a:lnTo>
                <a:lnTo>
                  <a:pt x="640669" y="77936"/>
                </a:lnTo>
                <a:lnTo>
                  <a:pt x="657899" y="132346"/>
                </a:lnTo>
                <a:lnTo>
                  <a:pt x="661922" y="174869"/>
                </a:lnTo>
                <a:lnTo>
                  <a:pt x="661957" y="175621"/>
                </a:lnTo>
                <a:lnTo>
                  <a:pt x="658272" y="216805"/>
                </a:lnTo>
                <a:lnTo>
                  <a:pt x="647222" y="256431"/>
                </a:lnTo>
                <a:lnTo>
                  <a:pt x="628763" y="294979"/>
                </a:lnTo>
                <a:lnTo>
                  <a:pt x="602113" y="333571"/>
                </a:lnTo>
                <a:lnTo>
                  <a:pt x="588729" y="350786"/>
                </a:lnTo>
                <a:close/>
              </a:path>
              <a:path w="1282065" h="351154">
                <a:moveTo>
                  <a:pt x="993655" y="103136"/>
                </a:moveTo>
                <a:lnTo>
                  <a:pt x="813566" y="103136"/>
                </a:lnTo>
                <a:lnTo>
                  <a:pt x="813566" y="71885"/>
                </a:lnTo>
                <a:lnTo>
                  <a:pt x="993655" y="71885"/>
                </a:lnTo>
                <a:lnTo>
                  <a:pt x="993655" y="103136"/>
                </a:lnTo>
                <a:close/>
              </a:path>
              <a:path w="1282065" h="351154">
                <a:moveTo>
                  <a:pt x="993655" y="186032"/>
                </a:moveTo>
                <a:lnTo>
                  <a:pt x="813566" y="186032"/>
                </a:lnTo>
                <a:lnTo>
                  <a:pt x="813566" y="154780"/>
                </a:lnTo>
                <a:lnTo>
                  <a:pt x="993655" y="154780"/>
                </a:lnTo>
                <a:lnTo>
                  <a:pt x="993655" y="186032"/>
                </a:lnTo>
                <a:close/>
              </a:path>
              <a:path w="1282065" h="351154">
                <a:moveTo>
                  <a:pt x="1151598" y="46881"/>
                </a:moveTo>
                <a:lnTo>
                  <a:pt x="1151598" y="11315"/>
                </a:lnTo>
                <a:lnTo>
                  <a:pt x="1163168" y="6365"/>
                </a:lnTo>
                <a:lnTo>
                  <a:pt x="1175258" y="2828"/>
                </a:lnTo>
                <a:lnTo>
                  <a:pt x="1187871" y="707"/>
                </a:lnTo>
                <a:lnTo>
                  <a:pt x="1201004" y="0"/>
                </a:lnTo>
                <a:lnTo>
                  <a:pt x="1217992" y="1171"/>
                </a:lnTo>
                <a:lnTo>
                  <a:pt x="1257564" y="18754"/>
                </a:lnTo>
                <a:lnTo>
                  <a:pt x="1269527" y="34232"/>
                </a:lnTo>
                <a:lnTo>
                  <a:pt x="1196547" y="34232"/>
                </a:lnTo>
                <a:lnTo>
                  <a:pt x="1187608" y="34911"/>
                </a:lnTo>
                <a:lnTo>
                  <a:pt x="1186659" y="34911"/>
                </a:lnTo>
                <a:lnTo>
                  <a:pt x="1175187" y="37392"/>
                </a:lnTo>
                <a:lnTo>
                  <a:pt x="1163671" y="41345"/>
                </a:lnTo>
                <a:lnTo>
                  <a:pt x="1151598" y="46881"/>
                </a:lnTo>
                <a:close/>
              </a:path>
              <a:path w="1282065" h="351154">
                <a:moveTo>
                  <a:pt x="1270583" y="230085"/>
                </a:moveTo>
                <a:lnTo>
                  <a:pt x="1202195" y="230085"/>
                </a:lnTo>
                <a:lnTo>
                  <a:pt x="1211118" y="229388"/>
                </a:lnTo>
                <a:lnTo>
                  <a:pt x="1219127" y="227297"/>
                </a:lnTo>
                <a:lnTo>
                  <a:pt x="1243867" y="189309"/>
                </a:lnTo>
                <a:lnTo>
                  <a:pt x="1243272" y="181822"/>
                </a:lnTo>
                <a:lnTo>
                  <a:pt x="1217509" y="151302"/>
                </a:lnTo>
                <a:lnTo>
                  <a:pt x="1192329" y="146846"/>
                </a:lnTo>
                <a:lnTo>
                  <a:pt x="1192118" y="146846"/>
                </a:lnTo>
                <a:lnTo>
                  <a:pt x="1189251" y="146598"/>
                </a:lnTo>
                <a:lnTo>
                  <a:pt x="1189251" y="112366"/>
                </a:lnTo>
                <a:lnTo>
                  <a:pt x="1191479" y="112366"/>
                </a:lnTo>
                <a:lnTo>
                  <a:pt x="1202951" y="111742"/>
                </a:lnTo>
                <a:lnTo>
                  <a:pt x="1213242" y="109818"/>
                </a:lnTo>
                <a:lnTo>
                  <a:pt x="1213099" y="109818"/>
                </a:lnTo>
                <a:lnTo>
                  <a:pt x="1221479" y="106756"/>
                </a:lnTo>
                <a:lnTo>
                  <a:pt x="1241343" y="73075"/>
                </a:lnTo>
                <a:lnTo>
                  <a:pt x="1240570" y="64853"/>
                </a:lnTo>
                <a:lnTo>
                  <a:pt x="1206107" y="34911"/>
                </a:lnTo>
                <a:lnTo>
                  <a:pt x="1196547" y="34232"/>
                </a:lnTo>
                <a:lnTo>
                  <a:pt x="1269527" y="34232"/>
                </a:lnTo>
                <a:lnTo>
                  <a:pt x="1273187" y="40963"/>
                </a:lnTo>
                <a:lnTo>
                  <a:pt x="1277093" y="54664"/>
                </a:lnTo>
                <a:lnTo>
                  <a:pt x="1278395" y="70094"/>
                </a:lnTo>
                <a:lnTo>
                  <a:pt x="1277893" y="79536"/>
                </a:lnTo>
                <a:lnTo>
                  <a:pt x="1260054" y="115863"/>
                </a:lnTo>
                <a:lnTo>
                  <a:pt x="1244915" y="126501"/>
                </a:lnTo>
                <a:lnTo>
                  <a:pt x="1252058" y="129646"/>
                </a:lnTo>
                <a:lnTo>
                  <a:pt x="1278252" y="162077"/>
                </a:lnTo>
                <a:lnTo>
                  <a:pt x="1282002" y="189309"/>
                </a:lnTo>
                <a:lnTo>
                  <a:pt x="1280696" y="204275"/>
                </a:lnTo>
                <a:lnTo>
                  <a:pt x="1276480" y="218922"/>
                </a:lnTo>
                <a:lnTo>
                  <a:pt x="1276426" y="219112"/>
                </a:lnTo>
                <a:lnTo>
                  <a:pt x="1270583" y="230085"/>
                </a:lnTo>
                <a:close/>
              </a:path>
              <a:path w="1282065" h="351154">
                <a:moveTo>
                  <a:pt x="1202195" y="266547"/>
                </a:moveTo>
                <a:lnTo>
                  <a:pt x="1187516" y="265654"/>
                </a:lnTo>
                <a:lnTo>
                  <a:pt x="1173099" y="262975"/>
                </a:lnTo>
                <a:lnTo>
                  <a:pt x="1158941" y="258510"/>
                </a:lnTo>
                <a:lnTo>
                  <a:pt x="1145045" y="252259"/>
                </a:lnTo>
                <a:lnTo>
                  <a:pt x="1145045" y="211635"/>
                </a:lnTo>
                <a:lnTo>
                  <a:pt x="1159611" y="219706"/>
                </a:lnTo>
                <a:lnTo>
                  <a:pt x="1173992" y="225471"/>
                </a:lnTo>
                <a:lnTo>
                  <a:pt x="1188186" y="228931"/>
                </a:lnTo>
                <a:lnTo>
                  <a:pt x="1202195" y="230085"/>
                </a:lnTo>
                <a:lnTo>
                  <a:pt x="1270583" y="230085"/>
                </a:lnTo>
                <a:lnTo>
                  <a:pt x="1269309" y="232478"/>
                </a:lnTo>
                <a:lnTo>
                  <a:pt x="1259345" y="244372"/>
                </a:lnTo>
                <a:lnTo>
                  <a:pt x="1247292" y="254074"/>
                </a:lnTo>
                <a:lnTo>
                  <a:pt x="1233749" y="261003"/>
                </a:lnTo>
                <a:lnTo>
                  <a:pt x="1218717" y="265161"/>
                </a:lnTo>
                <a:lnTo>
                  <a:pt x="1202195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20018" y="6459146"/>
            <a:ext cx="2288262" cy="35078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511" y="2447873"/>
            <a:ext cx="10557548" cy="35078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974" y="4230441"/>
            <a:ext cx="5196889" cy="26825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349" y="775677"/>
            <a:ext cx="5373715" cy="5790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1078" y="3719226"/>
            <a:ext cx="6299133" cy="3475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33660" y="4173152"/>
            <a:ext cx="3460168" cy="266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0392" y="5087549"/>
            <a:ext cx="6405923" cy="35078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315613" y="5544748"/>
            <a:ext cx="1282065" cy="351155"/>
          </a:xfrm>
          <a:custGeom>
            <a:avLst/>
            <a:gdLst/>
            <a:ahLst/>
            <a:cxnLst/>
            <a:rect l="l" t="t" r="r" b="b"/>
            <a:pathLst>
              <a:path w="1282065" h="351154">
                <a:moveTo>
                  <a:pt x="94059" y="350786"/>
                </a:moveTo>
                <a:lnTo>
                  <a:pt x="73075" y="350786"/>
                </a:lnTo>
                <a:lnTo>
                  <a:pt x="67570" y="343937"/>
                </a:lnTo>
                <a:lnTo>
                  <a:pt x="57692" y="331857"/>
                </a:lnTo>
                <a:lnTo>
                  <a:pt x="31268" y="293767"/>
                </a:lnTo>
                <a:lnTo>
                  <a:pt x="9129" y="239651"/>
                </a:lnTo>
                <a:lnTo>
                  <a:pt x="1014" y="197385"/>
                </a:lnTo>
                <a:lnTo>
                  <a:pt x="56" y="177107"/>
                </a:lnTo>
                <a:lnTo>
                  <a:pt x="0" y="175916"/>
                </a:lnTo>
                <a:lnTo>
                  <a:pt x="4020" y="132791"/>
                </a:lnTo>
                <a:lnTo>
                  <a:pt x="16078" y="91230"/>
                </a:lnTo>
                <a:lnTo>
                  <a:pt x="38436" y="48034"/>
                </a:lnTo>
                <a:lnTo>
                  <a:pt x="73075" y="295"/>
                </a:lnTo>
                <a:lnTo>
                  <a:pt x="94059" y="295"/>
                </a:lnTo>
                <a:lnTo>
                  <a:pt x="83241" y="17000"/>
                </a:lnTo>
                <a:lnTo>
                  <a:pt x="74006" y="32442"/>
                </a:lnTo>
                <a:lnTo>
                  <a:pt x="55386" y="72257"/>
                </a:lnTo>
                <a:lnTo>
                  <a:pt x="44500" y="115785"/>
                </a:lnTo>
                <a:lnTo>
                  <a:pt x="39617" y="162168"/>
                </a:lnTo>
                <a:lnTo>
                  <a:pt x="39316" y="175916"/>
                </a:lnTo>
                <a:lnTo>
                  <a:pt x="39290" y="177107"/>
                </a:lnTo>
                <a:lnTo>
                  <a:pt x="42714" y="226024"/>
                </a:lnTo>
                <a:lnTo>
                  <a:pt x="52983" y="271276"/>
                </a:lnTo>
                <a:lnTo>
                  <a:pt x="70099" y="312863"/>
                </a:lnTo>
                <a:lnTo>
                  <a:pt x="94059" y="350786"/>
                </a:lnTo>
                <a:close/>
              </a:path>
              <a:path w="1282065" h="351154">
                <a:moveTo>
                  <a:pt x="117052" y="72332"/>
                </a:moveTo>
                <a:lnTo>
                  <a:pt x="117052" y="25003"/>
                </a:lnTo>
                <a:lnTo>
                  <a:pt x="132291" y="14194"/>
                </a:lnTo>
                <a:lnTo>
                  <a:pt x="147790" y="6473"/>
                </a:lnTo>
                <a:lnTo>
                  <a:pt x="163961" y="1718"/>
                </a:lnTo>
                <a:lnTo>
                  <a:pt x="164806" y="1718"/>
                </a:lnTo>
                <a:lnTo>
                  <a:pt x="179564" y="295"/>
                </a:lnTo>
                <a:lnTo>
                  <a:pt x="223765" y="13105"/>
                </a:lnTo>
                <a:lnTo>
                  <a:pt x="246269" y="37204"/>
                </a:lnTo>
                <a:lnTo>
                  <a:pt x="175097" y="37204"/>
                </a:lnTo>
                <a:lnTo>
                  <a:pt x="167311" y="37781"/>
                </a:lnTo>
                <a:lnTo>
                  <a:pt x="129890" y="57447"/>
                </a:lnTo>
                <a:lnTo>
                  <a:pt x="123276" y="64407"/>
                </a:lnTo>
                <a:lnTo>
                  <a:pt x="117052" y="72332"/>
                </a:lnTo>
                <a:close/>
              </a:path>
              <a:path w="1282065" h="351154">
                <a:moveTo>
                  <a:pt x="276300" y="263575"/>
                </a:moveTo>
                <a:lnTo>
                  <a:pt x="111851" y="263575"/>
                </a:lnTo>
                <a:lnTo>
                  <a:pt x="111851" y="260898"/>
                </a:lnTo>
                <a:lnTo>
                  <a:pt x="127472" y="242591"/>
                </a:lnTo>
                <a:lnTo>
                  <a:pt x="144841" y="220760"/>
                </a:lnTo>
                <a:lnTo>
                  <a:pt x="173938" y="182288"/>
                </a:lnTo>
                <a:lnTo>
                  <a:pt x="195582" y="150764"/>
                </a:lnTo>
                <a:lnTo>
                  <a:pt x="216871" y="109638"/>
                </a:lnTo>
                <a:lnTo>
                  <a:pt x="220636" y="85724"/>
                </a:lnTo>
                <a:lnTo>
                  <a:pt x="219856" y="75259"/>
                </a:lnTo>
                <a:lnTo>
                  <a:pt x="193629" y="40518"/>
                </a:lnTo>
                <a:lnTo>
                  <a:pt x="175097" y="37204"/>
                </a:lnTo>
                <a:lnTo>
                  <a:pt x="246269" y="37204"/>
                </a:lnTo>
                <a:lnTo>
                  <a:pt x="252154" y="48778"/>
                </a:lnTo>
                <a:lnTo>
                  <a:pt x="256312" y="63950"/>
                </a:lnTo>
                <a:lnTo>
                  <a:pt x="257698" y="80667"/>
                </a:lnTo>
                <a:lnTo>
                  <a:pt x="257479" y="85724"/>
                </a:lnTo>
                <a:lnTo>
                  <a:pt x="248910" y="123348"/>
                </a:lnTo>
                <a:lnTo>
                  <a:pt x="224482" y="167672"/>
                </a:lnTo>
                <a:lnTo>
                  <a:pt x="200744" y="199223"/>
                </a:lnTo>
                <a:lnTo>
                  <a:pt x="177336" y="227704"/>
                </a:lnTo>
                <a:lnTo>
                  <a:pt x="276300" y="227704"/>
                </a:lnTo>
                <a:lnTo>
                  <a:pt x="276300" y="263575"/>
                </a:lnTo>
                <a:close/>
              </a:path>
              <a:path w="1282065" h="351154">
                <a:moveTo>
                  <a:pt x="307856" y="308666"/>
                </a:moveTo>
                <a:lnTo>
                  <a:pt x="307856" y="301675"/>
                </a:lnTo>
                <a:lnTo>
                  <a:pt x="313409" y="296417"/>
                </a:lnTo>
                <a:lnTo>
                  <a:pt x="317277" y="291054"/>
                </a:lnTo>
                <a:lnTo>
                  <a:pt x="319458" y="285597"/>
                </a:lnTo>
                <a:lnTo>
                  <a:pt x="321744" y="280243"/>
                </a:lnTo>
                <a:lnTo>
                  <a:pt x="323087" y="272900"/>
                </a:lnTo>
                <a:lnTo>
                  <a:pt x="323477" y="263575"/>
                </a:lnTo>
                <a:lnTo>
                  <a:pt x="314883" y="259873"/>
                </a:lnTo>
                <a:lnTo>
                  <a:pt x="308746" y="254569"/>
                </a:lnTo>
                <a:lnTo>
                  <a:pt x="305064" y="247665"/>
                </a:lnTo>
                <a:lnTo>
                  <a:pt x="303837" y="239162"/>
                </a:lnTo>
                <a:lnTo>
                  <a:pt x="303837" y="232514"/>
                </a:lnTo>
                <a:lnTo>
                  <a:pt x="306066" y="226761"/>
                </a:lnTo>
                <a:lnTo>
                  <a:pt x="315095" y="216940"/>
                </a:lnTo>
                <a:lnTo>
                  <a:pt x="320458" y="214464"/>
                </a:lnTo>
                <a:lnTo>
                  <a:pt x="334250" y="214464"/>
                </a:lnTo>
                <a:lnTo>
                  <a:pt x="352500" y="250183"/>
                </a:lnTo>
                <a:lnTo>
                  <a:pt x="351782" y="259873"/>
                </a:lnTo>
                <a:lnTo>
                  <a:pt x="351757" y="260209"/>
                </a:lnTo>
                <a:lnTo>
                  <a:pt x="326458" y="299851"/>
                </a:lnTo>
                <a:lnTo>
                  <a:pt x="317715" y="304826"/>
                </a:lnTo>
                <a:lnTo>
                  <a:pt x="307856" y="308666"/>
                </a:lnTo>
                <a:close/>
              </a:path>
              <a:path w="1282065" h="351154">
                <a:moveTo>
                  <a:pt x="391086" y="72332"/>
                </a:moveTo>
                <a:lnTo>
                  <a:pt x="391086" y="25003"/>
                </a:lnTo>
                <a:lnTo>
                  <a:pt x="406324" y="14194"/>
                </a:lnTo>
                <a:lnTo>
                  <a:pt x="421820" y="6473"/>
                </a:lnTo>
                <a:lnTo>
                  <a:pt x="437991" y="1718"/>
                </a:lnTo>
                <a:lnTo>
                  <a:pt x="438836" y="1718"/>
                </a:lnTo>
                <a:lnTo>
                  <a:pt x="453598" y="295"/>
                </a:lnTo>
                <a:lnTo>
                  <a:pt x="497799" y="13105"/>
                </a:lnTo>
                <a:lnTo>
                  <a:pt x="520303" y="37204"/>
                </a:lnTo>
                <a:lnTo>
                  <a:pt x="449131" y="37204"/>
                </a:lnTo>
                <a:lnTo>
                  <a:pt x="441344" y="37781"/>
                </a:lnTo>
                <a:lnTo>
                  <a:pt x="403923" y="57447"/>
                </a:lnTo>
                <a:lnTo>
                  <a:pt x="397310" y="64407"/>
                </a:lnTo>
                <a:lnTo>
                  <a:pt x="391086" y="72332"/>
                </a:lnTo>
                <a:close/>
              </a:path>
              <a:path w="1282065" h="351154">
                <a:moveTo>
                  <a:pt x="550334" y="263575"/>
                </a:moveTo>
                <a:lnTo>
                  <a:pt x="385876" y="263575"/>
                </a:lnTo>
                <a:lnTo>
                  <a:pt x="385876" y="260898"/>
                </a:lnTo>
                <a:lnTo>
                  <a:pt x="401506" y="242591"/>
                </a:lnTo>
                <a:lnTo>
                  <a:pt x="418870" y="220760"/>
                </a:lnTo>
                <a:lnTo>
                  <a:pt x="447966" y="182288"/>
                </a:lnTo>
                <a:lnTo>
                  <a:pt x="469611" y="150764"/>
                </a:lnTo>
                <a:lnTo>
                  <a:pt x="490905" y="109638"/>
                </a:lnTo>
                <a:lnTo>
                  <a:pt x="494670" y="85724"/>
                </a:lnTo>
                <a:lnTo>
                  <a:pt x="493889" y="75259"/>
                </a:lnTo>
                <a:lnTo>
                  <a:pt x="467659" y="40518"/>
                </a:lnTo>
                <a:lnTo>
                  <a:pt x="449131" y="37204"/>
                </a:lnTo>
                <a:lnTo>
                  <a:pt x="520303" y="37204"/>
                </a:lnTo>
                <a:lnTo>
                  <a:pt x="526188" y="48778"/>
                </a:lnTo>
                <a:lnTo>
                  <a:pt x="530346" y="63950"/>
                </a:lnTo>
                <a:lnTo>
                  <a:pt x="531732" y="80667"/>
                </a:lnTo>
                <a:lnTo>
                  <a:pt x="531512" y="85724"/>
                </a:lnTo>
                <a:lnTo>
                  <a:pt x="522940" y="123348"/>
                </a:lnTo>
                <a:lnTo>
                  <a:pt x="498511" y="167672"/>
                </a:lnTo>
                <a:lnTo>
                  <a:pt x="474772" y="199223"/>
                </a:lnTo>
                <a:lnTo>
                  <a:pt x="451360" y="227704"/>
                </a:lnTo>
                <a:lnTo>
                  <a:pt x="550334" y="227704"/>
                </a:lnTo>
                <a:lnTo>
                  <a:pt x="550334" y="263575"/>
                </a:lnTo>
                <a:close/>
              </a:path>
              <a:path w="1282065" h="351154">
                <a:moveTo>
                  <a:pt x="588729" y="350786"/>
                </a:moveTo>
                <a:lnTo>
                  <a:pt x="567898" y="350786"/>
                </a:lnTo>
                <a:lnTo>
                  <a:pt x="579140" y="333242"/>
                </a:lnTo>
                <a:lnTo>
                  <a:pt x="588618" y="317075"/>
                </a:lnTo>
                <a:lnTo>
                  <a:pt x="607112" y="275812"/>
                </a:lnTo>
                <a:lnTo>
                  <a:pt x="617599" y="233209"/>
                </a:lnTo>
                <a:lnTo>
                  <a:pt x="622349" y="188952"/>
                </a:lnTo>
                <a:lnTo>
                  <a:pt x="622667" y="174869"/>
                </a:lnTo>
                <a:lnTo>
                  <a:pt x="622294" y="158790"/>
                </a:lnTo>
                <a:lnTo>
                  <a:pt x="616713" y="112213"/>
                </a:lnTo>
                <a:lnTo>
                  <a:pt x="604736" y="68432"/>
                </a:lnTo>
                <a:lnTo>
                  <a:pt x="585642" y="27348"/>
                </a:lnTo>
                <a:lnTo>
                  <a:pt x="567898" y="295"/>
                </a:lnTo>
                <a:lnTo>
                  <a:pt x="588729" y="295"/>
                </a:lnTo>
                <a:lnTo>
                  <a:pt x="619758" y="39571"/>
                </a:lnTo>
                <a:lnTo>
                  <a:pt x="640669" y="77936"/>
                </a:lnTo>
                <a:lnTo>
                  <a:pt x="657899" y="132346"/>
                </a:lnTo>
                <a:lnTo>
                  <a:pt x="661922" y="174869"/>
                </a:lnTo>
                <a:lnTo>
                  <a:pt x="661957" y="175621"/>
                </a:lnTo>
                <a:lnTo>
                  <a:pt x="658272" y="216805"/>
                </a:lnTo>
                <a:lnTo>
                  <a:pt x="647222" y="256431"/>
                </a:lnTo>
                <a:lnTo>
                  <a:pt x="628763" y="294979"/>
                </a:lnTo>
                <a:lnTo>
                  <a:pt x="602113" y="333571"/>
                </a:lnTo>
                <a:lnTo>
                  <a:pt x="588729" y="350786"/>
                </a:lnTo>
                <a:close/>
              </a:path>
              <a:path w="1282065" h="351154">
                <a:moveTo>
                  <a:pt x="993655" y="103136"/>
                </a:moveTo>
                <a:lnTo>
                  <a:pt x="813566" y="103136"/>
                </a:lnTo>
                <a:lnTo>
                  <a:pt x="813566" y="71885"/>
                </a:lnTo>
                <a:lnTo>
                  <a:pt x="993655" y="71885"/>
                </a:lnTo>
                <a:lnTo>
                  <a:pt x="993655" y="103136"/>
                </a:lnTo>
                <a:close/>
              </a:path>
              <a:path w="1282065" h="351154">
                <a:moveTo>
                  <a:pt x="993655" y="186032"/>
                </a:moveTo>
                <a:lnTo>
                  <a:pt x="813566" y="186032"/>
                </a:lnTo>
                <a:lnTo>
                  <a:pt x="813566" y="154780"/>
                </a:lnTo>
                <a:lnTo>
                  <a:pt x="993655" y="154780"/>
                </a:lnTo>
                <a:lnTo>
                  <a:pt x="993655" y="186032"/>
                </a:lnTo>
                <a:close/>
              </a:path>
              <a:path w="1282065" h="351154">
                <a:moveTo>
                  <a:pt x="1151598" y="46881"/>
                </a:moveTo>
                <a:lnTo>
                  <a:pt x="1151598" y="11315"/>
                </a:lnTo>
                <a:lnTo>
                  <a:pt x="1163168" y="6365"/>
                </a:lnTo>
                <a:lnTo>
                  <a:pt x="1175258" y="2828"/>
                </a:lnTo>
                <a:lnTo>
                  <a:pt x="1187871" y="707"/>
                </a:lnTo>
                <a:lnTo>
                  <a:pt x="1201004" y="0"/>
                </a:lnTo>
                <a:lnTo>
                  <a:pt x="1217992" y="1171"/>
                </a:lnTo>
                <a:lnTo>
                  <a:pt x="1257564" y="18754"/>
                </a:lnTo>
                <a:lnTo>
                  <a:pt x="1269527" y="34232"/>
                </a:lnTo>
                <a:lnTo>
                  <a:pt x="1196547" y="34232"/>
                </a:lnTo>
                <a:lnTo>
                  <a:pt x="1187608" y="34911"/>
                </a:lnTo>
                <a:lnTo>
                  <a:pt x="1186659" y="34911"/>
                </a:lnTo>
                <a:lnTo>
                  <a:pt x="1175187" y="37392"/>
                </a:lnTo>
                <a:lnTo>
                  <a:pt x="1163671" y="41345"/>
                </a:lnTo>
                <a:lnTo>
                  <a:pt x="1151598" y="46881"/>
                </a:lnTo>
                <a:close/>
              </a:path>
              <a:path w="1282065" h="351154">
                <a:moveTo>
                  <a:pt x="1270583" y="230085"/>
                </a:moveTo>
                <a:lnTo>
                  <a:pt x="1202195" y="230085"/>
                </a:lnTo>
                <a:lnTo>
                  <a:pt x="1211118" y="229388"/>
                </a:lnTo>
                <a:lnTo>
                  <a:pt x="1219127" y="227297"/>
                </a:lnTo>
                <a:lnTo>
                  <a:pt x="1243867" y="189309"/>
                </a:lnTo>
                <a:lnTo>
                  <a:pt x="1243272" y="181822"/>
                </a:lnTo>
                <a:lnTo>
                  <a:pt x="1217509" y="151302"/>
                </a:lnTo>
                <a:lnTo>
                  <a:pt x="1192329" y="146846"/>
                </a:lnTo>
                <a:lnTo>
                  <a:pt x="1192118" y="146846"/>
                </a:lnTo>
                <a:lnTo>
                  <a:pt x="1189251" y="146598"/>
                </a:lnTo>
                <a:lnTo>
                  <a:pt x="1189251" y="112366"/>
                </a:lnTo>
                <a:lnTo>
                  <a:pt x="1191479" y="112366"/>
                </a:lnTo>
                <a:lnTo>
                  <a:pt x="1202951" y="111742"/>
                </a:lnTo>
                <a:lnTo>
                  <a:pt x="1213242" y="109818"/>
                </a:lnTo>
                <a:lnTo>
                  <a:pt x="1213099" y="109818"/>
                </a:lnTo>
                <a:lnTo>
                  <a:pt x="1221479" y="106756"/>
                </a:lnTo>
                <a:lnTo>
                  <a:pt x="1241343" y="73075"/>
                </a:lnTo>
                <a:lnTo>
                  <a:pt x="1240570" y="64853"/>
                </a:lnTo>
                <a:lnTo>
                  <a:pt x="1206107" y="34911"/>
                </a:lnTo>
                <a:lnTo>
                  <a:pt x="1196547" y="34232"/>
                </a:lnTo>
                <a:lnTo>
                  <a:pt x="1269527" y="34232"/>
                </a:lnTo>
                <a:lnTo>
                  <a:pt x="1273187" y="40963"/>
                </a:lnTo>
                <a:lnTo>
                  <a:pt x="1277093" y="54664"/>
                </a:lnTo>
                <a:lnTo>
                  <a:pt x="1278395" y="70094"/>
                </a:lnTo>
                <a:lnTo>
                  <a:pt x="1277893" y="79536"/>
                </a:lnTo>
                <a:lnTo>
                  <a:pt x="1260054" y="115863"/>
                </a:lnTo>
                <a:lnTo>
                  <a:pt x="1244915" y="126501"/>
                </a:lnTo>
                <a:lnTo>
                  <a:pt x="1252058" y="129646"/>
                </a:lnTo>
                <a:lnTo>
                  <a:pt x="1278252" y="162077"/>
                </a:lnTo>
                <a:lnTo>
                  <a:pt x="1282002" y="189309"/>
                </a:lnTo>
                <a:lnTo>
                  <a:pt x="1280696" y="204275"/>
                </a:lnTo>
                <a:lnTo>
                  <a:pt x="1276480" y="218922"/>
                </a:lnTo>
                <a:lnTo>
                  <a:pt x="1276426" y="219112"/>
                </a:lnTo>
                <a:lnTo>
                  <a:pt x="1270583" y="230085"/>
                </a:lnTo>
                <a:close/>
              </a:path>
              <a:path w="1282065" h="351154">
                <a:moveTo>
                  <a:pt x="1202195" y="266547"/>
                </a:moveTo>
                <a:lnTo>
                  <a:pt x="1187516" y="265654"/>
                </a:lnTo>
                <a:lnTo>
                  <a:pt x="1173099" y="262975"/>
                </a:lnTo>
                <a:lnTo>
                  <a:pt x="1158941" y="258510"/>
                </a:lnTo>
                <a:lnTo>
                  <a:pt x="1145045" y="252259"/>
                </a:lnTo>
                <a:lnTo>
                  <a:pt x="1145045" y="211635"/>
                </a:lnTo>
                <a:lnTo>
                  <a:pt x="1159611" y="219706"/>
                </a:lnTo>
                <a:lnTo>
                  <a:pt x="1173992" y="225471"/>
                </a:lnTo>
                <a:lnTo>
                  <a:pt x="1188186" y="228931"/>
                </a:lnTo>
                <a:lnTo>
                  <a:pt x="1202195" y="230085"/>
                </a:lnTo>
                <a:lnTo>
                  <a:pt x="1270583" y="230085"/>
                </a:lnTo>
                <a:lnTo>
                  <a:pt x="1269309" y="232478"/>
                </a:lnTo>
                <a:lnTo>
                  <a:pt x="1259345" y="244372"/>
                </a:lnTo>
                <a:lnTo>
                  <a:pt x="1247292" y="254074"/>
                </a:lnTo>
                <a:lnTo>
                  <a:pt x="1233749" y="261003"/>
                </a:lnTo>
                <a:lnTo>
                  <a:pt x="1218717" y="265161"/>
                </a:lnTo>
                <a:lnTo>
                  <a:pt x="1202195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51324" y="6459146"/>
            <a:ext cx="3829004" cy="35078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76272"/>
            <a:ext cx="4317882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588" y="2439249"/>
            <a:ext cx="4421077" cy="2628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021" y="3125048"/>
            <a:ext cx="4356526" cy="2628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3797895"/>
            <a:ext cx="10348225" cy="3600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1425" y="4493219"/>
            <a:ext cx="3739154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844" y="5179017"/>
            <a:ext cx="8389871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8624" y="5864816"/>
            <a:ext cx="1775551" cy="26625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499044" y="6554044"/>
            <a:ext cx="1283970" cy="262890"/>
          </a:xfrm>
          <a:custGeom>
            <a:avLst/>
            <a:gdLst/>
            <a:ahLst/>
            <a:cxnLst/>
            <a:rect l="l" t="t" r="r" b="b"/>
            <a:pathLst>
              <a:path w="1283970" h="262890">
                <a:moveTo>
                  <a:pt x="98171" y="259282"/>
                </a:moveTo>
                <a:lnTo>
                  <a:pt x="0" y="259282"/>
                </a:lnTo>
                <a:lnTo>
                  <a:pt x="0" y="0"/>
                </a:lnTo>
                <a:lnTo>
                  <a:pt x="87658" y="0"/>
                </a:lnTo>
                <a:lnTo>
                  <a:pt x="112762" y="994"/>
                </a:lnTo>
                <a:lnTo>
                  <a:pt x="154660" y="8956"/>
                </a:lnTo>
                <a:lnTo>
                  <a:pt x="196206" y="33032"/>
                </a:lnTo>
                <a:lnTo>
                  <a:pt x="37204" y="33032"/>
                </a:lnTo>
                <a:lnTo>
                  <a:pt x="37204" y="226361"/>
                </a:lnTo>
                <a:lnTo>
                  <a:pt x="194976" y="226361"/>
                </a:lnTo>
                <a:lnTo>
                  <a:pt x="190334" y="230475"/>
                </a:lnTo>
                <a:lnTo>
                  <a:pt x="156123" y="249725"/>
                </a:lnTo>
                <a:lnTo>
                  <a:pt x="111249" y="258918"/>
                </a:lnTo>
                <a:lnTo>
                  <a:pt x="98171" y="259282"/>
                </a:lnTo>
                <a:close/>
              </a:path>
              <a:path w="1283970" h="262890">
                <a:moveTo>
                  <a:pt x="194976" y="226361"/>
                </a:moveTo>
                <a:lnTo>
                  <a:pt x="84829" y="226361"/>
                </a:lnTo>
                <a:lnTo>
                  <a:pt x="98027" y="226129"/>
                </a:lnTo>
                <a:lnTo>
                  <a:pt x="109645" y="225432"/>
                </a:lnTo>
                <a:lnTo>
                  <a:pt x="148424" y="215749"/>
                </a:lnTo>
                <a:lnTo>
                  <a:pt x="184837" y="183548"/>
                </a:lnTo>
                <a:lnTo>
                  <a:pt x="200319" y="127987"/>
                </a:lnTo>
                <a:lnTo>
                  <a:pt x="198553" y="107981"/>
                </a:lnTo>
                <a:lnTo>
                  <a:pt x="172040" y="59674"/>
                </a:lnTo>
                <a:lnTo>
                  <a:pt x="135023" y="38283"/>
                </a:lnTo>
                <a:lnTo>
                  <a:pt x="96264" y="33163"/>
                </a:lnTo>
                <a:lnTo>
                  <a:pt x="83791" y="33032"/>
                </a:lnTo>
                <a:lnTo>
                  <a:pt x="196206" y="33032"/>
                </a:lnTo>
                <a:lnTo>
                  <a:pt x="220560" y="62655"/>
                </a:lnTo>
                <a:lnTo>
                  <a:pt x="237722" y="112043"/>
                </a:lnTo>
                <a:lnTo>
                  <a:pt x="238867" y="129920"/>
                </a:lnTo>
                <a:lnTo>
                  <a:pt x="238235" y="142804"/>
                </a:lnTo>
                <a:lnTo>
                  <a:pt x="228742" y="179784"/>
                </a:lnTo>
                <a:lnTo>
                  <a:pt x="200177" y="221751"/>
                </a:lnTo>
                <a:lnTo>
                  <a:pt x="194976" y="226361"/>
                </a:lnTo>
                <a:close/>
              </a:path>
              <a:path w="1283970" h="262890">
                <a:moveTo>
                  <a:pt x="303808" y="56702"/>
                </a:moveTo>
                <a:lnTo>
                  <a:pt x="292988" y="56702"/>
                </a:lnTo>
                <a:lnTo>
                  <a:pt x="288378" y="54721"/>
                </a:lnTo>
                <a:lnTo>
                  <a:pt x="284406" y="50749"/>
                </a:lnTo>
                <a:lnTo>
                  <a:pt x="280444" y="46681"/>
                </a:lnTo>
                <a:lnTo>
                  <a:pt x="278453" y="41967"/>
                </a:lnTo>
                <a:lnTo>
                  <a:pt x="278453" y="31346"/>
                </a:lnTo>
                <a:lnTo>
                  <a:pt x="280444" y="26736"/>
                </a:lnTo>
                <a:lnTo>
                  <a:pt x="288594" y="18602"/>
                </a:lnTo>
                <a:lnTo>
                  <a:pt x="292988" y="16668"/>
                </a:lnTo>
                <a:lnTo>
                  <a:pt x="303808" y="16668"/>
                </a:lnTo>
                <a:lnTo>
                  <a:pt x="308571" y="18602"/>
                </a:lnTo>
                <a:lnTo>
                  <a:pt x="316505" y="26336"/>
                </a:lnTo>
                <a:lnTo>
                  <a:pt x="318486" y="31051"/>
                </a:lnTo>
                <a:lnTo>
                  <a:pt x="318486" y="41967"/>
                </a:lnTo>
                <a:lnTo>
                  <a:pt x="316545" y="46681"/>
                </a:lnTo>
                <a:lnTo>
                  <a:pt x="312538" y="50749"/>
                </a:lnTo>
                <a:lnTo>
                  <a:pt x="308571" y="54721"/>
                </a:lnTo>
                <a:lnTo>
                  <a:pt x="303808" y="56702"/>
                </a:lnTo>
                <a:close/>
              </a:path>
              <a:path w="1283970" h="262890">
                <a:moveTo>
                  <a:pt x="315362" y="259851"/>
                </a:moveTo>
                <a:lnTo>
                  <a:pt x="281434" y="259851"/>
                </a:lnTo>
                <a:lnTo>
                  <a:pt x="281434" y="88696"/>
                </a:lnTo>
                <a:lnTo>
                  <a:pt x="315362" y="88696"/>
                </a:lnTo>
                <a:lnTo>
                  <a:pt x="315362" y="259851"/>
                </a:lnTo>
                <a:close/>
              </a:path>
              <a:path w="1283970" h="262890">
                <a:moveTo>
                  <a:pt x="467804" y="233657"/>
                </a:moveTo>
                <a:lnTo>
                  <a:pt x="417498" y="233657"/>
                </a:lnTo>
                <a:lnTo>
                  <a:pt x="423604" y="231923"/>
                </a:lnTo>
                <a:lnTo>
                  <a:pt x="433720" y="224980"/>
                </a:lnTo>
                <a:lnTo>
                  <a:pt x="436253" y="220808"/>
                </a:lnTo>
                <a:lnTo>
                  <a:pt x="436253" y="210987"/>
                </a:lnTo>
                <a:lnTo>
                  <a:pt x="395100" y="180554"/>
                </a:lnTo>
                <a:lnTo>
                  <a:pt x="382970" y="172450"/>
                </a:lnTo>
                <a:lnTo>
                  <a:pt x="357777" y="137712"/>
                </a:lnTo>
                <a:lnTo>
                  <a:pt x="357072" y="129920"/>
                </a:lnTo>
                <a:lnTo>
                  <a:pt x="357914" y="121691"/>
                </a:lnTo>
                <a:lnTo>
                  <a:pt x="358031" y="120544"/>
                </a:lnTo>
                <a:lnTo>
                  <a:pt x="389927" y="88400"/>
                </a:lnTo>
                <a:lnTo>
                  <a:pt x="411841" y="85277"/>
                </a:lnTo>
                <a:lnTo>
                  <a:pt x="423023" y="86057"/>
                </a:lnTo>
                <a:lnTo>
                  <a:pt x="424003" y="86057"/>
                </a:lnTo>
                <a:lnTo>
                  <a:pt x="437331" y="88812"/>
                </a:lnTo>
                <a:lnTo>
                  <a:pt x="450324" y="93229"/>
                </a:lnTo>
                <a:lnTo>
                  <a:pt x="463485" y="99412"/>
                </a:lnTo>
                <a:lnTo>
                  <a:pt x="463485" y="114747"/>
                </a:lnTo>
                <a:lnTo>
                  <a:pt x="407526" y="114747"/>
                </a:lnTo>
                <a:lnTo>
                  <a:pt x="402220" y="116128"/>
                </a:lnTo>
                <a:lnTo>
                  <a:pt x="398153" y="118909"/>
                </a:lnTo>
                <a:lnTo>
                  <a:pt x="394181" y="121691"/>
                </a:lnTo>
                <a:lnTo>
                  <a:pt x="392200" y="125358"/>
                </a:lnTo>
                <a:lnTo>
                  <a:pt x="392200" y="133892"/>
                </a:lnTo>
                <a:lnTo>
                  <a:pt x="416898" y="154333"/>
                </a:lnTo>
                <a:lnTo>
                  <a:pt x="428957" y="161181"/>
                </a:lnTo>
                <a:lnTo>
                  <a:pt x="447709" y="173627"/>
                </a:lnTo>
                <a:lnTo>
                  <a:pt x="461104" y="186706"/>
                </a:lnTo>
                <a:lnTo>
                  <a:pt x="469141" y="200416"/>
                </a:lnTo>
                <a:lnTo>
                  <a:pt x="471819" y="214759"/>
                </a:lnTo>
                <a:lnTo>
                  <a:pt x="470870" y="224038"/>
                </a:lnTo>
                <a:lnTo>
                  <a:pt x="470743" y="224980"/>
                </a:lnTo>
                <a:lnTo>
                  <a:pt x="467804" y="233657"/>
                </a:lnTo>
                <a:close/>
              </a:path>
              <a:path w="1283970" h="262890">
                <a:moveTo>
                  <a:pt x="463485" y="132902"/>
                </a:moveTo>
                <a:lnTo>
                  <a:pt x="449065" y="124958"/>
                </a:lnTo>
                <a:lnTo>
                  <a:pt x="436025" y="119284"/>
                </a:lnTo>
                <a:lnTo>
                  <a:pt x="424362" y="115881"/>
                </a:lnTo>
                <a:lnTo>
                  <a:pt x="414079" y="114747"/>
                </a:lnTo>
                <a:lnTo>
                  <a:pt x="463485" y="114747"/>
                </a:lnTo>
                <a:lnTo>
                  <a:pt x="463485" y="132902"/>
                </a:lnTo>
                <a:close/>
              </a:path>
              <a:path w="1283970" h="262890">
                <a:moveTo>
                  <a:pt x="413031" y="262822"/>
                </a:moveTo>
                <a:lnTo>
                  <a:pt x="372366" y="254905"/>
                </a:lnTo>
                <a:lnTo>
                  <a:pt x="355881" y="247497"/>
                </a:lnTo>
                <a:lnTo>
                  <a:pt x="355881" y="210987"/>
                </a:lnTo>
                <a:lnTo>
                  <a:pt x="363072" y="215852"/>
                </a:lnTo>
                <a:lnTo>
                  <a:pt x="370355" y="220186"/>
                </a:lnTo>
                <a:lnTo>
                  <a:pt x="410355" y="233657"/>
                </a:lnTo>
                <a:lnTo>
                  <a:pt x="467804" y="233657"/>
                </a:lnTo>
                <a:lnTo>
                  <a:pt x="467690" y="233991"/>
                </a:lnTo>
                <a:lnTo>
                  <a:pt x="436550" y="259477"/>
                </a:lnTo>
                <a:lnTo>
                  <a:pt x="425386" y="261986"/>
                </a:lnTo>
                <a:lnTo>
                  <a:pt x="413031" y="262822"/>
                </a:lnTo>
                <a:close/>
              </a:path>
              <a:path w="1283970" h="262890">
                <a:moveTo>
                  <a:pt x="589396" y="262822"/>
                </a:moveTo>
                <a:lnTo>
                  <a:pt x="538240" y="249429"/>
                </a:lnTo>
                <a:lnTo>
                  <a:pt x="507388" y="211145"/>
                </a:lnTo>
                <a:lnTo>
                  <a:pt x="501433" y="175164"/>
                </a:lnTo>
                <a:lnTo>
                  <a:pt x="502884" y="155974"/>
                </a:lnTo>
                <a:lnTo>
                  <a:pt x="524655" y="110127"/>
                </a:lnTo>
                <a:lnTo>
                  <a:pt x="567770" y="86830"/>
                </a:lnTo>
                <a:lnTo>
                  <a:pt x="585824" y="85277"/>
                </a:lnTo>
                <a:lnTo>
                  <a:pt x="594654" y="85277"/>
                </a:lnTo>
                <a:lnTo>
                  <a:pt x="635535" y="97183"/>
                </a:lnTo>
                <a:lnTo>
                  <a:pt x="635535" y="116976"/>
                </a:lnTo>
                <a:lnTo>
                  <a:pt x="587910" y="116976"/>
                </a:lnTo>
                <a:lnTo>
                  <a:pt x="576958" y="117980"/>
                </a:lnTo>
                <a:lnTo>
                  <a:pt x="543871" y="141640"/>
                </a:lnTo>
                <a:lnTo>
                  <a:pt x="535665" y="174126"/>
                </a:lnTo>
                <a:lnTo>
                  <a:pt x="536651" y="186552"/>
                </a:lnTo>
                <a:lnTo>
                  <a:pt x="560101" y="222504"/>
                </a:lnTo>
                <a:lnTo>
                  <a:pt x="594454" y="231123"/>
                </a:lnTo>
                <a:lnTo>
                  <a:pt x="639250" y="231123"/>
                </a:lnTo>
                <a:lnTo>
                  <a:pt x="639250" y="253297"/>
                </a:lnTo>
                <a:lnTo>
                  <a:pt x="626591" y="257466"/>
                </a:lnTo>
                <a:lnTo>
                  <a:pt x="614062" y="260442"/>
                </a:lnTo>
                <a:lnTo>
                  <a:pt x="601663" y="262227"/>
                </a:lnTo>
                <a:lnTo>
                  <a:pt x="589396" y="262822"/>
                </a:lnTo>
                <a:close/>
              </a:path>
              <a:path w="1283970" h="262890">
                <a:moveTo>
                  <a:pt x="635535" y="133349"/>
                </a:moveTo>
                <a:lnTo>
                  <a:pt x="622899" y="126186"/>
                </a:lnTo>
                <a:lnTo>
                  <a:pt x="610457" y="120992"/>
                </a:lnTo>
                <a:lnTo>
                  <a:pt x="599014" y="117980"/>
                </a:lnTo>
                <a:lnTo>
                  <a:pt x="587910" y="116976"/>
                </a:lnTo>
                <a:lnTo>
                  <a:pt x="635535" y="116976"/>
                </a:lnTo>
                <a:lnTo>
                  <a:pt x="635535" y="133349"/>
                </a:lnTo>
                <a:close/>
              </a:path>
              <a:path w="1283970" h="262890">
                <a:moveTo>
                  <a:pt x="639250" y="231123"/>
                </a:moveTo>
                <a:lnTo>
                  <a:pt x="594454" y="231123"/>
                </a:lnTo>
                <a:lnTo>
                  <a:pt x="604566" y="230417"/>
                </a:lnTo>
                <a:lnTo>
                  <a:pt x="615401" y="228299"/>
                </a:lnTo>
                <a:lnTo>
                  <a:pt x="626962" y="224766"/>
                </a:lnTo>
                <a:lnTo>
                  <a:pt x="639250" y="219817"/>
                </a:lnTo>
                <a:lnTo>
                  <a:pt x="639250" y="231123"/>
                </a:lnTo>
                <a:close/>
              </a:path>
              <a:path w="1283970" h="262890">
                <a:moveTo>
                  <a:pt x="730846" y="127987"/>
                </a:moveTo>
                <a:lnTo>
                  <a:pt x="714002" y="127987"/>
                </a:lnTo>
                <a:lnTo>
                  <a:pt x="715935" y="125015"/>
                </a:lnTo>
                <a:lnTo>
                  <a:pt x="728214" y="107627"/>
                </a:lnTo>
                <a:lnTo>
                  <a:pt x="740491" y="95209"/>
                </a:lnTo>
                <a:lnTo>
                  <a:pt x="752767" y="87759"/>
                </a:lnTo>
                <a:lnTo>
                  <a:pt x="765046" y="85277"/>
                </a:lnTo>
                <a:lnTo>
                  <a:pt x="774685" y="86486"/>
                </a:lnTo>
                <a:lnTo>
                  <a:pt x="784545" y="90113"/>
                </a:lnTo>
                <a:lnTo>
                  <a:pt x="794628" y="96158"/>
                </a:lnTo>
                <a:lnTo>
                  <a:pt x="804937" y="104622"/>
                </a:lnTo>
                <a:lnTo>
                  <a:pt x="797078" y="117719"/>
                </a:lnTo>
                <a:lnTo>
                  <a:pt x="754330" y="117719"/>
                </a:lnTo>
                <a:lnTo>
                  <a:pt x="746415" y="118696"/>
                </a:lnTo>
                <a:lnTo>
                  <a:pt x="739040" y="121626"/>
                </a:lnTo>
                <a:lnTo>
                  <a:pt x="732205" y="126511"/>
                </a:lnTo>
                <a:lnTo>
                  <a:pt x="730846" y="127987"/>
                </a:lnTo>
                <a:close/>
              </a:path>
              <a:path w="1283970" h="262890">
                <a:moveTo>
                  <a:pt x="714002" y="259851"/>
                </a:moveTo>
                <a:lnTo>
                  <a:pt x="679921" y="259851"/>
                </a:lnTo>
                <a:lnTo>
                  <a:pt x="679921" y="88696"/>
                </a:lnTo>
                <a:lnTo>
                  <a:pt x="714002" y="88696"/>
                </a:lnTo>
                <a:lnTo>
                  <a:pt x="714002" y="127987"/>
                </a:lnTo>
                <a:lnTo>
                  <a:pt x="730846" y="127987"/>
                </a:lnTo>
                <a:lnTo>
                  <a:pt x="714002" y="170401"/>
                </a:lnTo>
                <a:lnTo>
                  <a:pt x="714002" y="259851"/>
                </a:lnTo>
                <a:close/>
              </a:path>
              <a:path w="1283970" h="262890">
                <a:moveTo>
                  <a:pt x="787077" y="134387"/>
                </a:moveTo>
                <a:lnTo>
                  <a:pt x="778446" y="127094"/>
                </a:lnTo>
                <a:lnTo>
                  <a:pt x="770111" y="121885"/>
                </a:lnTo>
                <a:lnTo>
                  <a:pt x="761907" y="118696"/>
                </a:lnTo>
                <a:lnTo>
                  <a:pt x="761593" y="118696"/>
                </a:lnTo>
                <a:lnTo>
                  <a:pt x="754330" y="117719"/>
                </a:lnTo>
                <a:lnTo>
                  <a:pt x="797078" y="117719"/>
                </a:lnTo>
                <a:lnTo>
                  <a:pt x="787077" y="134387"/>
                </a:lnTo>
                <a:close/>
              </a:path>
              <a:path w="1283970" h="262890">
                <a:moveTo>
                  <a:pt x="904463" y="262527"/>
                </a:moveTo>
                <a:lnTo>
                  <a:pt x="858619" y="250773"/>
                </a:lnTo>
                <a:lnTo>
                  <a:pt x="830597" y="219110"/>
                </a:lnTo>
                <a:lnTo>
                  <a:pt x="820224" y="173383"/>
                </a:lnTo>
                <a:lnTo>
                  <a:pt x="821610" y="154730"/>
                </a:lnTo>
                <a:lnTo>
                  <a:pt x="842398" y="109832"/>
                </a:lnTo>
                <a:lnTo>
                  <a:pt x="883186" y="86764"/>
                </a:lnTo>
                <a:lnTo>
                  <a:pt x="883542" y="86764"/>
                </a:lnTo>
                <a:lnTo>
                  <a:pt x="899853" y="85277"/>
                </a:lnTo>
                <a:lnTo>
                  <a:pt x="943187" y="98670"/>
                </a:lnTo>
                <a:lnTo>
                  <a:pt x="958050" y="114747"/>
                </a:lnTo>
                <a:lnTo>
                  <a:pt x="899853" y="114747"/>
                </a:lnTo>
                <a:lnTo>
                  <a:pt x="891173" y="115435"/>
                </a:lnTo>
                <a:lnTo>
                  <a:pt x="860370" y="139001"/>
                </a:lnTo>
                <a:lnTo>
                  <a:pt x="854905" y="157009"/>
                </a:lnTo>
                <a:lnTo>
                  <a:pt x="973354" y="157009"/>
                </a:lnTo>
                <a:lnTo>
                  <a:pt x="974415" y="172935"/>
                </a:lnTo>
                <a:lnTo>
                  <a:pt x="974415" y="177250"/>
                </a:lnTo>
                <a:lnTo>
                  <a:pt x="854162" y="177250"/>
                </a:lnTo>
                <a:lnTo>
                  <a:pt x="855630" y="188907"/>
                </a:lnTo>
                <a:lnTo>
                  <a:pt x="878668" y="222711"/>
                </a:lnTo>
                <a:lnTo>
                  <a:pt x="909673" y="230828"/>
                </a:lnTo>
                <a:lnTo>
                  <a:pt x="971433" y="230828"/>
                </a:lnTo>
                <a:lnTo>
                  <a:pt x="971433" y="243029"/>
                </a:lnTo>
                <a:lnTo>
                  <a:pt x="932478" y="260016"/>
                </a:lnTo>
                <a:lnTo>
                  <a:pt x="914472" y="262248"/>
                </a:lnTo>
                <a:lnTo>
                  <a:pt x="904463" y="262527"/>
                </a:lnTo>
                <a:close/>
              </a:path>
              <a:path w="1283970" h="262890">
                <a:moveTo>
                  <a:pt x="973354" y="157009"/>
                </a:moveTo>
                <a:lnTo>
                  <a:pt x="940925" y="157009"/>
                </a:lnTo>
                <a:lnTo>
                  <a:pt x="939726" y="147410"/>
                </a:lnTo>
                <a:lnTo>
                  <a:pt x="937317" y="139001"/>
                </a:lnTo>
                <a:lnTo>
                  <a:pt x="899853" y="114747"/>
                </a:lnTo>
                <a:lnTo>
                  <a:pt x="958050" y="114747"/>
                </a:lnTo>
                <a:lnTo>
                  <a:pt x="963027" y="122010"/>
                </a:lnTo>
                <a:lnTo>
                  <a:pt x="969352" y="136958"/>
                </a:lnTo>
                <a:lnTo>
                  <a:pt x="973149" y="153933"/>
                </a:lnTo>
                <a:lnTo>
                  <a:pt x="973354" y="157009"/>
                </a:lnTo>
                <a:close/>
              </a:path>
              <a:path w="1283970" h="262890">
                <a:moveTo>
                  <a:pt x="971433" y="230828"/>
                </a:moveTo>
                <a:lnTo>
                  <a:pt x="909673" y="230828"/>
                </a:lnTo>
                <a:lnTo>
                  <a:pt x="926092" y="229526"/>
                </a:lnTo>
                <a:lnTo>
                  <a:pt x="941857" y="225620"/>
                </a:lnTo>
                <a:lnTo>
                  <a:pt x="956971" y="219110"/>
                </a:lnTo>
                <a:lnTo>
                  <a:pt x="971433" y="209997"/>
                </a:lnTo>
                <a:lnTo>
                  <a:pt x="971433" y="230828"/>
                </a:lnTo>
                <a:close/>
              </a:path>
              <a:path w="1283970" h="262890">
                <a:moveTo>
                  <a:pt x="1104821" y="119205"/>
                </a:moveTo>
                <a:lnTo>
                  <a:pt x="987102" y="119205"/>
                </a:lnTo>
                <a:lnTo>
                  <a:pt x="987102" y="115785"/>
                </a:lnTo>
                <a:lnTo>
                  <a:pt x="1050795" y="53273"/>
                </a:lnTo>
                <a:lnTo>
                  <a:pt x="1050795" y="88696"/>
                </a:lnTo>
                <a:lnTo>
                  <a:pt x="1104821" y="88696"/>
                </a:lnTo>
                <a:lnTo>
                  <a:pt x="1104821" y="119205"/>
                </a:lnTo>
                <a:close/>
              </a:path>
              <a:path w="1283970" h="262890">
                <a:moveTo>
                  <a:pt x="1071036" y="262822"/>
                </a:moveTo>
                <a:lnTo>
                  <a:pt x="1032346" y="249287"/>
                </a:lnTo>
                <a:lnTo>
                  <a:pt x="1016998" y="205787"/>
                </a:lnTo>
                <a:lnTo>
                  <a:pt x="1016867" y="119205"/>
                </a:lnTo>
                <a:lnTo>
                  <a:pt x="1050795" y="119205"/>
                </a:lnTo>
                <a:lnTo>
                  <a:pt x="1050795" y="203148"/>
                </a:lnTo>
                <a:lnTo>
                  <a:pt x="1052312" y="215975"/>
                </a:lnTo>
                <a:lnTo>
                  <a:pt x="1056860" y="225137"/>
                </a:lnTo>
                <a:lnTo>
                  <a:pt x="1064442" y="230634"/>
                </a:lnTo>
                <a:lnTo>
                  <a:pt x="1075056" y="232466"/>
                </a:lnTo>
                <a:lnTo>
                  <a:pt x="1113603" y="232466"/>
                </a:lnTo>
                <a:lnTo>
                  <a:pt x="1113603" y="251811"/>
                </a:lnTo>
                <a:lnTo>
                  <a:pt x="1103630" y="256630"/>
                </a:lnTo>
                <a:lnTo>
                  <a:pt x="1093213" y="260071"/>
                </a:lnTo>
                <a:lnTo>
                  <a:pt x="1082348" y="262135"/>
                </a:lnTo>
                <a:lnTo>
                  <a:pt x="1071036" y="262822"/>
                </a:lnTo>
                <a:close/>
              </a:path>
              <a:path w="1283970" h="262890">
                <a:moveTo>
                  <a:pt x="1113603" y="232466"/>
                </a:moveTo>
                <a:lnTo>
                  <a:pt x="1075056" y="232466"/>
                </a:lnTo>
                <a:lnTo>
                  <a:pt x="1084328" y="231704"/>
                </a:lnTo>
                <a:lnTo>
                  <a:pt x="1093844" y="229416"/>
                </a:lnTo>
                <a:lnTo>
                  <a:pt x="1103602" y="225603"/>
                </a:lnTo>
                <a:lnTo>
                  <a:pt x="1113603" y="220265"/>
                </a:lnTo>
                <a:lnTo>
                  <a:pt x="1113603" y="232466"/>
                </a:lnTo>
                <a:close/>
              </a:path>
              <a:path w="1283970" h="262890">
                <a:moveTo>
                  <a:pt x="1213835" y="262527"/>
                </a:moveTo>
                <a:lnTo>
                  <a:pt x="1168000" y="250773"/>
                </a:lnTo>
                <a:lnTo>
                  <a:pt x="1139969" y="219110"/>
                </a:lnTo>
                <a:lnTo>
                  <a:pt x="1129605" y="173383"/>
                </a:lnTo>
                <a:lnTo>
                  <a:pt x="1130991" y="154730"/>
                </a:lnTo>
                <a:lnTo>
                  <a:pt x="1151779" y="109832"/>
                </a:lnTo>
                <a:lnTo>
                  <a:pt x="1192559" y="86764"/>
                </a:lnTo>
                <a:lnTo>
                  <a:pt x="1192915" y="86764"/>
                </a:lnTo>
                <a:lnTo>
                  <a:pt x="1209224" y="85277"/>
                </a:lnTo>
                <a:lnTo>
                  <a:pt x="1252558" y="98670"/>
                </a:lnTo>
                <a:lnTo>
                  <a:pt x="1267423" y="114747"/>
                </a:lnTo>
                <a:lnTo>
                  <a:pt x="1209224" y="114747"/>
                </a:lnTo>
                <a:lnTo>
                  <a:pt x="1200545" y="115435"/>
                </a:lnTo>
                <a:lnTo>
                  <a:pt x="1169748" y="139001"/>
                </a:lnTo>
                <a:lnTo>
                  <a:pt x="1164276" y="157009"/>
                </a:lnTo>
                <a:lnTo>
                  <a:pt x="1282726" y="157009"/>
                </a:lnTo>
                <a:lnTo>
                  <a:pt x="1283786" y="172935"/>
                </a:lnTo>
                <a:lnTo>
                  <a:pt x="1283786" y="177250"/>
                </a:lnTo>
                <a:lnTo>
                  <a:pt x="1163533" y="177250"/>
                </a:lnTo>
                <a:lnTo>
                  <a:pt x="1165001" y="188907"/>
                </a:lnTo>
                <a:lnTo>
                  <a:pt x="1188043" y="222711"/>
                </a:lnTo>
                <a:lnTo>
                  <a:pt x="1219045" y="230828"/>
                </a:lnTo>
                <a:lnTo>
                  <a:pt x="1280814" y="230828"/>
                </a:lnTo>
                <a:lnTo>
                  <a:pt x="1280814" y="243029"/>
                </a:lnTo>
                <a:lnTo>
                  <a:pt x="1241857" y="260016"/>
                </a:lnTo>
                <a:lnTo>
                  <a:pt x="1223845" y="262248"/>
                </a:lnTo>
                <a:lnTo>
                  <a:pt x="1213835" y="262527"/>
                </a:lnTo>
                <a:close/>
              </a:path>
              <a:path w="1283970" h="262890">
                <a:moveTo>
                  <a:pt x="1282726" y="157009"/>
                </a:moveTo>
                <a:lnTo>
                  <a:pt x="1250296" y="157009"/>
                </a:lnTo>
                <a:lnTo>
                  <a:pt x="1249098" y="147410"/>
                </a:lnTo>
                <a:lnTo>
                  <a:pt x="1246690" y="139001"/>
                </a:lnTo>
                <a:lnTo>
                  <a:pt x="1209224" y="114747"/>
                </a:lnTo>
                <a:lnTo>
                  <a:pt x="1267423" y="114747"/>
                </a:lnTo>
                <a:lnTo>
                  <a:pt x="1272402" y="122010"/>
                </a:lnTo>
                <a:lnTo>
                  <a:pt x="1278727" y="136958"/>
                </a:lnTo>
                <a:lnTo>
                  <a:pt x="1282521" y="153933"/>
                </a:lnTo>
                <a:lnTo>
                  <a:pt x="1282726" y="157009"/>
                </a:lnTo>
                <a:close/>
              </a:path>
              <a:path w="1283970" h="262890">
                <a:moveTo>
                  <a:pt x="1280814" y="230828"/>
                </a:moveTo>
                <a:lnTo>
                  <a:pt x="1219045" y="230828"/>
                </a:lnTo>
                <a:lnTo>
                  <a:pt x="1235463" y="229526"/>
                </a:lnTo>
                <a:lnTo>
                  <a:pt x="1251230" y="225620"/>
                </a:lnTo>
                <a:lnTo>
                  <a:pt x="1266346" y="219110"/>
                </a:lnTo>
                <a:lnTo>
                  <a:pt x="1280814" y="209997"/>
                </a:lnTo>
                <a:lnTo>
                  <a:pt x="1280814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1398" y="2076804"/>
            <a:ext cx="713105" cy="5511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8624" y="7236414"/>
            <a:ext cx="2310960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5677"/>
            <a:ext cx="5946643" cy="579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822" y="2018986"/>
            <a:ext cx="5290526" cy="3485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6663" y="2702850"/>
            <a:ext cx="7287020" cy="3504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1658029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3388645"/>
            <a:ext cx="10553298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32843" y="3985242"/>
            <a:ext cx="6739186" cy="50543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6573" y="770022"/>
            <a:ext cx="2444750" cy="584835"/>
          </a:xfrm>
          <a:custGeom>
            <a:avLst/>
            <a:gdLst/>
            <a:ahLst/>
            <a:cxnLst/>
            <a:rect l="l" t="t" r="r" b="b"/>
            <a:pathLst>
              <a:path w="2444750" h="584835">
                <a:moveTo>
                  <a:pt x="228450" y="444250"/>
                </a:moveTo>
                <a:lnTo>
                  <a:pt x="181523" y="440334"/>
                </a:lnTo>
                <a:lnTo>
                  <a:pt x="138670" y="428586"/>
                </a:lnTo>
                <a:lnTo>
                  <a:pt x="99891" y="409006"/>
                </a:lnTo>
                <a:lnTo>
                  <a:pt x="65186" y="381594"/>
                </a:lnTo>
                <a:lnTo>
                  <a:pt x="36627" y="348127"/>
                </a:lnTo>
                <a:lnTo>
                  <a:pt x="16296" y="310826"/>
                </a:lnTo>
                <a:lnTo>
                  <a:pt x="4074" y="269470"/>
                </a:lnTo>
                <a:lnTo>
                  <a:pt x="0" y="224134"/>
                </a:lnTo>
                <a:lnTo>
                  <a:pt x="4102" y="177709"/>
                </a:lnTo>
                <a:lnTo>
                  <a:pt x="16408" y="135470"/>
                </a:lnTo>
                <a:lnTo>
                  <a:pt x="36981" y="97342"/>
                </a:lnTo>
                <a:lnTo>
                  <a:pt x="65633" y="63549"/>
                </a:lnTo>
                <a:lnTo>
                  <a:pt x="100691" y="35746"/>
                </a:lnTo>
                <a:lnTo>
                  <a:pt x="140084" y="15887"/>
                </a:lnTo>
                <a:lnTo>
                  <a:pt x="183811" y="3971"/>
                </a:lnTo>
                <a:lnTo>
                  <a:pt x="231873" y="0"/>
                </a:lnTo>
                <a:lnTo>
                  <a:pt x="279991" y="3971"/>
                </a:lnTo>
                <a:lnTo>
                  <a:pt x="323886" y="15887"/>
                </a:lnTo>
                <a:lnTo>
                  <a:pt x="363558" y="35746"/>
                </a:lnTo>
                <a:lnTo>
                  <a:pt x="393124" y="58935"/>
                </a:lnTo>
                <a:lnTo>
                  <a:pt x="234254" y="58935"/>
                </a:lnTo>
                <a:lnTo>
                  <a:pt x="198703" y="61847"/>
                </a:lnTo>
                <a:lnTo>
                  <a:pt x="137535" y="85138"/>
                </a:lnTo>
                <a:lnTo>
                  <a:pt x="91017" y="130344"/>
                </a:lnTo>
                <a:lnTo>
                  <a:pt x="67130" y="189652"/>
                </a:lnTo>
                <a:lnTo>
                  <a:pt x="64247" y="222943"/>
                </a:lnTo>
                <a:lnTo>
                  <a:pt x="64144" y="224134"/>
                </a:lnTo>
                <a:lnTo>
                  <a:pt x="76162" y="288353"/>
                </a:lnTo>
                <a:lnTo>
                  <a:pt x="112215" y="340815"/>
                </a:lnTo>
                <a:lnTo>
                  <a:pt x="166314" y="375640"/>
                </a:lnTo>
                <a:lnTo>
                  <a:pt x="197682" y="384291"/>
                </a:lnTo>
                <a:lnTo>
                  <a:pt x="197220" y="384291"/>
                </a:lnTo>
                <a:lnTo>
                  <a:pt x="232468" y="387249"/>
                </a:lnTo>
                <a:lnTo>
                  <a:pt x="391004" y="387249"/>
                </a:lnTo>
                <a:lnTo>
                  <a:pt x="362507" y="409006"/>
                </a:lnTo>
                <a:lnTo>
                  <a:pt x="322212" y="428586"/>
                </a:lnTo>
                <a:lnTo>
                  <a:pt x="277526" y="440334"/>
                </a:lnTo>
                <a:lnTo>
                  <a:pt x="228450" y="444250"/>
                </a:lnTo>
                <a:close/>
              </a:path>
              <a:path w="2444750" h="584835">
                <a:moveTo>
                  <a:pt x="391004" y="387249"/>
                </a:moveTo>
                <a:lnTo>
                  <a:pt x="232468" y="387249"/>
                </a:lnTo>
                <a:lnTo>
                  <a:pt x="267210" y="384291"/>
                </a:lnTo>
                <a:lnTo>
                  <a:pt x="298957" y="375417"/>
                </a:lnTo>
                <a:lnTo>
                  <a:pt x="353466" y="339922"/>
                </a:lnTo>
                <a:lnTo>
                  <a:pt x="389854" y="286642"/>
                </a:lnTo>
                <a:lnTo>
                  <a:pt x="401770" y="224134"/>
                </a:lnTo>
                <a:lnTo>
                  <a:pt x="401877" y="222943"/>
                </a:lnTo>
                <a:lnTo>
                  <a:pt x="389854" y="158352"/>
                </a:lnTo>
                <a:lnTo>
                  <a:pt x="353466" y="105965"/>
                </a:lnTo>
                <a:lnTo>
                  <a:pt x="299188" y="70581"/>
                </a:lnTo>
                <a:lnTo>
                  <a:pt x="299009" y="70581"/>
                </a:lnTo>
                <a:lnTo>
                  <a:pt x="268116" y="61847"/>
                </a:lnTo>
                <a:lnTo>
                  <a:pt x="267893" y="61847"/>
                </a:lnTo>
                <a:lnTo>
                  <a:pt x="234254" y="58935"/>
                </a:lnTo>
                <a:lnTo>
                  <a:pt x="393124" y="58935"/>
                </a:lnTo>
                <a:lnTo>
                  <a:pt x="428242" y="97342"/>
                </a:lnTo>
                <a:lnTo>
                  <a:pt x="449124" y="135172"/>
                </a:lnTo>
                <a:lnTo>
                  <a:pt x="461654" y="177039"/>
                </a:lnTo>
                <a:lnTo>
                  <a:pt x="465722" y="221752"/>
                </a:lnTo>
                <a:lnTo>
                  <a:pt x="465721" y="224134"/>
                </a:lnTo>
                <a:lnTo>
                  <a:pt x="461617" y="268801"/>
                </a:lnTo>
                <a:lnTo>
                  <a:pt x="448976" y="310529"/>
                </a:lnTo>
                <a:lnTo>
                  <a:pt x="427907" y="348127"/>
                </a:lnTo>
                <a:lnTo>
                  <a:pt x="398411" y="381594"/>
                </a:lnTo>
                <a:lnTo>
                  <a:pt x="391004" y="387249"/>
                </a:lnTo>
                <a:close/>
              </a:path>
              <a:path w="2444750" h="584835">
                <a:moveTo>
                  <a:pt x="638315" y="444250"/>
                </a:moveTo>
                <a:lnTo>
                  <a:pt x="595201" y="440985"/>
                </a:lnTo>
                <a:lnTo>
                  <a:pt x="552739" y="431749"/>
                </a:lnTo>
                <a:lnTo>
                  <a:pt x="531605" y="423563"/>
                </a:lnTo>
                <a:lnTo>
                  <a:pt x="531605" y="6250"/>
                </a:lnTo>
                <a:lnTo>
                  <a:pt x="588011" y="6250"/>
                </a:lnTo>
                <a:lnTo>
                  <a:pt x="588011" y="174574"/>
                </a:lnTo>
                <a:lnTo>
                  <a:pt x="740136" y="174574"/>
                </a:lnTo>
                <a:lnTo>
                  <a:pt x="754847" y="188862"/>
                </a:lnTo>
                <a:lnTo>
                  <a:pt x="762916" y="200619"/>
                </a:lnTo>
                <a:lnTo>
                  <a:pt x="652156" y="200619"/>
                </a:lnTo>
                <a:lnTo>
                  <a:pt x="637073" y="202284"/>
                </a:lnTo>
                <a:lnTo>
                  <a:pt x="636570" y="202284"/>
                </a:lnTo>
                <a:lnTo>
                  <a:pt x="620344" y="207614"/>
                </a:lnTo>
                <a:lnTo>
                  <a:pt x="604243" y="216358"/>
                </a:lnTo>
                <a:lnTo>
                  <a:pt x="588011" y="228599"/>
                </a:lnTo>
                <a:lnTo>
                  <a:pt x="588011" y="382933"/>
                </a:lnTo>
                <a:lnTo>
                  <a:pt x="602541" y="386710"/>
                </a:lnTo>
                <a:lnTo>
                  <a:pt x="617256" y="389408"/>
                </a:lnTo>
                <a:lnTo>
                  <a:pt x="632157" y="391026"/>
                </a:lnTo>
                <a:lnTo>
                  <a:pt x="647245" y="391566"/>
                </a:lnTo>
                <a:lnTo>
                  <a:pt x="757815" y="391566"/>
                </a:lnTo>
                <a:lnTo>
                  <a:pt x="748150" y="403472"/>
                </a:lnTo>
                <a:lnTo>
                  <a:pt x="725881" y="421312"/>
                </a:lnTo>
                <a:lnTo>
                  <a:pt x="700153" y="434056"/>
                </a:lnTo>
                <a:lnTo>
                  <a:pt x="670964" y="441702"/>
                </a:lnTo>
                <a:lnTo>
                  <a:pt x="638315" y="444250"/>
                </a:lnTo>
                <a:close/>
              </a:path>
              <a:path w="2444750" h="584835">
                <a:moveTo>
                  <a:pt x="740136" y="174574"/>
                </a:moveTo>
                <a:lnTo>
                  <a:pt x="588011" y="174574"/>
                </a:lnTo>
                <a:lnTo>
                  <a:pt x="606624" y="162919"/>
                </a:lnTo>
                <a:lnTo>
                  <a:pt x="625850" y="154594"/>
                </a:lnTo>
                <a:lnTo>
                  <a:pt x="645691" y="149599"/>
                </a:lnTo>
                <a:lnTo>
                  <a:pt x="666145" y="147934"/>
                </a:lnTo>
                <a:lnTo>
                  <a:pt x="692060" y="150492"/>
                </a:lnTo>
                <a:lnTo>
                  <a:pt x="715482" y="158166"/>
                </a:lnTo>
                <a:lnTo>
                  <a:pt x="736411" y="170956"/>
                </a:lnTo>
                <a:lnTo>
                  <a:pt x="740136" y="174574"/>
                </a:lnTo>
                <a:close/>
              </a:path>
              <a:path w="2444750" h="584835">
                <a:moveTo>
                  <a:pt x="757815" y="391566"/>
                </a:moveTo>
                <a:lnTo>
                  <a:pt x="647245" y="391566"/>
                </a:lnTo>
                <a:lnTo>
                  <a:pt x="665132" y="389901"/>
                </a:lnTo>
                <a:lnTo>
                  <a:pt x="681289" y="384906"/>
                </a:lnTo>
                <a:lnTo>
                  <a:pt x="718830" y="350656"/>
                </a:lnTo>
                <a:lnTo>
                  <a:pt x="732225" y="296465"/>
                </a:lnTo>
                <a:lnTo>
                  <a:pt x="730839" y="276177"/>
                </a:lnTo>
                <a:lnTo>
                  <a:pt x="710050" y="227260"/>
                </a:lnTo>
                <a:lnTo>
                  <a:pt x="669169" y="202284"/>
                </a:lnTo>
                <a:lnTo>
                  <a:pt x="652156" y="200619"/>
                </a:lnTo>
                <a:lnTo>
                  <a:pt x="762916" y="200619"/>
                </a:lnTo>
                <a:lnTo>
                  <a:pt x="769888" y="210777"/>
                </a:lnTo>
                <a:lnTo>
                  <a:pt x="780631" y="235594"/>
                </a:lnTo>
                <a:lnTo>
                  <a:pt x="787077" y="263313"/>
                </a:lnTo>
                <a:lnTo>
                  <a:pt x="789226" y="293935"/>
                </a:lnTo>
                <a:lnTo>
                  <a:pt x="786659" y="326565"/>
                </a:lnTo>
                <a:lnTo>
                  <a:pt x="778957" y="355698"/>
                </a:lnTo>
                <a:lnTo>
                  <a:pt x="766121" y="381334"/>
                </a:lnTo>
                <a:lnTo>
                  <a:pt x="757815" y="391566"/>
                </a:lnTo>
                <a:close/>
              </a:path>
              <a:path w="2444750" h="584835">
                <a:moveTo>
                  <a:pt x="878226" y="100756"/>
                </a:moveTo>
                <a:lnTo>
                  <a:pt x="845149" y="74125"/>
                </a:lnTo>
                <a:lnTo>
                  <a:pt x="845074" y="73883"/>
                </a:lnTo>
                <a:lnTo>
                  <a:pt x="844441" y="67270"/>
                </a:lnTo>
                <a:lnTo>
                  <a:pt x="844441" y="58637"/>
                </a:lnTo>
                <a:lnTo>
                  <a:pt x="847766" y="50997"/>
                </a:lnTo>
                <a:lnTo>
                  <a:pt x="861160" y="37603"/>
                </a:lnTo>
                <a:lnTo>
                  <a:pt x="868899" y="34229"/>
                </a:lnTo>
                <a:lnTo>
                  <a:pt x="877630" y="34229"/>
                </a:lnTo>
                <a:lnTo>
                  <a:pt x="911414" y="58241"/>
                </a:lnTo>
                <a:lnTo>
                  <a:pt x="911414" y="67270"/>
                </a:lnTo>
                <a:lnTo>
                  <a:pt x="885127" y="100142"/>
                </a:lnTo>
                <a:lnTo>
                  <a:pt x="885276" y="100142"/>
                </a:lnTo>
                <a:lnTo>
                  <a:pt x="878226" y="100756"/>
                </a:lnTo>
                <a:close/>
              </a:path>
              <a:path w="2444750" h="584835">
                <a:moveTo>
                  <a:pt x="850246" y="584744"/>
                </a:moveTo>
                <a:lnTo>
                  <a:pt x="808425" y="543519"/>
                </a:lnTo>
                <a:lnTo>
                  <a:pt x="817671" y="539454"/>
                </a:lnTo>
                <a:lnTo>
                  <a:pt x="825912" y="534105"/>
                </a:lnTo>
                <a:lnTo>
                  <a:pt x="848088" y="501177"/>
                </a:lnTo>
                <a:lnTo>
                  <a:pt x="850990" y="479969"/>
                </a:lnTo>
                <a:lnTo>
                  <a:pt x="850990" y="154185"/>
                </a:lnTo>
                <a:lnTo>
                  <a:pt x="907396" y="154185"/>
                </a:lnTo>
                <a:lnTo>
                  <a:pt x="907396" y="479969"/>
                </a:lnTo>
                <a:lnTo>
                  <a:pt x="903824" y="514311"/>
                </a:lnTo>
                <a:lnTo>
                  <a:pt x="893108" y="543221"/>
                </a:lnTo>
                <a:lnTo>
                  <a:pt x="875249" y="566699"/>
                </a:lnTo>
                <a:lnTo>
                  <a:pt x="850246" y="584744"/>
                </a:lnTo>
                <a:close/>
              </a:path>
              <a:path w="2444750" h="584835">
                <a:moveTo>
                  <a:pt x="1117280" y="443655"/>
                </a:moveTo>
                <a:lnTo>
                  <a:pt x="1074604" y="438781"/>
                </a:lnTo>
                <a:lnTo>
                  <a:pt x="1027076" y="413564"/>
                </a:lnTo>
                <a:lnTo>
                  <a:pt x="994198" y="371622"/>
                </a:lnTo>
                <a:lnTo>
                  <a:pt x="977875" y="316202"/>
                </a:lnTo>
                <a:lnTo>
                  <a:pt x="976786" y="295124"/>
                </a:lnTo>
                <a:lnTo>
                  <a:pt x="979094" y="264122"/>
                </a:lnTo>
                <a:lnTo>
                  <a:pt x="997549" y="211214"/>
                </a:lnTo>
                <a:lnTo>
                  <a:pt x="1033530" y="171468"/>
                </a:lnTo>
                <a:lnTo>
                  <a:pt x="1081670" y="151013"/>
                </a:lnTo>
                <a:lnTo>
                  <a:pt x="1082171" y="151013"/>
                </a:lnTo>
                <a:lnTo>
                  <a:pt x="1109546" y="148529"/>
                </a:lnTo>
                <a:lnTo>
                  <a:pt x="1160518" y="158464"/>
                </a:lnTo>
                <a:lnTo>
                  <a:pt x="1200033" y="188266"/>
                </a:lnTo>
                <a:lnTo>
                  <a:pt x="1206380" y="197494"/>
                </a:lnTo>
                <a:lnTo>
                  <a:pt x="1109546" y="197494"/>
                </a:lnTo>
                <a:lnTo>
                  <a:pt x="1094986" y="198638"/>
                </a:lnTo>
                <a:lnTo>
                  <a:pt x="1059682" y="215799"/>
                </a:lnTo>
                <a:lnTo>
                  <a:pt x="1038199" y="251965"/>
                </a:lnTo>
                <a:lnTo>
                  <a:pt x="1034384" y="267890"/>
                </a:lnTo>
                <a:lnTo>
                  <a:pt x="1232040" y="267890"/>
                </a:lnTo>
                <a:lnTo>
                  <a:pt x="1233818" y="294530"/>
                </a:lnTo>
                <a:lnTo>
                  <a:pt x="1233818" y="301674"/>
                </a:lnTo>
                <a:lnTo>
                  <a:pt x="1033193" y="301674"/>
                </a:lnTo>
                <a:lnTo>
                  <a:pt x="1035741" y="321095"/>
                </a:lnTo>
                <a:lnTo>
                  <a:pt x="1060578" y="366860"/>
                </a:lnTo>
                <a:lnTo>
                  <a:pt x="1106822" y="389463"/>
                </a:lnTo>
                <a:lnTo>
                  <a:pt x="1125919" y="390970"/>
                </a:lnTo>
                <a:lnTo>
                  <a:pt x="1228751" y="390970"/>
                </a:lnTo>
                <a:lnTo>
                  <a:pt x="1228751" y="411508"/>
                </a:lnTo>
                <a:lnTo>
                  <a:pt x="1189940" y="431879"/>
                </a:lnTo>
                <a:lnTo>
                  <a:pt x="1149430" y="441795"/>
                </a:lnTo>
                <a:lnTo>
                  <a:pt x="1133914" y="443190"/>
                </a:lnTo>
                <a:lnTo>
                  <a:pt x="1117280" y="443655"/>
                </a:lnTo>
                <a:close/>
              </a:path>
              <a:path w="2444750" h="584835">
                <a:moveTo>
                  <a:pt x="1232040" y="267890"/>
                </a:moveTo>
                <a:lnTo>
                  <a:pt x="1178002" y="267890"/>
                </a:lnTo>
                <a:lnTo>
                  <a:pt x="1175901" y="251965"/>
                </a:lnTo>
                <a:lnTo>
                  <a:pt x="1171828" y="237975"/>
                </a:lnTo>
                <a:lnTo>
                  <a:pt x="1148051" y="207791"/>
                </a:lnTo>
                <a:lnTo>
                  <a:pt x="1109546" y="197494"/>
                </a:lnTo>
                <a:lnTo>
                  <a:pt x="1206380" y="197494"/>
                </a:lnTo>
                <a:lnTo>
                  <a:pt x="1214811" y="209753"/>
                </a:lnTo>
                <a:lnTo>
                  <a:pt x="1225369" y="234626"/>
                </a:lnTo>
                <a:lnTo>
                  <a:pt x="1231705" y="262885"/>
                </a:lnTo>
                <a:lnTo>
                  <a:pt x="1232040" y="267890"/>
                </a:lnTo>
                <a:close/>
              </a:path>
              <a:path w="2444750" h="584835">
                <a:moveTo>
                  <a:pt x="1228751" y="390970"/>
                </a:moveTo>
                <a:lnTo>
                  <a:pt x="1125919" y="390970"/>
                </a:lnTo>
                <a:lnTo>
                  <a:pt x="1153274" y="388803"/>
                </a:lnTo>
                <a:lnTo>
                  <a:pt x="1179531" y="382301"/>
                </a:lnTo>
                <a:lnTo>
                  <a:pt x="1204691" y="371464"/>
                </a:lnTo>
                <a:lnTo>
                  <a:pt x="1228751" y="356293"/>
                </a:lnTo>
                <a:lnTo>
                  <a:pt x="1228751" y="390970"/>
                </a:lnTo>
                <a:close/>
              </a:path>
              <a:path w="2444750" h="584835">
                <a:moveTo>
                  <a:pt x="1425718" y="444250"/>
                </a:moveTo>
                <a:lnTo>
                  <a:pt x="1365519" y="434353"/>
                </a:lnTo>
                <a:lnTo>
                  <a:pt x="1318857" y="404662"/>
                </a:lnTo>
                <a:lnTo>
                  <a:pt x="1288947" y="358190"/>
                </a:lnTo>
                <a:lnTo>
                  <a:pt x="1278976" y="298250"/>
                </a:lnTo>
                <a:lnTo>
                  <a:pt x="1281394" y="266243"/>
                </a:lnTo>
                <a:lnTo>
                  <a:pt x="1300739" y="211995"/>
                </a:lnTo>
                <a:lnTo>
                  <a:pt x="1338615" y="171719"/>
                </a:lnTo>
                <a:lnTo>
                  <a:pt x="1389664" y="151106"/>
                </a:lnTo>
                <a:lnTo>
                  <a:pt x="1419765" y="148529"/>
                </a:lnTo>
                <a:lnTo>
                  <a:pt x="1430491" y="148790"/>
                </a:lnTo>
                <a:lnTo>
                  <a:pt x="1468498" y="155236"/>
                </a:lnTo>
                <a:lnTo>
                  <a:pt x="1502518" y="168324"/>
                </a:lnTo>
                <a:lnTo>
                  <a:pt x="1502518" y="201215"/>
                </a:lnTo>
                <a:lnTo>
                  <a:pt x="1423184" y="201215"/>
                </a:lnTo>
                <a:lnTo>
                  <a:pt x="1404984" y="202898"/>
                </a:lnTo>
                <a:lnTo>
                  <a:pt x="1360529" y="228152"/>
                </a:lnTo>
                <a:lnTo>
                  <a:pt x="1337651" y="276624"/>
                </a:lnTo>
                <a:lnTo>
                  <a:pt x="1336126" y="296465"/>
                </a:lnTo>
                <a:lnTo>
                  <a:pt x="1337781" y="317152"/>
                </a:lnTo>
                <a:lnTo>
                  <a:pt x="1362615" y="365818"/>
                </a:lnTo>
                <a:lnTo>
                  <a:pt x="1412732" y="389956"/>
                </a:lnTo>
                <a:lnTo>
                  <a:pt x="1434052" y="391566"/>
                </a:lnTo>
                <a:lnTo>
                  <a:pt x="1508766" y="391566"/>
                </a:lnTo>
                <a:lnTo>
                  <a:pt x="1508766" y="428474"/>
                </a:lnTo>
                <a:lnTo>
                  <a:pt x="1487669" y="435376"/>
                </a:lnTo>
                <a:lnTo>
                  <a:pt x="1466795" y="440306"/>
                </a:lnTo>
                <a:lnTo>
                  <a:pt x="1446145" y="443264"/>
                </a:lnTo>
                <a:lnTo>
                  <a:pt x="1425718" y="444250"/>
                </a:lnTo>
                <a:close/>
              </a:path>
              <a:path w="2444750" h="584835">
                <a:moveTo>
                  <a:pt x="1502518" y="228599"/>
                </a:moveTo>
                <a:lnTo>
                  <a:pt x="1481540" y="216618"/>
                </a:lnTo>
                <a:lnTo>
                  <a:pt x="1461062" y="207949"/>
                </a:lnTo>
                <a:lnTo>
                  <a:pt x="1460903" y="207949"/>
                </a:lnTo>
                <a:lnTo>
                  <a:pt x="1441768" y="202898"/>
                </a:lnTo>
                <a:lnTo>
                  <a:pt x="1441570" y="202898"/>
                </a:lnTo>
                <a:lnTo>
                  <a:pt x="1423184" y="201215"/>
                </a:lnTo>
                <a:lnTo>
                  <a:pt x="1502518" y="201215"/>
                </a:lnTo>
                <a:lnTo>
                  <a:pt x="1502518" y="228599"/>
                </a:lnTo>
                <a:close/>
              </a:path>
              <a:path w="2444750" h="584835">
                <a:moveTo>
                  <a:pt x="1508766" y="391566"/>
                </a:moveTo>
                <a:lnTo>
                  <a:pt x="1434052" y="391566"/>
                </a:lnTo>
                <a:lnTo>
                  <a:pt x="1450943" y="390384"/>
                </a:lnTo>
                <a:lnTo>
                  <a:pt x="1469027" y="386840"/>
                </a:lnTo>
                <a:lnTo>
                  <a:pt x="1488301" y="380934"/>
                </a:lnTo>
                <a:lnTo>
                  <a:pt x="1508766" y="372664"/>
                </a:lnTo>
                <a:lnTo>
                  <a:pt x="1508766" y="391566"/>
                </a:lnTo>
                <a:close/>
              </a:path>
              <a:path w="2444750" h="584835">
                <a:moveTo>
                  <a:pt x="1729250" y="204935"/>
                </a:moveTo>
                <a:lnTo>
                  <a:pt x="1532940" y="204935"/>
                </a:lnTo>
                <a:lnTo>
                  <a:pt x="1532940" y="199429"/>
                </a:lnTo>
                <a:lnTo>
                  <a:pt x="1638906" y="95249"/>
                </a:lnTo>
                <a:lnTo>
                  <a:pt x="1638906" y="154185"/>
                </a:lnTo>
                <a:lnTo>
                  <a:pt x="1729250" y="154185"/>
                </a:lnTo>
                <a:lnTo>
                  <a:pt x="1729250" y="204935"/>
                </a:lnTo>
                <a:close/>
              </a:path>
              <a:path w="2444750" h="584835">
                <a:moveTo>
                  <a:pt x="1672691" y="444250"/>
                </a:moveTo>
                <a:lnTo>
                  <a:pt x="1621932" y="431525"/>
                </a:lnTo>
                <a:lnTo>
                  <a:pt x="1591386" y="400644"/>
                </a:lnTo>
                <a:lnTo>
                  <a:pt x="1582722" y="349233"/>
                </a:lnTo>
                <a:lnTo>
                  <a:pt x="1582499" y="331439"/>
                </a:lnTo>
                <a:lnTo>
                  <a:pt x="1582499" y="204935"/>
                </a:lnTo>
                <a:lnTo>
                  <a:pt x="1638906" y="204935"/>
                </a:lnTo>
                <a:lnTo>
                  <a:pt x="1638906" y="344833"/>
                </a:lnTo>
                <a:lnTo>
                  <a:pt x="1641445" y="366255"/>
                </a:lnTo>
                <a:lnTo>
                  <a:pt x="1649064" y="381557"/>
                </a:lnTo>
                <a:lnTo>
                  <a:pt x="1661762" y="390737"/>
                </a:lnTo>
                <a:lnTo>
                  <a:pt x="1679539" y="393797"/>
                </a:lnTo>
                <a:lnTo>
                  <a:pt x="1743681" y="393797"/>
                </a:lnTo>
                <a:lnTo>
                  <a:pt x="1743681" y="425944"/>
                </a:lnTo>
                <a:lnTo>
                  <a:pt x="1727077" y="433953"/>
                </a:lnTo>
                <a:lnTo>
                  <a:pt x="1709711" y="439674"/>
                </a:lnTo>
                <a:lnTo>
                  <a:pt x="1691583" y="443106"/>
                </a:lnTo>
                <a:lnTo>
                  <a:pt x="1672691" y="444250"/>
                </a:lnTo>
                <a:close/>
              </a:path>
              <a:path w="2444750" h="584835">
                <a:moveTo>
                  <a:pt x="1743681" y="393797"/>
                </a:moveTo>
                <a:lnTo>
                  <a:pt x="1679539" y="393797"/>
                </a:lnTo>
                <a:lnTo>
                  <a:pt x="1694934" y="392514"/>
                </a:lnTo>
                <a:lnTo>
                  <a:pt x="1710756" y="388663"/>
                </a:lnTo>
                <a:lnTo>
                  <a:pt x="1727006" y="382245"/>
                </a:lnTo>
                <a:lnTo>
                  <a:pt x="1743681" y="373260"/>
                </a:lnTo>
                <a:lnTo>
                  <a:pt x="1743681" y="393797"/>
                </a:lnTo>
                <a:close/>
              </a:path>
              <a:path w="2444750" h="584835">
                <a:moveTo>
                  <a:pt x="1813575" y="100756"/>
                </a:moveTo>
                <a:lnTo>
                  <a:pt x="1804841" y="100756"/>
                </a:lnTo>
                <a:lnTo>
                  <a:pt x="1797154" y="97431"/>
                </a:lnTo>
                <a:lnTo>
                  <a:pt x="1790505" y="90784"/>
                </a:lnTo>
                <a:lnTo>
                  <a:pt x="1786210" y="85519"/>
                </a:lnTo>
                <a:lnTo>
                  <a:pt x="1783242" y="80031"/>
                </a:lnTo>
                <a:lnTo>
                  <a:pt x="1783141" y="79846"/>
                </a:lnTo>
                <a:lnTo>
                  <a:pt x="1781299" y="73762"/>
                </a:lnTo>
                <a:lnTo>
                  <a:pt x="1780685" y="67270"/>
                </a:lnTo>
                <a:lnTo>
                  <a:pt x="1780685" y="58637"/>
                </a:lnTo>
                <a:lnTo>
                  <a:pt x="1783962" y="50997"/>
                </a:lnTo>
                <a:lnTo>
                  <a:pt x="1797154" y="37603"/>
                </a:lnTo>
                <a:lnTo>
                  <a:pt x="1804841" y="34229"/>
                </a:lnTo>
                <a:lnTo>
                  <a:pt x="1813575" y="34229"/>
                </a:lnTo>
                <a:lnTo>
                  <a:pt x="1846737" y="60619"/>
                </a:lnTo>
                <a:lnTo>
                  <a:pt x="1847360" y="67270"/>
                </a:lnTo>
                <a:lnTo>
                  <a:pt x="1846748" y="73762"/>
                </a:lnTo>
                <a:lnTo>
                  <a:pt x="1820255" y="100142"/>
                </a:lnTo>
                <a:lnTo>
                  <a:pt x="1813575" y="100756"/>
                </a:lnTo>
                <a:close/>
              </a:path>
              <a:path w="2444750" h="584835">
                <a:moveTo>
                  <a:pt x="1841998" y="439339"/>
                </a:moveTo>
                <a:lnTo>
                  <a:pt x="1785591" y="439339"/>
                </a:lnTo>
                <a:lnTo>
                  <a:pt x="1785591" y="154185"/>
                </a:lnTo>
                <a:lnTo>
                  <a:pt x="1841998" y="154185"/>
                </a:lnTo>
                <a:lnTo>
                  <a:pt x="1841998" y="439339"/>
                </a:lnTo>
                <a:close/>
              </a:path>
              <a:path w="2444750" h="584835">
                <a:moveTo>
                  <a:pt x="2033288" y="444250"/>
                </a:moveTo>
                <a:lnTo>
                  <a:pt x="2014381" y="444250"/>
                </a:lnTo>
                <a:lnTo>
                  <a:pt x="1885346" y="154185"/>
                </a:lnTo>
                <a:lnTo>
                  <a:pt x="1947115" y="154185"/>
                </a:lnTo>
                <a:lnTo>
                  <a:pt x="2024058" y="329653"/>
                </a:lnTo>
                <a:lnTo>
                  <a:pt x="2083028" y="329653"/>
                </a:lnTo>
                <a:lnTo>
                  <a:pt x="2033288" y="444250"/>
                </a:lnTo>
                <a:close/>
              </a:path>
              <a:path w="2444750" h="584835">
                <a:moveTo>
                  <a:pt x="2083028" y="329653"/>
                </a:moveTo>
                <a:lnTo>
                  <a:pt x="2024058" y="329653"/>
                </a:lnTo>
                <a:lnTo>
                  <a:pt x="2098019" y="154185"/>
                </a:lnTo>
                <a:lnTo>
                  <a:pt x="2159189" y="154185"/>
                </a:lnTo>
                <a:lnTo>
                  <a:pt x="2083028" y="329653"/>
                </a:lnTo>
                <a:close/>
              </a:path>
              <a:path w="2444750" h="584835">
                <a:moveTo>
                  <a:pt x="2328181" y="443655"/>
                </a:moveTo>
                <a:lnTo>
                  <a:pt x="2285504" y="438781"/>
                </a:lnTo>
                <a:lnTo>
                  <a:pt x="2237972" y="413564"/>
                </a:lnTo>
                <a:lnTo>
                  <a:pt x="2205099" y="371622"/>
                </a:lnTo>
                <a:lnTo>
                  <a:pt x="2188775" y="316202"/>
                </a:lnTo>
                <a:lnTo>
                  <a:pt x="2187688" y="295124"/>
                </a:lnTo>
                <a:lnTo>
                  <a:pt x="2189995" y="264122"/>
                </a:lnTo>
                <a:lnTo>
                  <a:pt x="2208450" y="211214"/>
                </a:lnTo>
                <a:lnTo>
                  <a:pt x="2244426" y="171468"/>
                </a:lnTo>
                <a:lnTo>
                  <a:pt x="2292562" y="151013"/>
                </a:lnTo>
                <a:lnTo>
                  <a:pt x="2293063" y="151013"/>
                </a:lnTo>
                <a:lnTo>
                  <a:pt x="2320437" y="148529"/>
                </a:lnTo>
                <a:lnTo>
                  <a:pt x="2371414" y="158464"/>
                </a:lnTo>
                <a:lnTo>
                  <a:pt x="2410925" y="188266"/>
                </a:lnTo>
                <a:lnTo>
                  <a:pt x="2417273" y="197494"/>
                </a:lnTo>
                <a:lnTo>
                  <a:pt x="2320437" y="197494"/>
                </a:lnTo>
                <a:lnTo>
                  <a:pt x="2305882" y="198638"/>
                </a:lnTo>
                <a:lnTo>
                  <a:pt x="2270584" y="215799"/>
                </a:lnTo>
                <a:lnTo>
                  <a:pt x="2249096" y="251965"/>
                </a:lnTo>
                <a:lnTo>
                  <a:pt x="2245285" y="267890"/>
                </a:lnTo>
                <a:lnTo>
                  <a:pt x="2442932" y="267890"/>
                </a:lnTo>
                <a:lnTo>
                  <a:pt x="2444710" y="294530"/>
                </a:lnTo>
                <a:lnTo>
                  <a:pt x="2444710" y="301674"/>
                </a:lnTo>
                <a:lnTo>
                  <a:pt x="2244095" y="301674"/>
                </a:lnTo>
                <a:lnTo>
                  <a:pt x="2246641" y="321095"/>
                </a:lnTo>
                <a:lnTo>
                  <a:pt x="2271479" y="366860"/>
                </a:lnTo>
                <a:lnTo>
                  <a:pt x="2317715" y="389463"/>
                </a:lnTo>
                <a:lnTo>
                  <a:pt x="2336811" y="390970"/>
                </a:lnTo>
                <a:lnTo>
                  <a:pt x="2439652" y="390970"/>
                </a:lnTo>
                <a:lnTo>
                  <a:pt x="2439652" y="411508"/>
                </a:lnTo>
                <a:lnTo>
                  <a:pt x="2400836" y="431879"/>
                </a:lnTo>
                <a:lnTo>
                  <a:pt x="2360327" y="441795"/>
                </a:lnTo>
                <a:lnTo>
                  <a:pt x="2344812" y="443190"/>
                </a:lnTo>
                <a:lnTo>
                  <a:pt x="2328181" y="443655"/>
                </a:lnTo>
                <a:close/>
              </a:path>
              <a:path w="2444750" h="584835">
                <a:moveTo>
                  <a:pt x="2442932" y="267890"/>
                </a:moveTo>
                <a:lnTo>
                  <a:pt x="2388903" y="267890"/>
                </a:lnTo>
                <a:lnTo>
                  <a:pt x="2386801" y="251965"/>
                </a:lnTo>
                <a:lnTo>
                  <a:pt x="2382726" y="237975"/>
                </a:lnTo>
                <a:lnTo>
                  <a:pt x="2358951" y="207791"/>
                </a:lnTo>
                <a:lnTo>
                  <a:pt x="2320437" y="197494"/>
                </a:lnTo>
                <a:lnTo>
                  <a:pt x="2417273" y="197494"/>
                </a:lnTo>
                <a:lnTo>
                  <a:pt x="2425707" y="209753"/>
                </a:lnTo>
                <a:lnTo>
                  <a:pt x="2436265" y="234626"/>
                </a:lnTo>
                <a:lnTo>
                  <a:pt x="2442599" y="262885"/>
                </a:lnTo>
                <a:lnTo>
                  <a:pt x="2442932" y="267890"/>
                </a:lnTo>
                <a:close/>
              </a:path>
              <a:path w="2444750" h="584835">
                <a:moveTo>
                  <a:pt x="2439652" y="390970"/>
                </a:moveTo>
                <a:lnTo>
                  <a:pt x="2336811" y="390970"/>
                </a:lnTo>
                <a:lnTo>
                  <a:pt x="2364166" y="388803"/>
                </a:lnTo>
                <a:lnTo>
                  <a:pt x="2390424" y="382301"/>
                </a:lnTo>
                <a:lnTo>
                  <a:pt x="2415587" y="371464"/>
                </a:lnTo>
                <a:lnTo>
                  <a:pt x="2439652" y="356293"/>
                </a:lnTo>
                <a:lnTo>
                  <a:pt x="2439652" y="39097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89196" y="4981755"/>
            <a:ext cx="2472055" cy="426084"/>
          </a:xfrm>
          <a:custGeom>
            <a:avLst/>
            <a:gdLst/>
            <a:ahLst/>
            <a:cxnLst/>
            <a:rect l="l" t="t" r="r" b="b"/>
            <a:pathLst>
              <a:path w="2472054" h="426085">
                <a:moveTo>
                  <a:pt x="246754" y="421185"/>
                </a:moveTo>
                <a:lnTo>
                  <a:pt x="0" y="421185"/>
                </a:lnTo>
                <a:lnTo>
                  <a:pt x="0" y="5362"/>
                </a:lnTo>
                <a:lnTo>
                  <a:pt x="59531" y="5362"/>
                </a:lnTo>
                <a:lnTo>
                  <a:pt x="59531" y="367016"/>
                </a:lnTo>
                <a:lnTo>
                  <a:pt x="246754" y="367016"/>
                </a:lnTo>
                <a:lnTo>
                  <a:pt x="246754" y="421185"/>
                </a:lnTo>
                <a:close/>
              </a:path>
              <a:path w="2472054" h="426085">
                <a:moveTo>
                  <a:pt x="412841" y="425357"/>
                </a:moveTo>
                <a:lnTo>
                  <a:pt x="371917" y="420666"/>
                </a:lnTo>
                <a:lnTo>
                  <a:pt x="326327" y="396415"/>
                </a:lnTo>
                <a:lnTo>
                  <a:pt x="294826" y="356148"/>
                </a:lnTo>
                <a:lnTo>
                  <a:pt x="279057" y="302991"/>
                </a:lnTo>
                <a:lnTo>
                  <a:pt x="278005" y="282777"/>
                </a:lnTo>
                <a:lnTo>
                  <a:pt x="280220" y="252984"/>
                </a:lnTo>
                <a:lnTo>
                  <a:pt x="297932" y="202160"/>
                </a:lnTo>
                <a:lnTo>
                  <a:pt x="332459" y="164001"/>
                </a:lnTo>
                <a:lnTo>
                  <a:pt x="378660" y="144369"/>
                </a:lnTo>
                <a:lnTo>
                  <a:pt x="379157" y="144369"/>
                </a:lnTo>
                <a:lnTo>
                  <a:pt x="405402" y="141988"/>
                </a:lnTo>
                <a:lnTo>
                  <a:pt x="454367" y="151512"/>
                </a:lnTo>
                <a:lnTo>
                  <a:pt x="492317" y="180088"/>
                </a:lnTo>
                <a:lnTo>
                  <a:pt x="498448" y="189013"/>
                </a:lnTo>
                <a:lnTo>
                  <a:pt x="405402" y="189013"/>
                </a:lnTo>
                <a:lnTo>
                  <a:pt x="391475" y="190111"/>
                </a:lnTo>
                <a:lnTo>
                  <a:pt x="349132" y="216287"/>
                </a:lnTo>
                <a:lnTo>
                  <a:pt x="333374" y="256583"/>
                </a:lnTo>
                <a:lnTo>
                  <a:pt x="523051" y="256583"/>
                </a:lnTo>
                <a:lnTo>
                  <a:pt x="524759" y="282177"/>
                </a:lnTo>
                <a:lnTo>
                  <a:pt x="524759" y="289026"/>
                </a:lnTo>
                <a:lnTo>
                  <a:pt x="332183" y="289026"/>
                </a:lnTo>
                <a:lnTo>
                  <a:pt x="334607" y="307667"/>
                </a:lnTo>
                <a:lnTo>
                  <a:pt x="358520" y="351538"/>
                </a:lnTo>
                <a:lnTo>
                  <a:pt x="402862" y="373300"/>
                </a:lnTo>
                <a:lnTo>
                  <a:pt x="421175" y="374750"/>
                </a:lnTo>
                <a:lnTo>
                  <a:pt x="519997" y="374750"/>
                </a:lnTo>
                <a:lnTo>
                  <a:pt x="519997" y="394400"/>
                </a:lnTo>
                <a:lnTo>
                  <a:pt x="482745" y="414045"/>
                </a:lnTo>
                <a:lnTo>
                  <a:pt x="443761" y="423571"/>
                </a:lnTo>
                <a:lnTo>
                  <a:pt x="428832" y="424910"/>
                </a:lnTo>
                <a:lnTo>
                  <a:pt x="412841" y="425357"/>
                </a:lnTo>
                <a:close/>
              </a:path>
              <a:path w="2472054" h="426085">
                <a:moveTo>
                  <a:pt x="523051" y="256583"/>
                </a:moveTo>
                <a:lnTo>
                  <a:pt x="471181" y="256583"/>
                </a:lnTo>
                <a:lnTo>
                  <a:pt x="469194" y="241290"/>
                </a:lnTo>
                <a:lnTo>
                  <a:pt x="465306" y="227858"/>
                </a:lnTo>
                <a:lnTo>
                  <a:pt x="431598" y="193405"/>
                </a:lnTo>
                <a:lnTo>
                  <a:pt x="405402" y="189013"/>
                </a:lnTo>
                <a:lnTo>
                  <a:pt x="498448" y="189013"/>
                </a:lnTo>
                <a:lnTo>
                  <a:pt x="506512" y="200753"/>
                </a:lnTo>
                <a:lnTo>
                  <a:pt x="516650" y="224657"/>
                </a:lnTo>
                <a:lnTo>
                  <a:pt x="522732" y="251798"/>
                </a:lnTo>
                <a:lnTo>
                  <a:pt x="523051" y="256583"/>
                </a:lnTo>
                <a:close/>
              </a:path>
              <a:path w="2472054" h="426085">
                <a:moveTo>
                  <a:pt x="519997" y="374750"/>
                </a:moveTo>
                <a:lnTo>
                  <a:pt x="421175" y="374750"/>
                </a:lnTo>
                <a:lnTo>
                  <a:pt x="447444" y="372668"/>
                </a:lnTo>
                <a:lnTo>
                  <a:pt x="472672" y="366418"/>
                </a:lnTo>
                <a:lnTo>
                  <a:pt x="496857" y="356001"/>
                </a:lnTo>
                <a:lnTo>
                  <a:pt x="519997" y="341413"/>
                </a:lnTo>
                <a:lnTo>
                  <a:pt x="519997" y="374750"/>
                </a:lnTo>
                <a:close/>
              </a:path>
              <a:path w="2472054" h="426085">
                <a:moveTo>
                  <a:pt x="733423" y="196157"/>
                </a:moveTo>
                <a:lnTo>
                  <a:pt x="545000" y="196157"/>
                </a:lnTo>
                <a:lnTo>
                  <a:pt x="545000" y="190804"/>
                </a:lnTo>
                <a:lnTo>
                  <a:pt x="646803" y="90792"/>
                </a:lnTo>
                <a:lnTo>
                  <a:pt x="646803" y="147341"/>
                </a:lnTo>
                <a:lnTo>
                  <a:pt x="733423" y="147341"/>
                </a:lnTo>
                <a:lnTo>
                  <a:pt x="733423" y="196157"/>
                </a:lnTo>
                <a:close/>
              </a:path>
              <a:path w="2472054" h="426085">
                <a:moveTo>
                  <a:pt x="679245" y="425947"/>
                </a:moveTo>
                <a:lnTo>
                  <a:pt x="630466" y="413727"/>
                </a:lnTo>
                <a:lnTo>
                  <a:pt x="601159" y="384028"/>
                </a:lnTo>
                <a:lnTo>
                  <a:pt x="592839" y="334706"/>
                </a:lnTo>
                <a:lnTo>
                  <a:pt x="592625" y="317600"/>
                </a:lnTo>
                <a:lnTo>
                  <a:pt x="592625" y="196157"/>
                </a:lnTo>
                <a:lnTo>
                  <a:pt x="646803" y="196157"/>
                </a:lnTo>
                <a:lnTo>
                  <a:pt x="646803" y="330402"/>
                </a:lnTo>
                <a:lnTo>
                  <a:pt x="649239" y="350978"/>
                </a:lnTo>
                <a:lnTo>
                  <a:pt x="656549" y="365673"/>
                </a:lnTo>
                <a:lnTo>
                  <a:pt x="668735" y="374489"/>
                </a:lnTo>
                <a:lnTo>
                  <a:pt x="685798" y="377427"/>
                </a:lnTo>
                <a:lnTo>
                  <a:pt x="747406" y="377427"/>
                </a:lnTo>
                <a:lnTo>
                  <a:pt x="747406" y="408383"/>
                </a:lnTo>
                <a:lnTo>
                  <a:pt x="731427" y="416070"/>
                </a:lnTo>
                <a:lnTo>
                  <a:pt x="714740" y="421558"/>
                </a:lnTo>
                <a:lnTo>
                  <a:pt x="697345" y="424850"/>
                </a:lnTo>
                <a:lnTo>
                  <a:pt x="679245" y="425947"/>
                </a:lnTo>
                <a:close/>
              </a:path>
              <a:path w="2472054" h="426085">
                <a:moveTo>
                  <a:pt x="747406" y="377427"/>
                </a:moveTo>
                <a:lnTo>
                  <a:pt x="685798" y="377427"/>
                </a:lnTo>
                <a:lnTo>
                  <a:pt x="700584" y="376200"/>
                </a:lnTo>
                <a:lnTo>
                  <a:pt x="715780" y="372518"/>
                </a:lnTo>
                <a:lnTo>
                  <a:pt x="731388" y="366380"/>
                </a:lnTo>
                <a:lnTo>
                  <a:pt x="747406" y="357786"/>
                </a:lnTo>
                <a:lnTo>
                  <a:pt x="747406" y="377427"/>
                </a:lnTo>
                <a:close/>
              </a:path>
              <a:path w="2472054" h="426085">
                <a:moveTo>
                  <a:pt x="777771" y="151209"/>
                </a:moveTo>
                <a:lnTo>
                  <a:pt x="777771" y="139607"/>
                </a:lnTo>
                <a:lnTo>
                  <a:pt x="783965" y="133076"/>
                </a:lnTo>
                <a:lnTo>
                  <a:pt x="789156" y="126583"/>
                </a:lnTo>
                <a:lnTo>
                  <a:pt x="802047" y="89150"/>
                </a:lnTo>
                <a:lnTo>
                  <a:pt x="802774" y="78581"/>
                </a:lnTo>
                <a:lnTo>
                  <a:pt x="788967" y="72350"/>
                </a:lnTo>
                <a:lnTo>
                  <a:pt x="779106" y="63774"/>
                </a:lnTo>
                <a:lnTo>
                  <a:pt x="773190" y="52855"/>
                </a:lnTo>
                <a:lnTo>
                  <a:pt x="771218" y="39595"/>
                </a:lnTo>
                <a:lnTo>
                  <a:pt x="771897" y="31706"/>
                </a:lnTo>
                <a:lnTo>
                  <a:pt x="773862" y="24672"/>
                </a:lnTo>
                <a:lnTo>
                  <a:pt x="773934" y="24413"/>
                </a:lnTo>
                <a:lnTo>
                  <a:pt x="807832" y="0"/>
                </a:lnTo>
                <a:lnTo>
                  <a:pt x="816503" y="1005"/>
                </a:lnTo>
                <a:lnTo>
                  <a:pt x="846307" y="34381"/>
                </a:lnTo>
                <a:lnTo>
                  <a:pt x="849209" y="57149"/>
                </a:lnTo>
                <a:lnTo>
                  <a:pt x="848088" y="72350"/>
                </a:lnTo>
                <a:lnTo>
                  <a:pt x="830159" y="115642"/>
                </a:lnTo>
                <a:lnTo>
                  <a:pt x="793546" y="145079"/>
                </a:lnTo>
                <a:lnTo>
                  <a:pt x="777771" y="151209"/>
                </a:lnTo>
                <a:close/>
              </a:path>
              <a:path w="2472054" h="426085">
                <a:moveTo>
                  <a:pt x="1085699" y="379218"/>
                </a:moveTo>
                <a:lnTo>
                  <a:pt x="993865" y="379218"/>
                </a:lnTo>
                <a:lnTo>
                  <a:pt x="1003654" y="378594"/>
                </a:lnTo>
                <a:lnTo>
                  <a:pt x="1002548" y="378594"/>
                </a:lnTo>
                <a:lnTo>
                  <a:pt x="1035241" y="358682"/>
                </a:lnTo>
                <a:lnTo>
                  <a:pt x="1035241" y="343004"/>
                </a:lnTo>
                <a:lnTo>
                  <a:pt x="1005225" y="315377"/>
                </a:lnTo>
                <a:lnTo>
                  <a:pt x="969339" y="294319"/>
                </a:lnTo>
                <a:lnTo>
                  <a:pt x="949926" y="281326"/>
                </a:lnTo>
                <a:lnTo>
                  <a:pt x="917566" y="247941"/>
                </a:lnTo>
                <a:lnTo>
                  <a:pt x="908445" y="213426"/>
                </a:lnTo>
                <a:lnTo>
                  <a:pt x="909979" y="198372"/>
                </a:lnTo>
                <a:lnTo>
                  <a:pt x="933000" y="161924"/>
                </a:lnTo>
                <a:lnTo>
                  <a:pt x="977783" y="143235"/>
                </a:lnTo>
                <a:lnTo>
                  <a:pt x="996246" y="141988"/>
                </a:lnTo>
                <a:lnTo>
                  <a:pt x="1016470" y="143401"/>
                </a:lnTo>
                <a:lnTo>
                  <a:pt x="1036953" y="147641"/>
                </a:lnTo>
                <a:lnTo>
                  <a:pt x="1057697" y="154710"/>
                </a:lnTo>
                <a:lnTo>
                  <a:pt x="1078704" y="164610"/>
                </a:lnTo>
                <a:lnTo>
                  <a:pt x="1078704" y="189013"/>
                </a:lnTo>
                <a:lnTo>
                  <a:pt x="999818" y="189013"/>
                </a:lnTo>
                <a:lnTo>
                  <a:pt x="992312" y="189433"/>
                </a:lnTo>
                <a:lnTo>
                  <a:pt x="964699" y="206082"/>
                </a:lnTo>
                <a:lnTo>
                  <a:pt x="964699" y="219769"/>
                </a:lnTo>
                <a:lnTo>
                  <a:pt x="994098" y="246534"/>
                </a:lnTo>
                <a:lnTo>
                  <a:pt x="1023630" y="263432"/>
                </a:lnTo>
                <a:lnTo>
                  <a:pt x="1053584" y="283299"/>
                </a:lnTo>
                <a:lnTo>
                  <a:pt x="1074979" y="304208"/>
                </a:lnTo>
                <a:lnTo>
                  <a:pt x="1087817" y="326161"/>
                </a:lnTo>
                <a:lnTo>
                  <a:pt x="1092096" y="349157"/>
                </a:lnTo>
                <a:lnTo>
                  <a:pt x="1090449" y="365220"/>
                </a:lnTo>
                <a:lnTo>
                  <a:pt x="1085699" y="379218"/>
                </a:lnTo>
                <a:close/>
              </a:path>
              <a:path w="2472054" h="426085">
                <a:moveTo>
                  <a:pt x="1078704" y="218188"/>
                </a:moveTo>
                <a:lnTo>
                  <a:pt x="1055690" y="205424"/>
                </a:lnTo>
                <a:lnTo>
                  <a:pt x="1034871" y="196307"/>
                </a:lnTo>
                <a:lnTo>
                  <a:pt x="1016246" y="190837"/>
                </a:lnTo>
                <a:lnTo>
                  <a:pt x="999818" y="189013"/>
                </a:lnTo>
                <a:lnTo>
                  <a:pt x="1078704" y="189013"/>
                </a:lnTo>
                <a:lnTo>
                  <a:pt x="1078704" y="218188"/>
                </a:lnTo>
                <a:close/>
              </a:path>
              <a:path w="2472054" h="426085">
                <a:moveTo>
                  <a:pt x="998037" y="425947"/>
                </a:moveTo>
                <a:lnTo>
                  <a:pt x="986165" y="425622"/>
                </a:lnTo>
                <a:lnTo>
                  <a:pt x="974426" y="424599"/>
                </a:lnTo>
                <a:lnTo>
                  <a:pt x="974662" y="424599"/>
                </a:lnTo>
                <a:lnTo>
                  <a:pt x="964436" y="423018"/>
                </a:lnTo>
                <a:lnTo>
                  <a:pt x="920477" y="407989"/>
                </a:lnTo>
                <a:lnTo>
                  <a:pt x="906654" y="401544"/>
                </a:lnTo>
                <a:lnTo>
                  <a:pt x="906654" y="343204"/>
                </a:lnTo>
                <a:lnTo>
                  <a:pt x="918178" y="350858"/>
                </a:lnTo>
                <a:lnTo>
                  <a:pt x="929834" y="357749"/>
                </a:lnTo>
                <a:lnTo>
                  <a:pt x="965041" y="373608"/>
                </a:lnTo>
                <a:lnTo>
                  <a:pt x="993865" y="379218"/>
                </a:lnTo>
                <a:lnTo>
                  <a:pt x="1085699" y="379218"/>
                </a:lnTo>
                <a:lnTo>
                  <a:pt x="1085509" y="379776"/>
                </a:lnTo>
                <a:lnTo>
                  <a:pt x="1051639" y="413812"/>
                </a:lnTo>
                <a:lnTo>
                  <a:pt x="1017784" y="424599"/>
                </a:lnTo>
                <a:lnTo>
                  <a:pt x="998037" y="425947"/>
                </a:lnTo>
                <a:close/>
              </a:path>
              <a:path w="2472054" h="426085">
                <a:moveTo>
                  <a:pt x="1528659" y="373560"/>
                </a:moveTo>
                <a:lnTo>
                  <a:pt x="1423984" y="373560"/>
                </a:lnTo>
                <a:lnTo>
                  <a:pt x="1437386" y="372583"/>
                </a:lnTo>
                <a:lnTo>
                  <a:pt x="1449616" y="369653"/>
                </a:lnTo>
                <a:lnTo>
                  <a:pt x="1484513" y="340337"/>
                </a:lnTo>
                <a:lnTo>
                  <a:pt x="1489164" y="318791"/>
                </a:lnTo>
                <a:lnTo>
                  <a:pt x="1485741" y="300005"/>
                </a:lnTo>
                <a:lnTo>
                  <a:pt x="1475474" y="281738"/>
                </a:lnTo>
                <a:lnTo>
                  <a:pt x="1458359" y="263990"/>
                </a:lnTo>
                <a:lnTo>
                  <a:pt x="1434395" y="246763"/>
                </a:lnTo>
                <a:lnTo>
                  <a:pt x="1389151" y="219379"/>
                </a:lnTo>
                <a:lnTo>
                  <a:pt x="1369404" y="206475"/>
                </a:lnTo>
                <a:lnTo>
                  <a:pt x="1339119" y="180950"/>
                </a:lnTo>
                <a:lnTo>
                  <a:pt x="1315076" y="141279"/>
                </a:lnTo>
                <a:lnTo>
                  <a:pt x="1310612" y="111028"/>
                </a:lnTo>
                <a:lnTo>
                  <a:pt x="1310570" y="110432"/>
                </a:lnTo>
                <a:lnTo>
                  <a:pt x="1319092" y="65935"/>
                </a:lnTo>
                <a:lnTo>
                  <a:pt x="1344651" y="30660"/>
                </a:lnTo>
                <a:lnTo>
                  <a:pt x="1383834" y="7665"/>
                </a:lnTo>
                <a:lnTo>
                  <a:pt x="1407624" y="1823"/>
                </a:lnTo>
                <a:lnTo>
                  <a:pt x="1408504" y="1823"/>
                </a:lnTo>
                <a:lnTo>
                  <a:pt x="1433204" y="0"/>
                </a:lnTo>
                <a:lnTo>
                  <a:pt x="1458711" y="1823"/>
                </a:lnTo>
                <a:lnTo>
                  <a:pt x="1483139" y="7293"/>
                </a:lnTo>
                <a:lnTo>
                  <a:pt x="1506488" y="16410"/>
                </a:lnTo>
                <a:lnTo>
                  <a:pt x="1528759" y="29175"/>
                </a:lnTo>
                <a:lnTo>
                  <a:pt x="1528759" y="53578"/>
                </a:lnTo>
                <a:lnTo>
                  <a:pt x="1432014" y="53578"/>
                </a:lnTo>
                <a:lnTo>
                  <a:pt x="1418083" y="54424"/>
                </a:lnTo>
                <a:lnTo>
                  <a:pt x="1375891" y="74369"/>
                </a:lnTo>
                <a:lnTo>
                  <a:pt x="1365339" y="101802"/>
                </a:lnTo>
                <a:lnTo>
                  <a:pt x="1366140" y="110432"/>
                </a:lnTo>
                <a:lnTo>
                  <a:pt x="1386940" y="145201"/>
                </a:lnTo>
                <a:lnTo>
                  <a:pt x="1423384" y="171154"/>
                </a:lnTo>
                <a:lnTo>
                  <a:pt x="1468923" y="197948"/>
                </a:lnTo>
                <a:lnTo>
                  <a:pt x="1502263" y="222129"/>
                </a:lnTo>
                <a:lnTo>
                  <a:pt x="1526075" y="249439"/>
                </a:lnTo>
                <a:lnTo>
                  <a:pt x="1540361" y="279875"/>
                </a:lnTo>
                <a:lnTo>
                  <a:pt x="1545123" y="313438"/>
                </a:lnTo>
                <a:lnTo>
                  <a:pt x="1543030" y="337268"/>
                </a:lnTo>
                <a:lnTo>
                  <a:pt x="1536752" y="358753"/>
                </a:lnTo>
                <a:lnTo>
                  <a:pt x="1528659" y="373560"/>
                </a:lnTo>
                <a:close/>
              </a:path>
              <a:path w="2472054" h="426085">
                <a:moveTo>
                  <a:pt x="1528759" y="96745"/>
                </a:moveTo>
                <a:lnTo>
                  <a:pt x="1505856" y="77860"/>
                </a:lnTo>
                <a:lnTo>
                  <a:pt x="1482097" y="64371"/>
                </a:lnTo>
                <a:lnTo>
                  <a:pt x="1457483" y="56276"/>
                </a:lnTo>
                <a:lnTo>
                  <a:pt x="1432014" y="53578"/>
                </a:lnTo>
                <a:lnTo>
                  <a:pt x="1528759" y="53578"/>
                </a:lnTo>
                <a:lnTo>
                  <a:pt x="1528759" y="96745"/>
                </a:lnTo>
                <a:close/>
              </a:path>
              <a:path w="2472054" h="426085">
                <a:moveTo>
                  <a:pt x="1424575" y="425947"/>
                </a:moveTo>
                <a:lnTo>
                  <a:pt x="1394459" y="423584"/>
                </a:lnTo>
                <a:lnTo>
                  <a:pt x="1365717" y="416496"/>
                </a:lnTo>
                <a:lnTo>
                  <a:pt x="1338352" y="404682"/>
                </a:lnTo>
                <a:lnTo>
                  <a:pt x="1312361" y="388142"/>
                </a:lnTo>
                <a:lnTo>
                  <a:pt x="1312361" y="312543"/>
                </a:lnTo>
                <a:lnTo>
                  <a:pt x="1337420" y="339239"/>
                </a:lnTo>
                <a:lnTo>
                  <a:pt x="1364376" y="358307"/>
                </a:lnTo>
                <a:lnTo>
                  <a:pt x="1392995" y="369653"/>
                </a:lnTo>
                <a:lnTo>
                  <a:pt x="1392478" y="369653"/>
                </a:lnTo>
                <a:lnTo>
                  <a:pt x="1423984" y="373560"/>
                </a:lnTo>
                <a:lnTo>
                  <a:pt x="1528659" y="373560"/>
                </a:lnTo>
                <a:lnTo>
                  <a:pt x="1526289" y="377895"/>
                </a:lnTo>
                <a:lnTo>
                  <a:pt x="1511643" y="394696"/>
                </a:lnTo>
                <a:lnTo>
                  <a:pt x="1493642" y="408367"/>
                </a:lnTo>
                <a:lnTo>
                  <a:pt x="1473131" y="418133"/>
                </a:lnTo>
                <a:lnTo>
                  <a:pt x="1450108" y="423993"/>
                </a:lnTo>
                <a:lnTo>
                  <a:pt x="1424575" y="425947"/>
                </a:lnTo>
                <a:close/>
              </a:path>
              <a:path w="2472054" h="426085">
                <a:moveTo>
                  <a:pt x="1753187" y="196157"/>
                </a:moveTo>
                <a:lnTo>
                  <a:pt x="1564773" y="196157"/>
                </a:lnTo>
                <a:lnTo>
                  <a:pt x="1564773" y="190804"/>
                </a:lnTo>
                <a:lnTo>
                  <a:pt x="1666566" y="90792"/>
                </a:lnTo>
                <a:lnTo>
                  <a:pt x="1666566" y="147341"/>
                </a:lnTo>
                <a:lnTo>
                  <a:pt x="1753187" y="147341"/>
                </a:lnTo>
                <a:lnTo>
                  <a:pt x="1753187" y="196157"/>
                </a:lnTo>
                <a:close/>
              </a:path>
              <a:path w="2472054" h="426085">
                <a:moveTo>
                  <a:pt x="1699018" y="425947"/>
                </a:moveTo>
                <a:lnTo>
                  <a:pt x="1650238" y="413727"/>
                </a:lnTo>
                <a:lnTo>
                  <a:pt x="1620932" y="384028"/>
                </a:lnTo>
                <a:lnTo>
                  <a:pt x="1612612" y="334706"/>
                </a:lnTo>
                <a:lnTo>
                  <a:pt x="1612398" y="317600"/>
                </a:lnTo>
                <a:lnTo>
                  <a:pt x="1612398" y="196157"/>
                </a:lnTo>
                <a:lnTo>
                  <a:pt x="1666566" y="196157"/>
                </a:lnTo>
                <a:lnTo>
                  <a:pt x="1666566" y="330402"/>
                </a:lnTo>
                <a:lnTo>
                  <a:pt x="1669004" y="350978"/>
                </a:lnTo>
                <a:lnTo>
                  <a:pt x="1676316" y="365673"/>
                </a:lnTo>
                <a:lnTo>
                  <a:pt x="1688503" y="374489"/>
                </a:lnTo>
                <a:lnTo>
                  <a:pt x="1705562" y="377427"/>
                </a:lnTo>
                <a:lnTo>
                  <a:pt x="1767179" y="377427"/>
                </a:lnTo>
                <a:lnTo>
                  <a:pt x="1767179" y="408383"/>
                </a:lnTo>
                <a:lnTo>
                  <a:pt x="1751196" y="416070"/>
                </a:lnTo>
                <a:lnTo>
                  <a:pt x="1734509" y="421558"/>
                </a:lnTo>
                <a:lnTo>
                  <a:pt x="1717117" y="424850"/>
                </a:lnTo>
                <a:lnTo>
                  <a:pt x="1699018" y="425947"/>
                </a:lnTo>
                <a:close/>
              </a:path>
              <a:path w="2472054" h="426085">
                <a:moveTo>
                  <a:pt x="1767179" y="377427"/>
                </a:moveTo>
                <a:lnTo>
                  <a:pt x="1705562" y="377427"/>
                </a:lnTo>
                <a:lnTo>
                  <a:pt x="1720353" y="376200"/>
                </a:lnTo>
                <a:lnTo>
                  <a:pt x="1735552" y="372518"/>
                </a:lnTo>
                <a:lnTo>
                  <a:pt x="1751161" y="366380"/>
                </a:lnTo>
                <a:lnTo>
                  <a:pt x="1767179" y="357786"/>
                </a:lnTo>
                <a:lnTo>
                  <a:pt x="1767179" y="377427"/>
                </a:lnTo>
                <a:close/>
              </a:path>
              <a:path w="2472054" h="426085">
                <a:moveTo>
                  <a:pt x="1789201" y="238429"/>
                </a:moveTo>
                <a:lnTo>
                  <a:pt x="1789271" y="179127"/>
                </a:lnTo>
                <a:lnTo>
                  <a:pt x="1827678" y="151290"/>
                </a:lnTo>
                <a:lnTo>
                  <a:pt x="1879993" y="141988"/>
                </a:lnTo>
                <a:lnTo>
                  <a:pt x="1901069" y="143439"/>
                </a:lnTo>
                <a:lnTo>
                  <a:pt x="1951125" y="165201"/>
                </a:lnTo>
                <a:lnTo>
                  <a:pt x="1971042" y="192585"/>
                </a:lnTo>
                <a:lnTo>
                  <a:pt x="1875525" y="192585"/>
                </a:lnTo>
                <a:lnTo>
                  <a:pt x="1853500" y="195450"/>
                </a:lnTo>
                <a:lnTo>
                  <a:pt x="1831770" y="204045"/>
                </a:lnTo>
                <a:lnTo>
                  <a:pt x="1810337" y="218371"/>
                </a:lnTo>
                <a:lnTo>
                  <a:pt x="1789201" y="238429"/>
                </a:lnTo>
                <a:close/>
              </a:path>
              <a:path w="2472054" h="426085">
                <a:moveTo>
                  <a:pt x="1850818" y="425357"/>
                </a:moveTo>
                <a:lnTo>
                  <a:pt x="1813312" y="414720"/>
                </a:lnTo>
                <a:lnTo>
                  <a:pt x="1788906" y="385131"/>
                </a:lnTo>
                <a:lnTo>
                  <a:pt x="1784143" y="358977"/>
                </a:lnTo>
                <a:lnTo>
                  <a:pt x="1785305" y="346372"/>
                </a:lnTo>
                <a:lnTo>
                  <a:pt x="1813023" y="303026"/>
                </a:lnTo>
                <a:lnTo>
                  <a:pt x="1855580" y="280396"/>
                </a:lnTo>
                <a:lnTo>
                  <a:pt x="1924932" y="256583"/>
                </a:lnTo>
                <a:lnTo>
                  <a:pt x="1924932" y="242001"/>
                </a:lnTo>
                <a:lnTo>
                  <a:pt x="1921844" y="220380"/>
                </a:lnTo>
                <a:lnTo>
                  <a:pt x="1912580" y="204938"/>
                </a:lnTo>
                <a:lnTo>
                  <a:pt x="1897141" y="195673"/>
                </a:lnTo>
                <a:lnTo>
                  <a:pt x="1875525" y="192585"/>
                </a:lnTo>
                <a:lnTo>
                  <a:pt x="1971042" y="192585"/>
                </a:lnTo>
                <a:lnTo>
                  <a:pt x="1978030" y="238429"/>
                </a:lnTo>
                <a:lnTo>
                  <a:pt x="1978214" y="285749"/>
                </a:lnTo>
                <a:lnTo>
                  <a:pt x="1924932" y="285749"/>
                </a:lnTo>
                <a:lnTo>
                  <a:pt x="1888622" y="299741"/>
                </a:lnTo>
                <a:lnTo>
                  <a:pt x="1849475" y="321915"/>
                </a:lnTo>
                <a:lnTo>
                  <a:pt x="1838016" y="349747"/>
                </a:lnTo>
                <a:lnTo>
                  <a:pt x="1838695" y="357841"/>
                </a:lnTo>
                <a:lnTo>
                  <a:pt x="1868780" y="387473"/>
                </a:lnTo>
                <a:lnTo>
                  <a:pt x="1877011" y="388142"/>
                </a:lnTo>
                <a:lnTo>
                  <a:pt x="2018400" y="388142"/>
                </a:lnTo>
                <a:lnTo>
                  <a:pt x="2018400" y="398563"/>
                </a:lnTo>
                <a:lnTo>
                  <a:pt x="1924341" y="398563"/>
                </a:lnTo>
                <a:lnTo>
                  <a:pt x="1906796" y="410284"/>
                </a:lnTo>
                <a:lnTo>
                  <a:pt x="1888694" y="418657"/>
                </a:lnTo>
                <a:lnTo>
                  <a:pt x="1870034" y="423682"/>
                </a:lnTo>
                <a:lnTo>
                  <a:pt x="1850818" y="425357"/>
                </a:lnTo>
                <a:close/>
              </a:path>
              <a:path w="2472054" h="426085">
                <a:moveTo>
                  <a:pt x="2018400" y="388142"/>
                </a:moveTo>
                <a:lnTo>
                  <a:pt x="1877011" y="388142"/>
                </a:lnTo>
                <a:lnTo>
                  <a:pt x="1889720" y="386823"/>
                </a:lnTo>
                <a:lnTo>
                  <a:pt x="1901943" y="382862"/>
                </a:lnTo>
                <a:lnTo>
                  <a:pt x="1913680" y="376260"/>
                </a:lnTo>
                <a:lnTo>
                  <a:pt x="1924932" y="367016"/>
                </a:lnTo>
                <a:lnTo>
                  <a:pt x="1924932" y="285749"/>
                </a:lnTo>
                <a:lnTo>
                  <a:pt x="1978214" y="285749"/>
                </a:lnTo>
                <a:lnTo>
                  <a:pt x="1978214" y="382294"/>
                </a:lnTo>
                <a:lnTo>
                  <a:pt x="1981298" y="386823"/>
                </a:lnTo>
                <a:lnTo>
                  <a:pt x="1981386" y="386952"/>
                </a:lnTo>
                <a:lnTo>
                  <a:pt x="2018400" y="386952"/>
                </a:lnTo>
                <a:lnTo>
                  <a:pt x="2018400" y="388142"/>
                </a:lnTo>
                <a:close/>
              </a:path>
              <a:path w="2472054" h="426085">
                <a:moveTo>
                  <a:pt x="2018400" y="386952"/>
                </a:moveTo>
                <a:lnTo>
                  <a:pt x="1987739" y="386952"/>
                </a:lnTo>
                <a:lnTo>
                  <a:pt x="1993340" y="386041"/>
                </a:lnTo>
                <a:lnTo>
                  <a:pt x="2000316" y="383307"/>
                </a:lnTo>
                <a:lnTo>
                  <a:pt x="2008668" y="378750"/>
                </a:lnTo>
                <a:lnTo>
                  <a:pt x="2018400" y="372369"/>
                </a:lnTo>
                <a:lnTo>
                  <a:pt x="2018400" y="386952"/>
                </a:lnTo>
                <a:close/>
              </a:path>
              <a:path w="2472054" h="426085">
                <a:moveTo>
                  <a:pt x="1973547" y="425947"/>
                </a:moveTo>
                <a:lnTo>
                  <a:pt x="1965413" y="425947"/>
                </a:lnTo>
                <a:lnTo>
                  <a:pt x="1949225" y="424174"/>
                </a:lnTo>
                <a:lnTo>
                  <a:pt x="1949643" y="424174"/>
                </a:lnTo>
                <a:lnTo>
                  <a:pt x="1937493" y="419000"/>
                </a:lnTo>
                <a:lnTo>
                  <a:pt x="1937632" y="419000"/>
                </a:lnTo>
                <a:lnTo>
                  <a:pt x="1929250" y="410545"/>
                </a:lnTo>
                <a:lnTo>
                  <a:pt x="1924341" y="398563"/>
                </a:lnTo>
                <a:lnTo>
                  <a:pt x="2018400" y="398563"/>
                </a:lnTo>
                <a:lnTo>
                  <a:pt x="2018400" y="405411"/>
                </a:lnTo>
                <a:lnTo>
                  <a:pt x="1981338" y="424509"/>
                </a:lnTo>
                <a:lnTo>
                  <a:pt x="1973547" y="425947"/>
                </a:lnTo>
                <a:close/>
              </a:path>
              <a:path w="2472054" h="426085">
                <a:moveTo>
                  <a:pt x="2457740" y="196157"/>
                </a:moveTo>
                <a:lnTo>
                  <a:pt x="2269326" y="196157"/>
                </a:lnTo>
                <a:lnTo>
                  <a:pt x="2269326" y="190804"/>
                </a:lnTo>
                <a:lnTo>
                  <a:pt x="2371120" y="90792"/>
                </a:lnTo>
                <a:lnTo>
                  <a:pt x="2371120" y="147341"/>
                </a:lnTo>
                <a:lnTo>
                  <a:pt x="2457740" y="147341"/>
                </a:lnTo>
                <a:lnTo>
                  <a:pt x="2457740" y="196157"/>
                </a:lnTo>
                <a:close/>
              </a:path>
              <a:path w="2472054" h="426085">
                <a:moveTo>
                  <a:pt x="2151478" y="210149"/>
                </a:moveTo>
                <a:lnTo>
                  <a:pt x="2124366" y="210149"/>
                </a:lnTo>
                <a:lnTo>
                  <a:pt x="2127337" y="205387"/>
                </a:lnTo>
                <a:lnTo>
                  <a:pt x="2146983" y="177647"/>
                </a:lnTo>
                <a:lnTo>
                  <a:pt x="2166628" y="157836"/>
                </a:lnTo>
                <a:lnTo>
                  <a:pt x="2186273" y="145950"/>
                </a:lnTo>
                <a:lnTo>
                  <a:pt x="2205918" y="141988"/>
                </a:lnTo>
                <a:lnTo>
                  <a:pt x="2221417" y="143923"/>
                </a:lnTo>
                <a:lnTo>
                  <a:pt x="2237250" y="149726"/>
                </a:lnTo>
                <a:lnTo>
                  <a:pt x="2253417" y="159400"/>
                </a:lnTo>
                <a:lnTo>
                  <a:pt x="2269917" y="172945"/>
                </a:lnTo>
                <a:lnTo>
                  <a:pt x="2257418" y="193776"/>
                </a:lnTo>
                <a:lnTo>
                  <a:pt x="2188954" y="193776"/>
                </a:lnTo>
                <a:lnTo>
                  <a:pt x="2176296" y="195338"/>
                </a:lnTo>
                <a:lnTo>
                  <a:pt x="2164510" y="200026"/>
                </a:lnTo>
                <a:lnTo>
                  <a:pt x="2153597" y="207840"/>
                </a:lnTo>
                <a:lnTo>
                  <a:pt x="2151478" y="210149"/>
                </a:lnTo>
                <a:close/>
              </a:path>
              <a:path w="2472054" h="426085">
                <a:moveTo>
                  <a:pt x="2124366" y="421185"/>
                </a:moveTo>
                <a:lnTo>
                  <a:pt x="2069892" y="421185"/>
                </a:lnTo>
                <a:lnTo>
                  <a:pt x="2069892" y="147341"/>
                </a:lnTo>
                <a:lnTo>
                  <a:pt x="2124366" y="147341"/>
                </a:lnTo>
                <a:lnTo>
                  <a:pt x="2124366" y="210149"/>
                </a:lnTo>
                <a:lnTo>
                  <a:pt x="2151478" y="210149"/>
                </a:lnTo>
                <a:lnTo>
                  <a:pt x="2129165" y="246089"/>
                </a:lnTo>
                <a:lnTo>
                  <a:pt x="2124366" y="278015"/>
                </a:lnTo>
                <a:lnTo>
                  <a:pt x="2124366" y="421185"/>
                </a:lnTo>
                <a:close/>
              </a:path>
              <a:path w="2472054" h="426085">
                <a:moveTo>
                  <a:pt x="2241342" y="220569"/>
                </a:moveTo>
                <a:lnTo>
                  <a:pt x="2227465" y="208849"/>
                </a:lnTo>
                <a:lnTo>
                  <a:pt x="2214109" y="200475"/>
                </a:lnTo>
                <a:lnTo>
                  <a:pt x="2200985" y="195338"/>
                </a:lnTo>
                <a:lnTo>
                  <a:pt x="2200446" y="195338"/>
                </a:lnTo>
                <a:lnTo>
                  <a:pt x="2188954" y="193776"/>
                </a:lnTo>
                <a:lnTo>
                  <a:pt x="2257418" y="193776"/>
                </a:lnTo>
                <a:lnTo>
                  <a:pt x="2241342" y="220569"/>
                </a:lnTo>
                <a:close/>
              </a:path>
              <a:path w="2472054" h="426085">
                <a:moveTo>
                  <a:pt x="2403562" y="425947"/>
                </a:moveTo>
                <a:lnTo>
                  <a:pt x="2354783" y="413727"/>
                </a:lnTo>
                <a:lnTo>
                  <a:pt x="2325476" y="384028"/>
                </a:lnTo>
                <a:lnTo>
                  <a:pt x="2317164" y="334706"/>
                </a:lnTo>
                <a:lnTo>
                  <a:pt x="2316951" y="317600"/>
                </a:lnTo>
                <a:lnTo>
                  <a:pt x="2316951" y="196157"/>
                </a:lnTo>
                <a:lnTo>
                  <a:pt x="2371120" y="196157"/>
                </a:lnTo>
                <a:lnTo>
                  <a:pt x="2371120" y="330402"/>
                </a:lnTo>
                <a:lnTo>
                  <a:pt x="2373557" y="350978"/>
                </a:lnTo>
                <a:lnTo>
                  <a:pt x="2380870" y="365673"/>
                </a:lnTo>
                <a:lnTo>
                  <a:pt x="2393056" y="374489"/>
                </a:lnTo>
                <a:lnTo>
                  <a:pt x="2410115" y="377427"/>
                </a:lnTo>
                <a:lnTo>
                  <a:pt x="2471732" y="377427"/>
                </a:lnTo>
                <a:lnTo>
                  <a:pt x="2471732" y="408383"/>
                </a:lnTo>
                <a:lnTo>
                  <a:pt x="2455749" y="416070"/>
                </a:lnTo>
                <a:lnTo>
                  <a:pt x="2439061" y="421558"/>
                </a:lnTo>
                <a:lnTo>
                  <a:pt x="2421666" y="424850"/>
                </a:lnTo>
                <a:lnTo>
                  <a:pt x="2403562" y="425947"/>
                </a:lnTo>
                <a:close/>
              </a:path>
              <a:path w="2472054" h="426085">
                <a:moveTo>
                  <a:pt x="2471732" y="377427"/>
                </a:moveTo>
                <a:lnTo>
                  <a:pt x="2410115" y="377427"/>
                </a:lnTo>
                <a:lnTo>
                  <a:pt x="2424902" y="376200"/>
                </a:lnTo>
                <a:lnTo>
                  <a:pt x="2440102" y="372518"/>
                </a:lnTo>
                <a:lnTo>
                  <a:pt x="2455713" y="366380"/>
                </a:lnTo>
                <a:lnTo>
                  <a:pt x="2471732" y="357786"/>
                </a:lnTo>
                <a:lnTo>
                  <a:pt x="2471732" y="37742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70766"/>
            <a:ext cx="55749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4134" y="2049546"/>
            <a:ext cx="8981075" cy="3970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998" y="3093743"/>
            <a:ext cx="11988875" cy="56768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76272"/>
            <a:ext cx="5342675" cy="57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998" y="2883144"/>
            <a:ext cx="11988875" cy="398729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76272"/>
            <a:ext cx="5342675" cy="57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2581" y="1664756"/>
            <a:ext cx="8828972" cy="355588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65905" y="5544413"/>
            <a:ext cx="9146540" cy="3578860"/>
            <a:chOff x="1965905" y="5544413"/>
            <a:chExt cx="9146540" cy="357886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05" y="5544838"/>
              <a:ext cx="4220381" cy="35783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9687" y="5544413"/>
              <a:ext cx="4922389" cy="3554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772" y="775677"/>
            <a:ext cx="2178050" cy="438784"/>
          </a:xfrm>
          <a:custGeom>
            <a:avLst/>
            <a:gdLst/>
            <a:ahLst/>
            <a:cxnLst/>
            <a:rect l="l" t="t" r="r" b="b"/>
            <a:pathLst>
              <a:path w="2178050" h="438784">
                <a:moveTo>
                  <a:pt x="146594" y="433684"/>
                </a:moveTo>
                <a:lnTo>
                  <a:pt x="0" y="433684"/>
                </a:lnTo>
                <a:lnTo>
                  <a:pt x="0" y="595"/>
                </a:lnTo>
                <a:lnTo>
                  <a:pt x="113407" y="595"/>
                </a:lnTo>
                <a:lnTo>
                  <a:pt x="161217" y="4204"/>
                </a:lnTo>
                <a:lnTo>
                  <a:pt x="211335" y="22929"/>
                </a:lnTo>
                <a:lnTo>
                  <a:pt x="243036" y="54768"/>
                </a:lnTo>
                <a:lnTo>
                  <a:pt x="243586" y="55810"/>
                </a:lnTo>
                <a:lnTo>
                  <a:pt x="61912" y="55810"/>
                </a:lnTo>
                <a:lnTo>
                  <a:pt x="61912" y="186035"/>
                </a:lnTo>
                <a:lnTo>
                  <a:pt x="224147" y="186035"/>
                </a:lnTo>
                <a:lnTo>
                  <a:pt x="221641" y="188537"/>
                </a:lnTo>
                <a:lnTo>
                  <a:pt x="192732" y="204638"/>
                </a:lnTo>
                <a:lnTo>
                  <a:pt x="215251" y="210424"/>
                </a:lnTo>
                <a:lnTo>
                  <a:pt x="235333" y="218851"/>
                </a:lnTo>
                <a:lnTo>
                  <a:pt x="252979" y="229920"/>
                </a:lnTo>
                <a:lnTo>
                  <a:pt x="265380" y="241101"/>
                </a:lnTo>
                <a:lnTo>
                  <a:pt x="61912" y="241101"/>
                </a:lnTo>
                <a:lnTo>
                  <a:pt x="61912" y="378469"/>
                </a:lnTo>
                <a:lnTo>
                  <a:pt x="276360" y="378469"/>
                </a:lnTo>
                <a:lnTo>
                  <a:pt x="269713" y="387176"/>
                </a:lnTo>
                <a:lnTo>
                  <a:pt x="229194" y="417313"/>
                </a:lnTo>
                <a:lnTo>
                  <a:pt x="192024" y="429592"/>
                </a:lnTo>
                <a:lnTo>
                  <a:pt x="170342" y="432661"/>
                </a:lnTo>
                <a:lnTo>
                  <a:pt x="146594" y="433684"/>
                </a:lnTo>
                <a:close/>
              </a:path>
              <a:path w="2178050" h="438784">
                <a:moveTo>
                  <a:pt x="224147" y="186035"/>
                </a:moveTo>
                <a:lnTo>
                  <a:pt x="103138" y="186035"/>
                </a:lnTo>
                <a:lnTo>
                  <a:pt x="126187" y="184853"/>
                </a:lnTo>
                <a:lnTo>
                  <a:pt x="145628" y="181309"/>
                </a:lnTo>
                <a:lnTo>
                  <a:pt x="182862" y="156976"/>
                </a:lnTo>
                <a:lnTo>
                  <a:pt x="194666" y="118021"/>
                </a:lnTo>
                <a:lnTo>
                  <a:pt x="189708" y="90804"/>
                </a:lnTo>
                <a:lnTo>
                  <a:pt x="174835" y="71363"/>
                </a:lnTo>
                <a:lnTo>
                  <a:pt x="150046" y="59698"/>
                </a:lnTo>
                <a:lnTo>
                  <a:pt x="115341" y="55810"/>
                </a:lnTo>
                <a:lnTo>
                  <a:pt x="243586" y="55810"/>
                </a:lnTo>
                <a:lnTo>
                  <a:pt x="249937" y="67846"/>
                </a:lnTo>
                <a:lnTo>
                  <a:pt x="254867" y="81929"/>
                </a:lnTo>
                <a:lnTo>
                  <a:pt x="257825" y="97017"/>
                </a:lnTo>
                <a:lnTo>
                  <a:pt x="258811" y="113109"/>
                </a:lnTo>
                <a:lnTo>
                  <a:pt x="254681" y="142772"/>
                </a:lnTo>
                <a:lnTo>
                  <a:pt x="242291" y="167915"/>
                </a:lnTo>
                <a:lnTo>
                  <a:pt x="224147" y="186035"/>
                </a:lnTo>
                <a:close/>
              </a:path>
              <a:path w="2178050" h="438784">
                <a:moveTo>
                  <a:pt x="276360" y="378469"/>
                </a:moveTo>
                <a:lnTo>
                  <a:pt x="123080" y="378469"/>
                </a:lnTo>
                <a:lnTo>
                  <a:pt x="146418" y="377976"/>
                </a:lnTo>
                <a:lnTo>
                  <a:pt x="165682" y="376497"/>
                </a:lnTo>
                <a:lnTo>
                  <a:pt x="208358" y="360498"/>
                </a:lnTo>
                <a:lnTo>
                  <a:pt x="229418" y="328612"/>
                </a:lnTo>
                <a:lnTo>
                  <a:pt x="232171" y="310008"/>
                </a:lnTo>
                <a:lnTo>
                  <a:pt x="231445" y="300325"/>
                </a:lnTo>
                <a:lnTo>
                  <a:pt x="214144" y="266113"/>
                </a:lnTo>
                <a:lnTo>
                  <a:pt x="175263" y="245705"/>
                </a:lnTo>
                <a:lnTo>
                  <a:pt x="119955" y="241101"/>
                </a:lnTo>
                <a:lnTo>
                  <a:pt x="265380" y="241101"/>
                </a:lnTo>
                <a:lnTo>
                  <a:pt x="289284" y="276633"/>
                </a:lnTo>
                <a:lnTo>
                  <a:pt x="296316" y="315515"/>
                </a:lnTo>
                <a:lnTo>
                  <a:pt x="295246" y="331662"/>
                </a:lnTo>
                <a:lnTo>
                  <a:pt x="292037" y="346917"/>
                </a:lnTo>
                <a:lnTo>
                  <a:pt x="286688" y="361280"/>
                </a:lnTo>
                <a:lnTo>
                  <a:pt x="279200" y="374748"/>
                </a:lnTo>
                <a:lnTo>
                  <a:pt x="276360" y="378469"/>
                </a:lnTo>
                <a:close/>
              </a:path>
              <a:path w="2178050" h="438784">
                <a:moveTo>
                  <a:pt x="483646" y="438595"/>
                </a:moveTo>
                <a:lnTo>
                  <a:pt x="424636" y="428252"/>
                </a:lnTo>
                <a:lnTo>
                  <a:pt x="376193" y="397222"/>
                </a:lnTo>
                <a:lnTo>
                  <a:pt x="343934" y="350712"/>
                </a:lnTo>
                <a:lnTo>
                  <a:pt x="333316" y="295423"/>
                </a:lnTo>
                <a:lnTo>
                  <a:pt x="333303" y="292595"/>
                </a:lnTo>
                <a:lnTo>
                  <a:pt x="335809" y="264997"/>
                </a:lnTo>
                <a:lnTo>
                  <a:pt x="335907" y="263918"/>
                </a:lnTo>
                <a:lnTo>
                  <a:pt x="357710" y="211754"/>
                </a:lnTo>
                <a:lnTo>
                  <a:pt x="399968" y="171310"/>
                </a:lnTo>
                <a:lnTo>
                  <a:pt x="454588" y="150400"/>
                </a:lnTo>
                <a:lnTo>
                  <a:pt x="486028" y="147786"/>
                </a:lnTo>
                <a:lnTo>
                  <a:pt x="517015" y="150400"/>
                </a:lnTo>
                <a:lnTo>
                  <a:pt x="517168" y="150400"/>
                </a:lnTo>
                <a:lnTo>
                  <a:pt x="545403" y="158241"/>
                </a:lnTo>
                <a:lnTo>
                  <a:pt x="571334" y="171477"/>
                </a:lnTo>
                <a:lnTo>
                  <a:pt x="594226" y="189904"/>
                </a:lnTo>
                <a:lnTo>
                  <a:pt x="601650" y="198685"/>
                </a:lnTo>
                <a:lnTo>
                  <a:pt x="482903" y="198685"/>
                </a:lnTo>
                <a:lnTo>
                  <a:pt x="463564" y="200350"/>
                </a:lnTo>
                <a:lnTo>
                  <a:pt x="416376" y="225325"/>
                </a:lnTo>
                <a:lnTo>
                  <a:pt x="392051" y="273155"/>
                </a:lnTo>
                <a:lnTo>
                  <a:pt x="390380" y="292595"/>
                </a:lnTo>
                <a:lnTo>
                  <a:pt x="390395" y="293935"/>
                </a:lnTo>
                <a:lnTo>
                  <a:pt x="405316" y="346127"/>
                </a:lnTo>
                <a:lnTo>
                  <a:pt x="447258" y="379362"/>
                </a:lnTo>
                <a:lnTo>
                  <a:pt x="447130" y="379362"/>
                </a:lnTo>
                <a:lnTo>
                  <a:pt x="465402" y="384274"/>
                </a:lnTo>
                <a:lnTo>
                  <a:pt x="465242" y="384274"/>
                </a:lnTo>
                <a:lnTo>
                  <a:pt x="485432" y="385911"/>
                </a:lnTo>
                <a:lnTo>
                  <a:pt x="604138" y="385911"/>
                </a:lnTo>
                <a:lnTo>
                  <a:pt x="593630" y="397817"/>
                </a:lnTo>
                <a:lnTo>
                  <a:pt x="570348" y="415657"/>
                </a:lnTo>
                <a:lnTo>
                  <a:pt x="544257" y="428401"/>
                </a:lnTo>
                <a:lnTo>
                  <a:pt x="515496" y="436010"/>
                </a:lnTo>
                <a:lnTo>
                  <a:pt x="515818" y="436010"/>
                </a:lnTo>
                <a:lnTo>
                  <a:pt x="483646" y="438595"/>
                </a:lnTo>
                <a:close/>
              </a:path>
              <a:path w="2178050" h="438784">
                <a:moveTo>
                  <a:pt x="604138" y="385911"/>
                </a:moveTo>
                <a:lnTo>
                  <a:pt x="485432" y="385911"/>
                </a:lnTo>
                <a:lnTo>
                  <a:pt x="505255" y="384274"/>
                </a:lnTo>
                <a:lnTo>
                  <a:pt x="523198" y="379362"/>
                </a:lnTo>
                <a:lnTo>
                  <a:pt x="565037" y="345699"/>
                </a:lnTo>
                <a:lnTo>
                  <a:pt x="579699" y="295423"/>
                </a:lnTo>
                <a:lnTo>
                  <a:pt x="579825" y="293935"/>
                </a:lnTo>
                <a:lnTo>
                  <a:pt x="579938" y="292595"/>
                </a:lnTo>
                <a:lnTo>
                  <a:pt x="578247" y="273490"/>
                </a:lnTo>
                <a:lnTo>
                  <a:pt x="578218" y="273155"/>
                </a:lnTo>
                <a:lnTo>
                  <a:pt x="573099" y="255612"/>
                </a:lnTo>
                <a:lnTo>
                  <a:pt x="573055" y="255463"/>
                </a:lnTo>
                <a:lnTo>
                  <a:pt x="537736" y="213670"/>
                </a:lnTo>
                <a:lnTo>
                  <a:pt x="482903" y="198685"/>
                </a:lnTo>
                <a:lnTo>
                  <a:pt x="601650" y="198685"/>
                </a:lnTo>
                <a:lnTo>
                  <a:pt x="613108" y="212237"/>
                </a:lnTo>
                <a:lnTo>
                  <a:pt x="626595" y="237268"/>
                </a:lnTo>
                <a:lnTo>
                  <a:pt x="634688" y="264997"/>
                </a:lnTo>
                <a:lnTo>
                  <a:pt x="637385" y="295423"/>
                </a:lnTo>
                <a:lnTo>
                  <a:pt x="634773" y="323607"/>
                </a:lnTo>
                <a:lnTo>
                  <a:pt x="634651" y="324929"/>
                </a:lnTo>
                <a:lnTo>
                  <a:pt x="626447" y="351829"/>
                </a:lnTo>
                <a:lnTo>
                  <a:pt x="612773" y="376125"/>
                </a:lnTo>
                <a:lnTo>
                  <a:pt x="604138" y="385911"/>
                </a:lnTo>
                <a:close/>
              </a:path>
              <a:path w="2178050" h="438784">
                <a:moveTo>
                  <a:pt x="730968" y="433684"/>
                </a:moveTo>
                <a:lnTo>
                  <a:pt x="659978" y="433684"/>
                </a:lnTo>
                <a:lnTo>
                  <a:pt x="779932" y="288875"/>
                </a:lnTo>
                <a:lnTo>
                  <a:pt x="659978" y="148530"/>
                </a:lnTo>
                <a:lnTo>
                  <a:pt x="730968" y="148530"/>
                </a:lnTo>
                <a:lnTo>
                  <a:pt x="815651" y="246458"/>
                </a:lnTo>
                <a:lnTo>
                  <a:pt x="887054" y="246458"/>
                </a:lnTo>
                <a:lnTo>
                  <a:pt x="851519" y="288875"/>
                </a:lnTo>
                <a:lnTo>
                  <a:pt x="888528" y="331439"/>
                </a:lnTo>
                <a:lnTo>
                  <a:pt x="815651" y="331439"/>
                </a:lnTo>
                <a:lnTo>
                  <a:pt x="730968" y="433684"/>
                </a:lnTo>
                <a:close/>
              </a:path>
              <a:path w="2178050" h="438784">
                <a:moveTo>
                  <a:pt x="887054" y="246458"/>
                </a:moveTo>
                <a:lnTo>
                  <a:pt x="815651" y="246458"/>
                </a:lnTo>
                <a:lnTo>
                  <a:pt x="896763" y="148530"/>
                </a:lnTo>
                <a:lnTo>
                  <a:pt x="969094" y="148530"/>
                </a:lnTo>
                <a:lnTo>
                  <a:pt x="887054" y="246458"/>
                </a:lnTo>
                <a:close/>
              </a:path>
              <a:path w="2178050" h="438784">
                <a:moveTo>
                  <a:pt x="977428" y="433684"/>
                </a:moveTo>
                <a:lnTo>
                  <a:pt x="905248" y="433684"/>
                </a:lnTo>
                <a:lnTo>
                  <a:pt x="815651" y="331439"/>
                </a:lnTo>
                <a:lnTo>
                  <a:pt x="888528" y="331439"/>
                </a:lnTo>
                <a:lnTo>
                  <a:pt x="977428" y="433684"/>
                </a:lnTo>
                <a:close/>
              </a:path>
              <a:path w="2178050" h="438784">
                <a:moveTo>
                  <a:pt x="1260530" y="433684"/>
                </a:moveTo>
                <a:lnTo>
                  <a:pt x="1198170" y="433684"/>
                </a:lnTo>
                <a:lnTo>
                  <a:pt x="1198170" y="0"/>
                </a:lnTo>
                <a:lnTo>
                  <a:pt x="1335539" y="0"/>
                </a:lnTo>
                <a:lnTo>
                  <a:pt x="1391204" y="8371"/>
                </a:lnTo>
                <a:lnTo>
                  <a:pt x="1434361" y="33486"/>
                </a:lnTo>
                <a:lnTo>
                  <a:pt x="1452459" y="55215"/>
                </a:lnTo>
                <a:lnTo>
                  <a:pt x="1260530" y="55215"/>
                </a:lnTo>
                <a:lnTo>
                  <a:pt x="1260530" y="190649"/>
                </a:lnTo>
                <a:lnTo>
                  <a:pt x="1452146" y="190649"/>
                </a:lnTo>
                <a:lnTo>
                  <a:pt x="1442046" y="203940"/>
                </a:lnTo>
                <a:lnTo>
                  <a:pt x="1400575" y="232766"/>
                </a:lnTo>
                <a:lnTo>
                  <a:pt x="1360579" y="242589"/>
                </a:lnTo>
                <a:lnTo>
                  <a:pt x="1306373" y="245863"/>
                </a:lnTo>
                <a:lnTo>
                  <a:pt x="1260530" y="245863"/>
                </a:lnTo>
                <a:lnTo>
                  <a:pt x="1260530" y="433684"/>
                </a:lnTo>
                <a:close/>
              </a:path>
              <a:path w="2178050" h="438784">
                <a:moveTo>
                  <a:pt x="1452146" y="190649"/>
                </a:moveTo>
                <a:lnTo>
                  <a:pt x="1328395" y="190649"/>
                </a:lnTo>
                <a:lnTo>
                  <a:pt x="1346210" y="189532"/>
                </a:lnTo>
                <a:lnTo>
                  <a:pt x="1361848" y="186184"/>
                </a:lnTo>
                <a:lnTo>
                  <a:pt x="1395576" y="162902"/>
                </a:lnTo>
                <a:lnTo>
                  <a:pt x="1407129" y="121741"/>
                </a:lnTo>
                <a:lnTo>
                  <a:pt x="1401975" y="92636"/>
                </a:lnTo>
                <a:lnTo>
                  <a:pt x="1386514" y="71846"/>
                </a:lnTo>
                <a:lnTo>
                  <a:pt x="1360749" y="59373"/>
                </a:lnTo>
                <a:lnTo>
                  <a:pt x="1324680" y="55215"/>
                </a:lnTo>
                <a:lnTo>
                  <a:pt x="1452459" y="55215"/>
                </a:lnTo>
                <a:lnTo>
                  <a:pt x="1462045" y="72702"/>
                </a:lnTo>
                <a:lnTo>
                  <a:pt x="1468964" y="96608"/>
                </a:lnTo>
                <a:lnTo>
                  <a:pt x="1471270" y="123378"/>
                </a:lnTo>
                <a:lnTo>
                  <a:pt x="1470089" y="141740"/>
                </a:lnTo>
                <a:lnTo>
                  <a:pt x="1466547" y="159022"/>
                </a:lnTo>
                <a:lnTo>
                  <a:pt x="1460641" y="175226"/>
                </a:lnTo>
                <a:lnTo>
                  <a:pt x="1452372" y="190351"/>
                </a:lnTo>
                <a:lnTo>
                  <a:pt x="1452146" y="190649"/>
                </a:lnTo>
                <a:close/>
              </a:path>
              <a:path w="2178050" h="438784">
                <a:moveTo>
                  <a:pt x="1575102" y="433684"/>
                </a:moveTo>
                <a:lnTo>
                  <a:pt x="1518695" y="433684"/>
                </a:lnTo>
                <a:lnTo>
                  <a:pt x="1518695" y="595"/>
                </a:lnTo>
                <a:lnTo>
                  <a:pt x="1575102" y="595"/>
                </a:lnTo>
                <a:lnTo>
                  <a:pt x="1575102" y="433684"/>
                </a:lnTo>
                <a:close/>
              </a:path>
              <a:path w="2178050" h="438784">
                <a:moveTo>
                  <a:pt x="1790642" y="438595"/>
                </a:moveTo>
                <a:lnTo>
                  <a:pt x="1731634" y="428252"/>
                </a:lnTo>
                <a:lnTo>
                  <a:pt x="1683191" y="397222"/>
                </a:lnTo>
                <a:lnTo>
                  <a:pt x="1650937" y="350712"/>
                </a:lnTo>
                <a:lnTo>
                  <a:pt x="1640321" y="295423"/>
                </a:lnTo>
                <a:lnTo>
                  <a:pt x="1640307" y="292595"/>
                </a:lnTo>
                <a:lnTo>
                  <a:pt x="1642813" y="264997"/>
                </a:lnTo>
                <a:lnTo>
                  <a:pt x="1664714" y="211754"/>
                </a:lnTo>
                <a:lnTo>
                  <a:pt x="1706971" y="171310"/>
                </a:lnTo>
                <a:lnTo>
                  <a:pt x="1761588" y="150400"/>
                </a:lnTo>
                <a:lnTo>
                  <a:pt x="1793024" y="147786"/>
                </a:lnTo>
                <a:lnTo>
                  <a:pt x="1824013" y="150400"/>
                </a:lnTo>
                <a:lnTo>
                  <a:pt x="1824166" y="150400"/>
                </a:lnTo>
                <a:lnTo>
                  <a:pt x="1852402" y="158241"/>
                </a:lnTo>
                <a:lnTo>
                  <a:pt x="1878333" y="171477"/>
                </a:lnTo>
                <a:lnTo>
                  <a:pt x="1901227" y="189904"/>
                </a:lnTo>
                <a:lnTo>
                  <a:pt x="1908652" y="198685"/>
                </a:lnTo>
                <a:lnTo>
                  <a:pt x="1789899" y="198685"/>
                </a:lnTo>
                <a:lnTo>
                  <a:pt x="1770563" y="200350"/>
                </a:lnTo>
                <a:lnTo>
                  <a:pt x="1723377" y="225325"/>
                </a:lnTo>
                <a:lnTo>
                  <a:pt x="1699054" y="273155"/>
                </a:lnTo>
                <a:lnTo>
                  <a:pt x="1697385" y="292595"/>
                </a:lnTo>
                <a:lnTo>
                  <a:pt x="1697399" y="293935"/>
                </a:lnTo>
                <a:lnTo>
                  <a:pt x="1698951" y="312138"/>
                </a:lnTo>
                <a:lnTo>
                  <a:pt x="1699000" y="312715"/>
                </a:lnTo>
                <a:lnTo>
                  <a:pt x="1723968" y="360014"/>
                </a:lnTo>
                <a:lnTo>
                  <a:pt x="1754259" y="379362"/>
                </a:lnTo>
                <a:lnTo>
                  <a:pt x="1754131" y="379362"/>
                </a:lnTo>
                <a:lnTo>
                  <a:pt x="1772403" y="384274"/>
                </a:lnTo>
                <a:lnTo>
                  <a:pt x="1772243" y="384274"/>
                </a:lnTo>
                <a:lnTo>
                  <a:pt x="1792433" y="385911"/>
                </a:lnTo>
                <a:lnTo>
                  <a:pt x="1911136" y="385911"/>
                </a:lnTo>
                <a:lnTo>
                  <a:pt x="1900627" y="397817"/>
                </a:lnTo>
                <a:lnTo>
                  <a:pt x="1877348" y="415657"/>
                </a:lnTo>
                <a:lnTo>
                  <a:pt x="1851257" y="428401"/>
                </a:lnTo>
                <a:lnTo>
                  <a:pt x="1822496" y="436010"/>
                </a:lnTo>
                <a:lnTo>
                  <a:pt x="1822818" y="436010"/>
                </a:lnTo>
                <a:lnTo>
                  <a:pt x="1790642" y="438595"/>
                </a:lnTo>
                <a:close/>
              </a:path>
              <a:path w="2178050" h="438784">
                <a:moveTo>
                  <a:pt x="1911136" y="385911"/>
                </a:moveTo>
                <a:lnTo>
                  <a:pt x="1792433" y="385911"/>
                </a:lnTo>
                <a:lnTo>
                  <a:pt x="1812254" y="384274"/>
                </a:lnTo>
                <a:lnTo>
                  <a:pt x="1830196" y="379362"/>
                </a:lnTo>
                <a:lnTo>
                  <a:pt x="1872040" y="345699"/>
                </a:lnTo>
                <a:lnTo>
                  <a:pt x="1886700" y="295423"/>
                </a:lnTo>
                <a:lnTo>
                  <a:pt x="1886827" y="293935"/>
                </a:lnTo>
                <a:lnTo>
                  <a:pt x="1886940" y="292595"/>
                </a:lnTo>
                <a:lnTo>
                  <a:pt x="1885248" y="273490"/>
                </a:lnTo>
                <a:lnTo>
                  <a:pt x="1885218" y="273155"/>
                </a:lnTo>
                <a:lnTo>
                  <a:pt x="1880098" y="255612"/>
                </a:lnTo>
                <a:lnTo>
                  <a:pt x="1880055" y="255463"/>
                </a:lnTo>
                <a:lnTo>
                  <a:pt x="1871449" y="239520"/>
                </a:lnTo>
                <a:lnTo>
                  <a:pt x="1828263" y="205345"/>
                </a:lnTo>
                <a:lnTo>
                  <a:pt x="1789899" y="198685"/>
                </a:lnTo>
                <a:lnTo>
                  <a:pt x="1908652" y="198685"/>
                </a:lnTo>
                <a:lnTo>
                  <a:pt x="1920110" y="212237"/>
                </a:lnTo>
                <a:lnTo>
                  <a:pt x="1933597" y="237268"/>
                </a:lnTo>
                <a:lnTo>
                  <a:pt x="1941688" y="264997"/>
                </a:lnTo>
                <a:lnTo>
                  <a:pt x="1944385" y="295423"/>
                </a:lnTo>
                <a:lnTo>
                  <a:pt x="1941773" y="323607"/>
                </a:lnTo>
                <a:lnTo>
                  <a:pt x="1941651" y="324929"/>
                </a:lnTo>
                <a:lnTo>
                  <a:pt x="1933447" y="351829"/>
                </a:lnTo>
                <a:lnTo>
                  <a:pt x="1919773" y="376125"/>
                </a:lnTo>
                <a:lnTo>
                  <a:pt x="1911136" y="385911"/>
                </a:lnTo>
                <a:close/>
              </a:path>
              <a:path w="2178050" h="438784">
                <a:moveTo>
                  <a:pt x="2163279" y="199280"/>
                </a:moveTo>
                <a:lnTo>
                  <a:pt x="1966978" y="199280"/>
                </a:lnTo>
                <a:lnTo>
                  <a:pt x="1966978" y="193774"/>
                </a:lnTo>
                <a:lnTo>
                  <a:pt x="2072944" y="89594"/>
                </a:lnTo>
                <a:lnTo>
                  <a:pt x="2072944" y="148530"/>
                </a:lnTo>
                <a:lnTo>
                  <a:pt x="2163279" y="148530"/>
                </a:lnTo>
                <a:lnTo>
                  <a:pt x="2163279" y="199280"/>
                </a:lnTo>
                <a:close/>
              </a:path>
              <a:path w="2178050" h="438784">
                <a:moveTo>
                  <a:pt x="2106729" y="438595"/>
                </a:moveTo>
                <a:lnTo>
                  <a:pt x="2055965" y="425870"/>
                </a:lnTo>
                <a:lnTo>
                  <a:pt x="2025414" y="394989"/>
                </a:lnTo>
                <a:lnTo>
                  <a:pt x="2016760" y="343578"/>
                </a:lnTo>
                <a:lnTo>
                  <a:pt x="2016537" y="325784"/>
                </a:lnTo>
                <a:lnTo>
                  <a:pt x="2016537" y="199280"/>
                </a:lnTo>
                <a:lnTo>
                  <a:pt x="2072944" y="199280"/>
                </a:lnTo>
                <a:lnTo>
                  <a:pt x="2072944" y="339178"/>
                </a:lnTo>
                <a:lnTo>
                  <a:pt x="2075483" y="360600"/>
                </a:lnTo>
                <a:lnTo>
                  <a:pt x="2083102" y="375902"/>
                </a:lnTo>
                <a:lnTo>
                  <a:pt x="2095800" y="385082"/>
                </a:lnTo>
                <a:lnTo>
                  <a:pt x="2113577" y="388142"/>
                </a:lnTo>
                <a:lnTo>
                  <a:pt x="2177719" y="388142"/>
                </a:lnTo>
                <a:lnTo>
                  <a:pt x="2177719" y="420289"/>
                </a:lnTo>
                <a:lnTo>
                  <a:pt x="2161115" y="428298"/>
                </a:lnTo>
                <a:lnTo>
                  <a:pt x="2143749" y="434019"/>
                </a:lnTo>
                <a:lnTo>
                  <a:pt x="2125621" y="437451"/>
                </a:lnTo>
                <a:lnTo>
                  <a:pt x="2106729" y="438595"/>
                </a:lnTo>
                <a:close/>
              </a:path>
              <a:path w="2178050" h="438784">
                <a:moveTo>
                  <a:pt x="2177719" y="388142"/>
                </a:moveTo>
                <a:lnTo>
                  <a:pt x="2113577" y="388142"/>
                </a:lnTo>
                <a:lnTo>
                  <a:pt x="2128971" y="386859"/>
                </a:lnTo>
                <a:lnTo>
                  <a:pt x="2144791" y="383008"/>
                </a:lnTo>
                <a:lnTo>
                  <a:pt x="2161039" y="376590"/>
                </a:lnTo>
                <a:lnTo>
                  <a:pt x="2177719" y="367605"/>
                </a:lnTo>
                <a:lnTo>
                  <a:pt x="2177719" y="38814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505" y="1998251"/>
            <a:ext cx="11059292" cy="3975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299" y="2513047"/>
            <a:ext cx="10547797" cy="3970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948" y="3728517"/>
            <a:ext cx="11988875" cy="411869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75677"/>
            <a:ext cx="5579637" cy="57908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7973" y="1647821"/>
            <a:ext cx="11989435" cy="7353300"/>
            <a:chOff x="507973" y="1647821"/>
            <a:chExt cx="11989435" cy="73533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973" y="1647821"/>
              <a:ext cx="3945292" cy="73406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716" y="1787521"/>
              <a:ext cx="4238391" cy="72134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1108" y="1717671"/>
              <a:ext cx="4015791" cy="72008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2" y="770766"/>
            <a:ext cx="8259073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6829" y="4610796"/>
            <a:ext cx="6500980" cy="35078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2" y="770766"/>
            <a:ext cx="8259073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997" y="1752596"/>
            <a:ext cx="10972777" cy="741358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2" y="770766"/>
            <a:ext cx="8259073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658" y="4610796"/>
            <a:ext cx="4772606" cy="3507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12280" y="5067995"/>
            <a:ext cx="3669346" cy="30866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2" y="770766"/>
            <a:ext cx="8259073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998" y="2252745"/>
            <a:ext cx="11988875" cy="57305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83491"/>
            <a:ext cx="4167235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1669" y="1773819"/>
            <a:ext cx="4932054" cy="2979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1958" y="2284447"/>
            <a:ext cx="5109995" cy="3016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421" y="3201693"/>
            <a:ext cx="6386387" cy="26804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4086" y="5310139"/>
            <a:ext cx="6196787" cy="37577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5677"/>
            <a:ext cx="6457725" cy="5790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42588" y="3037353"/>
            <a:ext cx="2183130" cy="263525"/>
          </a:xfrm>
          <a:custGeom>
            <a:avLst/>
            <a:gdLst/>
            <a:ahLst/>
            <a:cxnLst/>
            <a:rect l="l" t="t" r="r" b="b"/>
            <a:pathLst>
              <a:path w="2183130" h="263525">
                <a:moveTo>
                  <a:pt x="34974" y="260299"/>
                </a:moveTo>
                <a:lnTo>
                  <a:pt x="0" y="260299"/>
                </a:lnTo>
                <a:lnTo>
                  <a:pt x="0" y="445"/>
                </a:lnTo>
                <a:lnTo>
                  <a:pt x="30212" y="445"/>
                </a:lnTo>
                <a:lnTo>
                  <a:pt x="82180" y="60275"/>
                </a:lnTo>
                <a:lnTo>
                  <a:pt x="34974" y="60275"/>
                </a:lnTo>
                <a:lnTo>
                  <a:pt x="34974" y="260299"/>
                </a:lnTo>
                <a:close/>
              </a:path>
              <a:path w="2183130" h="263525">
                <a:moveTo>
                  <a:pt x="240803" y="202111"/>
                </a:moveTo>
                <a:lnTo>
                  <a:pt x="205382" y="202111"/>
                </a:lnTo>
                <a:lnTo>
                  <a:pt x="205382" y="445"/>
                </a:lnTo>
                <a:lnTo>
                  <a:pt x="240803" y="445"/>
                </a:lnTo>
                <a:lnTo>
                  <a:pt x="240803" y="202111"/>
                </a:lnTo>
                <a:close/>
              </a:path>
              <a:path w="2183130" h="263525">
                <a:moveTo>
                  <a:pt x="240803" y="260299"/>
                </a:moveTo>
                <a:lnTo>
                  <a:pt x="208805" y="260299"/>
                </a:lnTo>
                <a:lnTo>
                  <a:pt x="34974" y="60275"/>
                </a:lnTo>
                <a:lnTo>
                  <a:pt x="82180" y="60275"/>
                </a:lnTo>
                <a:lnTo>
                  <a:pt x="205382" y="202111"/>
                </a:lnTo>
                <a:lnTo>
                  <a:pt x="240803" y="202111"/>
                </a:lnTo>
                <a:lnTo>
                  <a:pt x="240803" y="260299"/>
                </a:lnTo>
                <a:close/>
              </a:path>
              <a:path w="2183130" h="263525">
                <a:moveTo>
                  <a:pt x="367567" y="262976"/>
                </a:moveTo>
                <a:lnTo>
                  <a:pt x="321728" y="251222"/>
                </a:lnTo>
                <a:lnTo>
                  <a:pt x="293701" y="219559"/>
                </a:lnTo>
                <a:lnTo>
                  <a:pt x="283331" y="173831"/>
                </a:lnTo>
                <a:lnTo>
                  <a:pt x="284716" y="155179"/>
                </a:lnTo>
                <a:lnTo>
                  <a:pt x="305506" y="110281"/>
                </a:lnTo>
                <a:lnTo>
                  <a:pt x="346289" y="87213"/>
                </a:lnTo>
                <a:lnTo>
                  <a:pt x="346645" y="87213"/>
                </a:lnTo>
                <a:lnTo>
                  <a:pt x="362954" y="85724"/>
                </a:lnTo>
                <a:lnTo>
                  <a:pt x="406290" y="99119"/>
                </a:lnTo>
                <a:lnTo>
                  <a:pt x="421153" y="115196"/>
                </a:lnTo>
                <a:lnTo>
                  <a:pt x="362954" y="115196"/>
                </a:lnTo>
                <a:lnTo>
                  <a:pt x="354275" y="115883"/>
                </a:lnTo>
                <a:lnTo>
                  <a:pt x="323477" y="139450"/>
                </a:lnTo>
                <a:lnTo>
                  <a:pt x="318007" y="157458"/>
                </a:lnTo>
                <a:lnTo>
                  <a:pt x="436459" y="157458"/>
                </a:lnTo>
                <a:lnTo>
                  <a:pt x="437520" y="173384"/>
                </a:lnTo>
                <a:lnTo>
                  <a:pt x="437520" y="177699"/>
                </a:lnTo>
                <a:lnTo>
                  <a:pt x="317263" y="177699"/>
                </a:lnTo>
                <a:lnTo>
                  <a:pt x="318733" y="189355"/>
                </a:lnTo>
                <a:lnTo>
                  <a:pt x="341773" y="223155"/>
                </a:lnTo>
                <a:lnTo>
                  <a:pt x="372776" y="231277"/>
                </a:lnTo>
                <a:lnTo>
                  <a:pt x="434539" y="231277"/>
                </a:lnTo>
                <a:lnTo>
                  <a:pt x="434539" y="243478"/>
                </a:lnTo>
                <a:lnTo>
                  <a:pt x="395584" y="260464"/>
                </a:lnTo>
                <a:lnTo>
                  <a:pt x="377576" y="262697"/>
                </a:lnTo>
                <a:lnTo>
                  <a:pt x="367567" y="262976"/>
                </a:lnTo>
                <a:close/>
              </a:path>
              <a:path w="2183130" h="263525">
                <a:moveTo>
                  <a:pt x="436459" y="157458"/>
                </a:moveTo>
                <a:lnTo>
                  <a:pt x="404030" y="157458"/>
                </a:lnTo>
                <a:lnTo>
                  <a:pt x="402830" y="147859"/>
                </a:lnTo>
                <a:lnTo>
                  <a:pt x="400421" y="139450"/>
                </a:lnTo>
                <a:lnTo>
                  <a:pt x="362954" y="115196"/>
                </a:lnTo>
                <a:lnTo>
                  <a:pt x="421153" y="115196"/>
                </a:lnTo>
                <a:lnTo>
                  <a:pt x="426130" y="122459"/>
                </a:lnTo>
                <a:lnTo>
                  <a:pt x="432457" y="137407"/>
                </a:lnTo>
                <a:lnTo>
                  <a:pt x="436254" y="154381"/>
                </a:lnTo>
                <a:lnTo>
                  <a:pt x="436459" y="157458"/>
                </a:lnTo>
                <a:close/>
              </a:path>
              <a:path w="2183130" h="263525">
                <a:moveTo>
                  <a:pt x="434539" y="231277"/>
                </a:moveTo>
                <a:lnTo>
                  <a:pt x="372776" y="231277"/>
                </a:lnTo>
                <a:lnTo>
                  <a:pt x="389194" y="229975"/>
                </a:lnTo>
                <a:lnTo>
                  <a:pt x="404960" y="226069"/>
                </a:lnTo>
                <a:lnTo>
                  <a:pt x="420075" y="219559"/>
                </a:lnTo>
                <a:lnTo>
                  <a:pt x="434539" y="210445"/>
                </a:lnTo>
                <a:lnTo>
                  <a:pt x="434539" y="231277"/>
                </a:lnTo>
                <a:close/>
              </a:path>
              <a:path w="2183130" h="263525">
                <a:moveTo>
                  <a:pt x="537418" y="263271"/>
                </a:moveTo>
                <a:lnTo>
                  <a:pt x="526550" y="263271"/>
                </a:lnTo>
                <a:lnTo>
                  <a:pt x="450207" y="89147"/>
                </a:lnTo>
                <a:lnTo>
                  <a:pt x="486516" y="89147"/>
                </a:lnTo>
                <a:lnTo>
                  <a:pt x="531312" y="192881"/>
                </a:lnTo>
                <a:lnTo>
                  <a:pt x="566856" y="192881"/>
                </a:lnTo>
                <a:lnTo>
                  <a:pt x="537418" y="263271"/>
                </a:lnTo>
                <a:close/>
              </a:path>
              <a:path w="2183130" h="263525">
                <a:moveTo>
                  <a:pt x="566856" y="192881"/>
                </a:moveTo>
                <a:lnTo>
                  <a:pt x="531312" y="192881"/>
                </a:lnTo>
                <a:lnTo>
                  <a:pt x="574918" y="89147"/>
                </a:lnTo>
                <a:lnTo>
                  <a:pt x="599921" y="89147"/>
                </a:lnTo>
                <a:lnTo>
                  <a:pt x="622931" y="144066"/>
                </a:lnTo>
                <a:lnTo>
                  <a:pt x="587272" y="144066"/>
                </a:lnTo>
                <a:lnTo>
                  <a:pt x="566856" y="192881"/>
                </a:lnTo>
                <a:close/>
              </a:path>
              <a:path w="2183130" h="263525">
                <a:moveTo>
                  <a:pt x="679240" y="192881"/>
                </a:moveTo>
                <a:lnTo>
                  <a:pt x="643383" y="192881"/>
                </a:lnTo>
                <a:lnTo>
                  <a:pt x="688027" y="89147"/>
                </a:lnTo>
                <a:lnTo>
                  <a:pt x="724193" y="89147"/>
                </a:lnTo>
                <a:lnTo>
                  <a:pt x="679240" y="192881"/>
                </a:lnTo>
                <a:close/>
              </a:path>
              <a:path w="2183130" h="263525">
                <a:moveTo>
                  <a:pt x="648736" y="263271"/>
                </a:moveTo>
                <a:lnTo>
                  <a:pt x="638173" y="263271"/>
                </a:lnTo>
                <a:lnTo>
                  <a:pt x="587272" y="144066"/>
                </a:lnTo>
                <a:lnTo>
                  <a:pt x="622931" y="144066"/>
                </a:lnTo>
                <a:lnTo>
                  <a:pt x="643383" y="192881"/>
                </a:lnTo>
                <a:lnTo>
                  <a:pt x="679240" y="192881"/>
                </a:lnTo>
                <a:lnTo>
                  <a:pt x="648736" y="263271"/>
                </a:lnTo>
                <a:close/>
              </a:path>
              <a:path w="2183130" h="263525">
                <a:moveTo>
                  <a:pt x="1053777" y="33187"/>
                </a:moveTo>
                <a:lnTo>
                  <a:pt x="836636" y="33187"/>
                </a:lnTo>
                <a:lnTo>
                  <a:pt x="836636" y="0"/>
                </a:lnTo>
                <a:lnTo>
                  <a:pt x="1053777" y="0"/>
                </a:lnTo>
                <a:lnTo>
                  <a:pt x="1053777" y="33187"/>
                </a:lnTo>
                <a:close/>
              </a:path>
              <a:path w="2183130" h="263525">
                <a:moveTo>
                  <a:pt x="963137" y="260299"/>
                </a:moveTo>
                <a:lnTo>
                  <a:pt x="925780" y="260299"/>
                </a:lnTo>
                <a:lnTo>
                  <a:pt x="925780" y="33187"/>
                </a:lnTo>
                <a:lnTo>
                  <a:pt x="963137" y="33187"/>
                </a:lnTo>
                <a:lnTo>
                  <a:pt x="963137" y="260299"/>
                </a:lnTo>
                <a:close/>
              </a:path>
              <a:path w="2183130" h="263525">
                <a:moveTo>
                  <a:pt x="1160076" y="262976"/>
                </a:moveTo>
                <a:lnTo>
                  <a:pt x="1114232" y="251222"/>
                </a:lnTo>
                <a:lnTo>
                  <a:pt x="1086210" y="219559"/>
                </a:lnTo>
                <a:lnTo>
                  <a:pt x="1075837" y="173831"/>
                </a:lnTo>
                <a:lnTo>
                  <a:pt x="1077222" y="155179"/>
                </a:lnTo>
                <a:lnTo>
                  <a:pt x="1098011" y="110281"/>
                </a:lnTo>
                <a:lnTo>
                  <a:pt x="1138799" y="87213"/>
                </a:lnTo>
                <a:lnTo>
                  <a:pt x="1139155" y="87213"/>
                </a:lnTo>
                <a:lnTo>
                  <a:pt x="1155465" y="85724"/>
                </a:lnTo>
                <a:lnTo>
                  <a:pt x="1198799" y="99119"/>
                </a:lnTo>
                <a:lnTo>
                  <a:pt x="1213663" y="115196"/>
                </a:lnTo>
                <a:lnTo>
                  <a:pt x="1155465" y="115196"/>
                </a:lnTo>
                <a:lnTo>
                  <a:pt x="1146786" y="115883"/>
                </a:lnTo>
                <a:lnTo>
                  <a:pt x="1115982" y="139450"/>
                </a:lnTo>
                <a:lnTo>
                  <a:pt x="1110517" y="157458"/>
                </a:lnTo>
                <a:lnTo>
                  <a:pt x="1228966" y="157458"/>
                </a:lnTo>
                <a:lnTo>
                  <a:pt x="1230027" y="173384"/>
                </a:lnTo>
                <a:lnTo>
                  <a:pt x="1230027" y="177699"/>
                </a:lnTo>
                <a:lnTo>
                  <a:pt x="1109774" y="177699"/>
                </a:lnTo>
                <a:lnTo>
                  <a:pt x="1111242" y="189355"/>
                </a:lnTo>
                <a:lnTo>
                  <a:pt x="1134280" y="223155"/>
                </a:lnTo>
                <a:lnTo>
                  <a:pt x="1165286" y="231277"/>
                </a:lnTo>
                <a:lnTo>
                  <a:pt x="1227046" y="231277"/>
                </a:lnTo>
                <a:lnTo>
                  <a:pt x="1227046" y="243478"/>
                </a:lnTo>
                <a:lnTo>
                  <a:pt x="1188090" y="260464"/>
                </a:lnTo>
                <a:lnTo>
                  <a:pt x="1170084" y="262697"/>
                </a:lnTo>
                <a:lnTo>
                  <a:pt x="1160076" y="262976"/>
                </a:lnTo>
                <a:close/>
              </a:path>
              <a:path w="2183130" h="263525">
                <a:moveTo>
                  <a:pt x="1228966" y="157458"/>
                </a:moveTo>
                <a:lnTo>
                  <a:pt x="1196537" y="157458"/>
                </a:lnTo>
                <a:lnTo>
                  <a:pt x="1195339" y="147859"/>
                </a:lnTo>
                <a:lnTo>
                  <a:pt x="1192930" y="139450"/>
                </a:lnTo>
                <a:lnTo>
                  <a:pt x="1155465" y="115196"/>
                </a:lnTo>
                <a:lnTo>
                  <a:pt x="1213663" y="115196"/>
                </a:lnTo>
                <a:lnTo>
                  <a:pt x="1218639" y="122459"/>
                </a:lnTo>
                <a:lnTo>
                  <a:pt x="1224964" y="137407"/>
                </a:lnTo>
                <a:lnTo>
                  <a:pt x="1228761" y="154381"/>
                </a:lnTo>
                <a:lnTo>
                  <a:pt x="1228966" y="157458"/>
                </a:lnTo>
                <a:close/>
              </a:path>
              <a:path w="2183130" h="263525">
                <a:moveTo>
                  <a:pt x="1227046" y="231277"/>
                </a:moveTo>
                <a:lnTo>
                  <a:pt x="1165286" y="231277"/>
                </a:lnTo>
                <a:lnTo>
                  <a:pt x="1181704" y="229975"/>
                </a:lnTo>
                <a:lnTo>
                  <a:pt x="1197469" y="226069"/>
                </a:lnTo>
                <a:lnTo>
                  <a:pt x="1212583" y="219559"/>
                </a:lnTo>
                <a:lnTo>
                  <a:pt x="1227046" y="210445"/>
                </a:lnTo>
                <a:lnTo>
                  <a:pt x="1227046" y="231277"/>
                </a:lnTo>
                <a:close/>
              </a:path>
              <a:path w="2183130" h="263525">
                <a:moveTo>
                  <a:pt x="1319833" y="128435"/>
                </a:moveTo>
                <a:lnTo>
                  <a:pt x="1302988" y="128435"/>
                </a:lnTo>
                <a:lnTo>
                  <a:pt x="1304922" y="125464"/>
                </a:lnTo>
                <a:lnTo>
                  <a:pt x="1317201" y="108077"/>
                </a:lnTo>
                <a:lnTo>
                  <a:pt x="1329477" y="95659"/>
                </a:lnTo>
                <a:lnTo>
                  <a:pt x="1341754" y="88208"/>
                </a:lnTo>
                <a:lnTo>
                  <a:pt x="1354033" y="85724"/>
                </a:lnTo>
                <a:lnTo>
                  <a:pt x="1363672" y="86934"/>
                </a:lnTo>
                <a:lnTo>
                  <a:pt x="1373532" y="90561"/>
                </a:lnTo>
                <a:lnTo>
                  <a:pt x="1383614" y="96607"/>
                </a:lnTo>
                <a:lnTo>
                  <a:pt x="1393923" y="105071"/>
                </a:lnTo>
                <a:lnTo>
                  <a:pt x="1386066" y="118167"/>
                </a:lnTo>
                <a:lnTo>
                  <a:pt x="1343317" y="118167"/>
                </a:lnTo>
                <a:lnTo>
                  <a:pt x="1335402" y="119144"/>
                </a:lnTo>
                <a:lnTo>
                  <a:pt x="1328027" y="122075"/>
                </a:lnTo>
                <a:lnTo>
                  <a:pt x="1321192" y="126960"/>
                </a:lnTo>
                <a:lnTo>
                  <a:pt x="1319833" y="128435"/>
                </a:lnTo>
                <a:close/>
              </a:path>
              <a:path w="2183130" h="263525">
                <a:moveTo>
                  <a:pt x="1302988" y="260299"/>
                </a:moveTo>
                <a:lnTo>
                  <a:pt x="1268908" y="260299"/>
                </a:lnTo>
                <a:lnTo>
                  <a:pt x="1268908" y="89147"/>
                </a:lnTo>
                <a:lnTo>
                  <a:pt x="1302988" y="89147"/>
                </a:lnTo>
                <a:lnTo>
                  <a:pt x="1302988" y="128435"/>
                </a:lnTo>
                <a:lnTo>
                  <a:pt x="1319833" y="128435"/>
                </a:lnTo>
                <a:lnTo>
                  <a:pt x="1302988" y="170850"/>
                </a:lnTo>
                <a:lnTo>
                  <a:pt x="1302988" y="260299"/>
                </a:lnTo>
                <a:close/>
              </a:path>
              <a:path w="2183130" h="263525">
                <a:moveTo>
                  <a:pt x="1376064" y="134836"/>
                </a:moveTo>
                <a:lnTo>
                  <a:pt x="1367433" y="127542"/>
                </a:lnTo>
                <a:lnTo>
                  <a:pt x="1359098" y="122333"/>
                </a:lnTo>
                <a:lnTo>
                  <a:pt x="1350893" y="119144"/>
                </a:lnTo>
                <a:lnTo>
                  <a:pt x="1350580" y="119144"/>
                </a:lnTo>
                <a:lnTo>
                  <a:pt x="1343317" y="118167"/>
                </a:lnTo>
                <a:lnTo>
                  <a:pt x="1386066" y="118167"/>
                </a:lnTo>
                <a:lnTo>
                  <a:pt x="1376064" y="134836"/>
                </a:lnTo>
                <a:close/>
              </a:path>
              <a:path w="2183130" h="263525">
                <a:moveTo>
                  <a:pt x="1585288" y="116681"/>
                </a:moveTo>
                <a:lnTo>
                  <a:pt x="1551047" y="116681"/>
                </a:lnTo>
                <a:lnTo>
                  <a:pt x="1564749" y="103007"/>
                </a:lnTo>
                <a:lnTo>
                  <a:pt x="1578766" y="93240"/>
                </a:lnTo>
                <a:lnTo>
                  <a:pt x="1593190" y="87343"/>
                </a:lnTo>
                <a:lnTo>
                  <a:pt x="1593376" y="87343"/>
                </a:lnTo>
                <a:lnTo>
                  <a:pt x="1607750" y="85426"/>
                </a:lnTo>
                <a:lnTo>
                  <a:pt x="1648678" y="103732"/>
                </a:lnTo>
                <a:lnTo>
                  <a:pt x="1656054" y="114711"/>
                </a:lnTo>
                <a:lnTo>
                  <a:pt x="1597477" y="114711"/>
                </a:lnTo>
                <a:lnTo>
                  <a:pt x="1586801" y="116078"/>
                </a:lnTo>
                <a:lnTo>
                  <a:pt x="1585288" y="116681"/>
                </a:lnTo>
                <a:close/>
              </a:path>
              <a:path w="2183130" h="263525">
                <a:moveTo>
                  <a:pt x="1547366" y="111620"/>
                </a:moveTo>
                <a:lnTo>
                  <a:pt x="1449987" y="111620"/>
                </a:lnTo>
                <a:lnTo>
                  <a:pt x="1462864" y="100290"/>
                </a:lnTo>
                <a:lnTo>
                  <a:pt x="1475591" y="92198"/>
                </a:lnTo>
                <a:lnTo>
                  <a:pt x="1488167" y="87343"/>
                </a:lnTo>
                <a:lnTo>
                  <a:pt x="1500594" y="85724"/>
                </a:lnTo>
                <a:lnTo>
                  <a:pt x="1515969" y="87659"/>
                </a:lnTo>
                <a:lnTo>
                  <a:pt x="1529503" y="93463"/>
                </a:lnTo>
                <a:lnTo>
                  <a:pt x="1541196" y="103137"/>
                </a:lnTo>
                <a:lnTo>
                  <a:pt x="1547366" y="111620"/>
                </a:lnTo>
                <a:close/>
              </a:path>
              <a:path w="2183130" h="263525">
                <a:moveTo>
                  <a:pt x="1449987" y="260299"/>
                </a:moveTo>
                <a:lnTo>
                  <a:pt x="1416059" y="260299"/>
                </a:lnTo>
                <a:lnTo>
                  <a:pt x="1416059" y="89147"/>
                </a:lnTo>
                <a:lnTo>
                  <a:pt x="1449987" y="89147"/>
                </a:lnTo>
                <a:lnTo>
                  <a:pt x="1449987" y="111620"/>
                </a:lnTo>
                <a:lnTo>
                  <a:pt x="1547366" y="111620"/>
                </a:lnTo>
                <a:lnTo>
                  <a:pt x="1549101" y="114005"/>
                </a:lnTo>
                <a:lnTo>
                  <a:pt x="1482534" y="114005"/>
                </a:lnTo>
                <a:lnTo>
                  <a:pt x="1476038" y="115634"/>
                </a:lnTo>
                <a:lnTo>
                  <a:pt x="1449987" y="136027"/>
                </a:lnTo>
                <a:lnTo>
                  <a:pt x="1449987" y="260299"/>
                </a:lnTo>
                <a:close/>
              </a:path>
              <a:path w="2183130" h="263525">
                <a:moveTo>
                  <a:pt x="1557896" y="260299"/>
                </a:moveTo>
                <a:lnTo>
                  <a:pt x="1523806" y="260299"/>
                </a:lnTo>
                <a:lnTo>
                  <a:pt x="1523806" y="165049"/>
                </a:lnTo>
                <a:lnTo>
                  <a:pt x="1523333" y="151905"/>
                </a:lnTo>
                <a:lnTo>
                  <a:pt x="1522024" y="141768"/>
                </a:lnTo>
                <a:lnTo>
                  <a:pt x="1521912" y="140901"/>
                </a:lnTo>
                <a:lnTo>
                  <a:pt x="1519665" y="132495"/>
                </a:lnTo>
                <a:lnTo>
                  <a:pt x="1519543" y="132037"/>
                </a:lnTo>
                <a:lnTo>
                  <a:pt x="1489583" y="114005"/>
                </a:lnTo>
                <a:lnTo>
                  <a:pt x="1549101" y="114005"/>
                </a:lnTo>
                <a:lnTo>
                  <a:pt x="1551047" y="116681"/>
                </a:lnTo>
                <a:lnTo>
                  <a:pt x="1585288" y="116681"/>
                </a:lnTo>
                <a:lnTo>
                  <a:pt x="1576791" y="120069"/>
                </a:lnTo>
                <a:lnTo>
                  <a:pt x="1567200" y="126688"/>
                </a:lnTo>
                <a:lnTo>
                  <a:pt x="1557896" y="136027"/>
                </a:lnTo>
                <a:lnTo>
                  <a:pt x="1557896" y="260299"/>
                </a:lnTo>
                <a:close/>
              </a:path>
              <a:path w="2183130" h="263525">
                <a:moveTo>
                  <a:pt x="1664900" y="260299"/>
                </a:moveTo>
                <a:lnTo>
                  <a:pt x="1630962" y="260299"/>
                </a:lnTo>
                <a:lnTo>
                  <a:pt x="1630962" y="158944"/>
                </a:lnTo>
                <a:lnTo>
                  <a:pt x="1630414" y="148862"/>
                </a:lnTo>
                <a:lnTo>
                  <a:pt x="1604884" y="115464"/>
                </a:lnTo>
                <a:lnTo>
                  <a:pt x="1596787" y="114711"/>
                </a:lnTo>
                <a:lnTo>
                  <a:pt x="1656054" y="114711"/>
                </a:lnTo>
                <a:lnTo>
                  <a:pt x="1660843" y="126688"/>
                </a:lnTo>
                <a:lnTo>
                  <a:pt x="1663885" y="141768"/>
                </a:lnTo>
                <a:lnTo>
                  <a:pt x="1664882" y="158944"/>
                </a:lnTo>
                <a:lnTo>
                  <a:pt x="1664900" y="260299"/>
                </a:lnTo>
                <a:close/>
              </a:path>
              <a:path w="2183130" h="263525">
                <a:moveTo>
                  <a:pt x="1734413" y="57149"/>
                </a:moveTo>
                <a:lnTo>
                  <a:pt x="1723602" y="57149"/>
                </a:lnTo>
                <a:lnTo>
                  <a:pt x="1718982" y="55164"/>
                </a:lnTo>
                <a:lnTo>
                  <a:pt x="1715020" y="51196"/>
                </a:lnTo>
                <a:lnTo>
                  <a:pt x="1711048" y="47128"/>
                </a:lnTo>
                <a:lnTo>
                  <a:pt x="1709067" y="42415"/>
                </a:lnTo>
                <a:lnTo>
                  <a:pt x="1709067" y="31799"/>
                </a:lnTo>
                <a:lnTo>
                  <a:pt x="1711048" y="27185"/>
                </a:lnTo>
                <a:lnTo>
                  <a:pt x="1715020" y="23217"/>
                </a:lnTo>
                <a:lnTo>
                  <a:pt x="1719079" y="19049"/>
                </a:lnTo>
                <a:lnTo>
                  <a:pt x="1719207" y="19049"/>
                </a:lnTo>
                <a:lnTo>
                  <a:pt x="1723602" y="17114"/>
                </a:lnTo>
                <a:lnTo>
                  <a:pt x="1734413" y="17114"/>
                </a:lnTo>
                <a:lnTo>
                  <a:pt x="1739175" y="19049"/>
                </a:lnTo>
                <a:lnTo>
                  <a:pt x="1747110" y="26789"/>
                </a:lnTo>
                <a:lnTo>
                  <a:pt x="1749100" y="31501"/>
                </a:lnTo>
                <a:lnTo>
                  <a:pt x="1749100" y="42415"/>
                </a:lnTo>
                <a:lnTo>
                  <a:pt x="1747151" y="47128"/>
                </a:lnTo>
                <a:lnTo>
                  <a:pt x="1743142" y="51196"/>
                </a:lnTo>
                <a:lnTo>
                  <a:pt x="1739175" y="55164"/>
                </a:lnTo>
                <a:lnTo>
                  <a:pt x="1734413" y="57149"/>
                </a:lnTo>
                <a:close/>
              </a:path>
              <a:path w="2183130" h="263525">
                <a:moveTo>
                  <a:pt x="1745976" y="260299"/>
                </a:moveTo>
                <a:lnTo>
                  <a:pt x="1712039" y="260299"/>
                </a:lnTo>
                <a:lnTo>
                  <a:pt x="1712039" y="89147"/>
                </a:lnTo>
                <a:lnTo>
                  <a:pt x="1745976" y="89147"/>
                </a:lnTo>
                <a:lnTo>
                  <a:pt x="1745976" y="260299"/>
                </a:lnTo>
                <a:close/>
              </a:path>
              <a:path w="2183130" h="263525">
                <a:moveTo>
                  <a:pt x="1927526" y="110876"/>
                </a:moveTo>
                <a:lnTo>
                  <a:pt x="1828758" y="110876"/>
                </a:lnTo>
                <a:lnTo>
                  <a:pt x="1840457" y="99872"/>
                </a:lnTo>
                <a:lnTo>
                  <a:pt x="1852939" y="92012"/>
                </a:lnTo>
                <a:lnTo>
                  <a:pt x="1866203" y="87296"/>
                </a:lnTo>
                <a:lnTo>
                  <a:pt x="1880250" y="85724"/>
                </a:lnTo>
                <a:lnTo>
                  <a:pt x="1888138" y="86245"/>
                </a:lnTo>
                <a:lnTo>
                  <a:pt x="1922182" y="103918"/>
                </a:lnTo>
                <a:lnTo>
                  <a:pt x="1927526" y="110876"/>
                </a:lnTo>
                <a:close/>
              </a:path>
              <a:path w="2183130" h="263525">
                <a:moveTo>
                  <a:pt x="1828758" y="260299"/>
                </a:moveTo>
                <a:lnTo>
                  <a:pt x="1794077" y="260299"/>
                </a:lnTo>
                <a:lnTo>
                  <a:pt x="1794077" y="89147"/>
                </a:lnTo>
                <a:lnTo>
                  <a:pt x="1828758" y="89147"/>
                </a:lnTo>
                <a:lnTo>
                  <a:pt x="1828758" y="110876"/>
                </a:lnTo>
                <a:lnTo>
                  <a:pt x="1927526" y="110876"/>
                </a:lnTo>
                <a:lnTo>
                  <a:pt x="1929353" y="114005"/>
                </a:lnTo>
                <a:lnTo>
                  <a:pt x="1869534" y="114005"/>
                </a:lnTo>
                <a:lnTo>
                  <a:pt x="1857947" y="115511"/>
                </a:lnTo>
                <a:lnTo>
                  <a:pt x="1847289" y="120030"/>
                </a:lnTo>
                <a:lnTo>
                  <a:pt x="1837559" y="127563"/>
                </a:lnTo>
                <a:lnTo>
                  <a:pt x="1828758" y="138113"/>
                </a:lnTo>
                <a:lnTo>
                  <a:pt x="1828758" y="260299"/>
                </a:lnTo>
                <a:close/>
              </a:path>
              <a:path w="2183130" h="263525">
                <a:moveTo>
                  <a:pt x="1938143" y="260299"/>
                </a:moveTo>
                <a:lnTo>
                  <a:pt x="1904215" y="260299"/>
                </a:lnTo>
                <a:lnTo>
                  <a:pt x="1904196" y="162373"/>
                </a:lnTo>
                <a:lnTo>
                  <a:pt x="1903713" y="150651"/>
                </a:lnTo>
                <a:lnTo>
                  <a:pt x="1885557" y="116824"/>
                </a:lnTo>
                <a:lnTo>
                  <a:pt x="1869534" y="114005"/>
                </a:lnTo>
                <a:lnTo>
                  <a:pt x="1929353" y="114005"/>
                </a:lnTo>
                <a:lnTo>
                  <a:pt x="1938143" y="162373"/>
                </a:lnTo>
                <a:lnTo>
                  <a:pt x="1938143" y="260299"/>
                </a:lnTo>
                <a:close/>
              </a:path>
              <a:path w="2183130" h="263525">
                <a:moveTo>
                  <a:pt x="1974757" y="145999"/>
                </a:moveTo>
                <a:lnTo>
                  <a:pt x="1974757" y="109090"/>
                </a:lnTo>
                <a:lnTo>
                  <a:pt x="1985726" y="98868"/>
                </a:lnTo>
                <a:lnTo>
                  <a:pt x="1998832" y="91566"/>
                </a:lnTo>
                <a:lnTo>
                  <a:pt x="2014076" y="87185"/>
                </a:lnTo>
                <a:lnTo>
                  <a:pt x="2031459" y="85724"/>
                </a:lnTo>
                <a:lnTo>
                  <a:pt x="2044678" y="86636"/>
                </a:lnTo>
                <a:lnTo>
                  <a:pt x="2079732" y="103385"/>
                </a:lnTo>
                <a:lnTo>
                  <a:pt x="2088826" y="117424"/>
                </a:lnTo>
                <a:lnTo>
                  <a:pt x="2028782" y="117424"/>
                </a:lnTo>
                <a:lnTo>
                  <a:pt x="2014970" y="119210"/>
                </a:lnTo>
                <a:lnTo>
                  <a:pt x="2001362" y="124568"/>
                </a:lnTo>
                <a:lnTo>
                  <a:pt x="1987959" y="133498"/>
                </a:lnTo>
                <a:lnTo>
                  <a:pt x="1974757" y="145999"/>
                </a:lnTo>
                <a:close/>
              </a:path>
              <a:path w="2183130" h="263525">
                <a:moveTo>
                  <a:pt x="2013304" y="262976"/>
                </a:moveTo>
                <a:lnTo>
                  <a:pt x="2004293" y="262203"/>
                </a:lnTo>
                <a:lnTo>
                  <a:pt x="2004608" y="262203"/>
                </a:lnTo>
                <a:lnTo>
                  <a:pt x="1996932" y="260038"/>
                </a:lnTo>
                <a:lnTo>
                  <a:pt x="1972377" y="230014"/>
                </a:lnTo>
                <a:lnTo>
                  <a:pt x="1971740" y="222695"/>
                </a:lnTo>
                <a:lnTo>
                  <a:pt x="1971633" y="221456"/>
                </a:lnTo>
                <a:lnTo>
                  <a:pt x="1989660" y="186520"/>
                </a:lnTo>
                <a:lnTo>
                  <a:pt x="2059586" y="157458"/>
                </a:lnTo>
                <a:lnTo>
                  <a:pt x="2059487" y="147535"/>
                </a:lnTo>
                <a:lnTo>
                  <a:pt x="2057661" y="134752"/>
                </a:lnTo>
                <a:lnTo>
                  <a:pt x="2051885" y="125125"/>
                </a:lnTo>
                <a:lnTo>
                  <a:pt x="2042259" y="119350"/>
                </a:lnTo>
                <a:lnTo>
                  <a:pt x="2028782" y="117424"/>
                </a:lnTo>
                <a:lnTo>
                  <a:pt x="2088826" y="117424"/>
                </a:lnTo>
                <a:lnTo>
                  <a:pt x="2092924" y="175613"/>
                </a:lnTo>
                <a:lnTo>
                  <a:pt x="2059586" y="175613"/>
                </a:lnTo>
                <a:lnTo>
                  <a:pt x="2036964" y="184395"/>
                </a:lnTo>
                <a:lnTo>
                  <a:pt x="2005265" y="208702"/>
                </a:lnTo>
                <a:lnTo>
                  <a:pt x="2005265" y="222695"/>
                </a:lnTo>
                <a:lnTo>
                  <a:pt x="2007504" y="228448"/>
                </a:lnTo>
                <a:lnTo>
                  <a:pt x="2011961" y="232915"/>
                </a:lnTo>
                <a:lnTo>
                  <a:pt x="2016533" y="237382"/>
                </a:lnTo>
                <a:lnTo>
                  <a:pt x="2022429" y="239611"/>
                </a:lnTo>
                <a:lnTo>
                  <a:pt x="2118079" y="239611"/>
                </a:lnTo>
                <a:lnTo>
                  <a:pt x="2118079" y="246164"/>
                </a:lnTo>
                <a:lnTo>
                  <a:pt x="2059291" y="246164"/>
                </a:lnTo>
                <a:lnTo>
                  <a:pt x="2048326" y="253520"/>
                </a:lnTo>
                <a:lnTo>
                  <a:pt x="2037005" y="258774"/>
                </a:lnTo>
                <a:lnTo>
                  <a:pt x="2025330" y="261925"/>
                </a:lnTo>
                <a:lnTo>
                  <a:pt x="2013304" y="262976"/>
                </a:lnTo>
                <a:close/>
              </a:path>
              <a:path w="2183130" h="263525">
                <a:moveTo>
                  <a:pt x="2118079" y="239611"/>
                </a:moveTo>
                <a:lnTo>
                  <a:pt x="2029678" y="239611"/>
                </a:lnTo>
                <a:lnTo>
                  <a:pt x="2037629" y="238784"/>
                </a:lnTo>
                <a:lnTo>
                  <a:pt x="2045264" y="236301"/>
                </a:lnTo>
                <a:lnTo>
                  <a:pt x="2052584" y="232161"/>
                </a:lnTo>
                <a:lnTo>
                  <a:pt x="2059586" y="226362"/>
                </a:lnTo>
                <a:lnTo>
                  <a:pt x="2059586" y="175613"/>
                </a:lnTo>
                <a:lnTo>
                  <a:pt x="2092924" y="175613"/>
                </a:lnTo>
                <a:lnTo>
                  <a:pt x="2092924" y="235839"/>
                </a:lnTo>
                <a:lnTo>
                  <a:pt x="2093167" y="236301"/>
                </a:lnTo>
                <a:lnTo>
                  <a:pt x="2094857" y="238784"/>
                </a:lnTo>
                <a:lnTo>
                  <a:pt x="2118079" y="238784"/>
                </a:lnTo>
                <a:lnTo>
                  <a:pt x="2118079" y="239611"/>
                </a:lnTo>
                <a:close/>
              </a:path>
              <a:path w="2183130" h="263525">
                <a:moveTo>
                  <a:pt x="2118079" y="238784"/>
                </a:moveTo>
                <a:lnTo>
                  <a:pt x="2103131" y="238784"/>
                </a:lnTo>
                <a:lnTo>
                  <a:pt x="2109345" y="235839"/>
                </a:lnTo>
                <a:lnTo>
                  <a:pt x="2118079" y="229791"/>
                </a:lnTo>
                <a:lnTo>
                  <a:pt x="2118079" y="238784"/>
                </a:lnTo>
                <a:close/>
              </a:path>
              <a:path w="2183130" h="263525">
                <a:moveTo>
                  <a:pt x="2089952" y="263271"/>
                </a:moveTo>
                <a:lnTo>
                  <a:pt x="2084894" y="263271"/>
                </a:lnTo>
                <a:lnTo>
                  <a:pt x="2075145" y="262203"/>
                </a:lnTo>
                <a:lnTo>
                  <a:pt x="2067628" y="258997"/>
                </a:lnTo>
                <a:lnTo>
                  <a:pt x="2062343" y="253651"/>
                </a:lnTo>
                <a:lnTo>
                  <a:pt x="2059291" y="246164"/>
                </a:lnTo>
                <a:lnTo>
                  <a:pt x="2118079" y="246164"/>
                </a:lnTo>
                <a:lnTo>
                  <a:pt x="2118079" y="250479"/>
                </a:lnTo>
                <a:lnTo>
                  <a:pt x="2110345" y="255441"/>
                </a:lnTo>
                <a:lnTo>
                  <a:pt x="2104216" y="258774"/>
                </a:lnTo>
                <a:lnTo>
                  <a:pt x="2094810" y="262385"/>
                </a:lnTo>
                <a:lnTo>
                  <a:pt x="2089952" y="263271"/>
                </a:lnTo>
                <a:close/>
              </a:path>
              <a:path w="2183130" h="263525">
                <a:moveTo>
                  <a:pt x="2182601" y="260299"/>
                </a:moveTo>
                <a:lnTo>
                  <a:pt x="2148664" y="260299"/>
                </a:lnTo>
                <a:lnTo>
                  <a:pt x="2148664" y="445"/>
                </a:lnTo>
                <a:lnTo>
                  <a:pt x="2182601" y="445"/>
                </a:lnTo>
                <a:lnTo>
                  <a:pt x="2182601" y="2602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1425" y="3720171"/>
            <a:ext cx="5860538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5095198"/>
            <a:ext cx="4141579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588" y="6463366"/>
            <a:ext cx="5977116" cy="3504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1989555"/>
            <a:ext cx="11400155" cy="6197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471170" indent="-458470">
              <a:lnSpc>
                <a:spcPct val="100000"/>
              </a:lnSpc>
              <a:spcBef>
                <a:spcPts val="1900"/>
              </a:spcBef>
              <a:buFont typeface="Tahoma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Open</a:t>
            </a:r>
            <a:r>
              <a:rPr sz="30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Jupyter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CloudxLab’s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“My</a:t>
            </a:r>
            <a:r>
              <a:rPr sz="30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0" dirty="0">
                <a:solidFill>
                  <a:srgbClr val="606060"/>
                </a:solidFill>
                <a:latin typeface="Consolas"/>
                <a:cs typeface="Consolas"/>
              </a:rPr>
              <a:t>Lab”</a:t>
            </a:r>
            <a:endParaRPr sz="3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 dirty="0">
              <a:latin typeface="Tahoma"/>
              <a:cs typeface="Tahoma"/>
            </a:endParaRPr>
          </a:p>
          <a:p>
            <a:pPr marL="928369" lvl="1" indent="-459105">
              <a:lnSpc>
                <a:spcPct val="100000"/>
              </a:lnSpc>
              <a:spcBef>
                <a:spcPts val="1800"/>
              </a:spcBef>
              <a:buFont typeface="Tahoma"/>
              <a:buChar char="○"/>
              <a:tabLst>
                <a:tab pos="928369" algn="l"/>
              </a:tabLst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git</a:t>
            </a:r>
            <a:r>
              <a:rPr sz="30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clone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nsolas"/>
                <a:cs typeface="Consolas"/>
                <a:hlinkClick r:id="rId6"/>
              </a:rPr>
              <a:t>https</a:t>
            </a:r>
            <a:r>
              <a:rPr sz="3000" u="heavy" spc="-1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nsolas"/>
                <a:cs typeface="Consolas"/>
                <a:hlinkClick r:id="rId6"/>
              </a:rPr>
              <a:t>://github.com/cloudxlab/ml.git</a:t>
            </a:r>
            <a:endParaRPr sz="3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 smtClean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 dirty="0">
              <a:latin typeface="Tahoma"/>
              <a:cs typeface="Tahoma"/>
            </a:endParaRPr>
          </a:p>
          <a:p>
            <a:pPr marL="928369" lvl="1" indent="-459105">
              <a:lnSpc>
                <a:spcPct val="100000"/>
              </a:lnSpc>
              <a:spcBef>
                <a:spcPts val="1800"/>
              </a:spcBef>
              <a:buFont typeface="Tahoma"/>
              <a:buChar char="○"/>
              <a:tabLst>
                <a:tab pos="928369" algn="l"/>
              </a:tabLst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cd</a:t>
            </a:r>
            <a:r>
              <a:rPr sz="30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ml</a:t>
            </a:r>
            <a:r>
              <a:rPr sz="30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&amp;&amp;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git</a:t>
            </a:r>
            <a:r>
              <a:rPr sz="30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pull</a:t>
            </a:r>
            <a:r>
              <a:rPr sz="30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origin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master</a:t>
            </a:r>
            <a:endParaRPr sz="3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 dirty="0">
              <a:latin typeface="Tahoma"/>
              <a:cs typeface="Tahoma"/>
            </a:endParaRPr>
          </a:p>
          <a:p>
            <a:pPr marL="928369" lvl="1" indent="-459105">
              <a:lnSpc>
                <a:spcPct val="100000"/>
              </a:lnSpc>
              <a:spcBef>
                <a:spcPts val="1800"/>
              </a:spcBef>
              <a:buFont typeface="Tahoma"/>
              <a:buChar char="○"/>
              <a:tabLst>
                <a:tab pos="928369" algn="l"/>
              </a:tabLst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machine_learning/end_to_end_project_bootcamp.ipynb</a:t>
            </a:r>
            <a:endParaRPr sz="3000" dirty="0">
              <a:latin typeface="Consolas"/>
              <a:cs typeface="Consolas"/>
            </a:endParaRPr>
          </a:p>
          <a:p>
            <a:pPr marL="471170" indent="-458470">
              <a:lnSpc>
                <a:spcPct val="100000"/>
              </a:lnSpc>
              <a:spcBef>
                <a:spcPts val="1800"/>
              </a:spcBef>
              <a:buFont typeface="Tahoma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Goto</a:t>
            </a:r>
            <a:r>
              <a:rPr sz="30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Files</a:t>
            </a:r>
            <a:endParaRPr sz="3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2" y="770766"/>
            <a:ext cx="8259073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848" y="1700421"/>
            <a:ext cx="11887176" cy="735328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2" y="770766"/>
            <a:ext cx="8259073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998" y="2183170"/>
            <a:ext cx="11988875" cy="594568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2" y="770766"/>
            <a:ext cx="8259073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747" y="1784121"/>
            <a:ext cx="10787378" cy="719938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2" y="770766"/>
            <a:ext cx="4969544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4895" y="1973671"/>
            <a:ext cx="8114983" cy="25112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599" y="4971365"/>
            <a:ext cx="11989426" cy="336359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2" y="770766"/>
            <a:ext cx="4969544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998" y="3444143"/>
            <a:ext cx="11988875" cy="106889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2" y="770766"/>
            <a:ext cx="4969544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998" y="1894971"/>
            <a:ext cx="11988875" cy="10688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75792" y="3512992"/>
            <a:ext cx="6341687" cy="47105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2" y="770766"/>
            <a:ext cx="4969544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998" y="2047370"/>
            <a:ext cx="11916575" cy="10688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998" y="3575467"/>
            <a:ext cx="11988875" cy="45980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76272"/>
            <a:ext cx="5200200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1943" y="2253195"/>
            <a:ext cx="7020885" cy="54605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76272"/>
            <a:ext cx="5200200" cy="43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65394" y="2565394"/>
            <a:ext cx="7874634" cy="4689475"/>
            <a:chOff x="2565394" y="2565394"/>
            <a:chExt cx="7874634" cy="46894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0692" y="3253993"/>
              <a:ext cx="5143489" cy="40004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5394" y="2565394"/>
              <a:ext cx="7874084" cy="462269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5991" y="7455960"/>
            <a:ext cx="4312791" cy="87347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76272"/>
            <a:ext cx="5200200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2591" y="2014730"/>
            <a:ext cx="3821045" cy="3470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396" y="2700529"/>
            <a:ext cx="3743431" cy="2628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396" y="3386330"/>
            <a:ext cx="5430353" cy="3470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8116" y="1652285"/>
            <a:ext cx="7766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365" dirty="0">
                <a:solidFill>
                  <a:srgbClr val="606060"/>
                </a:solidFill>
                <a:latin typeface="Tahoma"/>
                <a:cs typeface="Tahoma"/>
              </a:rPr>
              <a:t>•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365" dirty="0">
                <a:solidFill>
                  <a:srgbClr val="606060"/>
                </a:solidFill>
                <a:latin typeface="Tahoma"/>
                <a:cs typeface="Tahoma"/>
              </a:rPr>
              <a:t>•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365" dirty="0">
                <a:solidFill>
                  <a:srgbClr val="606060"/>
                </a:solidFill>
                <a:latin typeface="Tahoma"/>
                <a:cs typeface="Tahoma"/>
              </a:rPr>
              <a:t>•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8749" y="4072129"/>
            <a:ext cx="8464726" cy="3470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10205636" cy="58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286" y="2352000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  <a:path w="178434" h="262889">
                <a:moveTo>
                  <a:pt x="161378" y="262830"/>
                </a:moveTo>
                <a:lnTo>
                  <a:pt x="148579" y="262830"/>
                </a:lnTo>
                <a:lnTo>
                  <a:pt x="143222" y="260746"/>
                </a:lnTo>
                <a:lnTo>
                  <a:pt x="138855" y="256579"/>
                </a:lnTo>
                <a:lnTo>
                  <a:pt x="134589" y="252312"/>
                </a:lnTo>
                <a:lnTo>
                  <a:pt x="132457" y="247054"/>
                </a:lnTo>
                <a:lnTo>
                  <a:pt x="132457" y="234552"/>
                </a:lnTo>
                <a:lnTo>
                  <a:pt x="134589" y="229245"/>
                </a:lnTo>
                <a:lnTo>
                  <a:pt x="138855" y="224879"/>
                </a:lnTo>
                <a:lnTo>
                  <a:pt x="143222" y="220513"/>
                </a:lnTo>
                <a:lnTo>
                  <a:pt x="148579" y="218330"/>
                </a:lnTo>
                <a:lnTo>
                  <a:pt x="161279" y="218330"/>
                </a:lnTo>
                <a:lnTo>
                  <a:pt x="166686" y="220513"/>
                </a:lnTo>
                <a:lnTo>
                  <a:pt x="175616" y="229245"/>
                </a:lnTo>
                <a:lnTo>
                  <a:pt x="177849" y="234552"/>
                </a:lnTo>
                <a:lnTo>
                  <a:pt x="177849" y="247054"/>
                </a:lnTo>
                <a:lnTo>
                  <a:pt x="175616" y="252312"/>
                </a:lnTo>
                <a:lnTo>
                  <a:pt x="166786" y="260746"/>
                </a:lnTo>
                <a:lnTo>
                  <a:pt x="161378" y="2628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52000"/>
            <a:ext cx="7126772" cy="34706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290" y="3034376"/>
            <a:ext cx="241935" cy="266700"/>
          </a:xfrm>
          <a:custGeom>
            <a:avLst/>
            <a:gdLst/>
            <a:ahLst/>
            <a:cxnLst/>
            <a:rect l="l" t="t" r="r" b="b"/>
            <a:pathLst>
              <a:path w="241934" h="266700">
                <a:moveTo>
                  <a:pt x="5208" y="72032"/>
                </a:moveTo>
                <a:lnTo>
                  <a:pt x="5208" y="24704"/>
                </a:lnTo>
                <a:lnTo>
                  <a:pt x="20445" y="13896"/>
                </a:lnTo>
                <a:lnTo>
                  <a:pt x="35941" y="6176"/>
                </a:lnTo>
                <a:lnTo>
                  <a:pt x="52110" y="1423"/>
                </a:lnTo>
                <a:lnTo>
                  <a:pt x="52954" y="1423"/>
                </a:lnTo>
                <a:lnTo>
                  <a:pt x="67716" y="0"/>
                </a:lnTo>
                <a:lnTo>
                  <a:pt x="111918" y="12808"/>
                </a:lnTo>
                <a:lnTo>
                  <a:pt x="134422" y="36909"/>
                </a:lnTo>
                <a:lnTo>
                  <a:pt x="63251" y="36909"/>
                </a:lnTo>
                <a:lnTo>
                  <a:pt x="55466" y="37485"/>
                </a:lnTo>
                <a:lnTo>
                  <a:pt x="18045" y="57149"/>
                </a:lnTo>
                <a:lnTo>
                  <a:pt x="11431" y="64107"/>
                </a:lnTo>
                <a:lnTo>
                  <a:pt x="5208" y="72032"/>
                </a:lnTo>
                <a:close/>
              </a:path>
              <a:path w="241934" h="266700">
                <a:moveTo>
                  <a:pt x="164454" y="263276"/>
                </a:moveTo>
                <a:lnTo>
                  <a:pt x="0" y="263276"/>
                </a:lnTo>
                <a:lnTo>
                  <a:pt x="0" y="260599"/>
                </a:lnTo>
                <a:lnTo>
                  <a:pt x="15626" y="242292"/>
                </a:lnTo>
                <a:lnTo>
                  <a:pt x="32993" y="220461"/>
                </a:lnTo>
                <a:lnTo>
                  <a:pt x="62089" y="181989"/>
                </a:lnTo>
                <a:lnTo>
                  <a:pt x="83734" y="150465"/>
                </a:lnTo>
                <a:lnTo>
                  <a:pt x="105025" y="109339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2" y="36909"/>
                </a:lnTo>
                <a:lnTo>
                  <a:pt x="140307" y="4848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632" y="85426"/>
                </a:lnTo>
                <a:lnTo>
                  <a:pt x="137060" y="123051"/>
                </a:lnTo>
                <a:lnTo>
                  <a:pt x="112634" y="167373"/>
                </a:lnTo>
                <a:lnTo>
                  <a:pt x="88896" y="198924"/>
                </a:lnTo>
                <a:lnTo>
                  <a:pt x="65484" y="227405"/>
                </a:lnTo>
                <a:lnTo>
                  <a:pt x="164454" y="227405"/>
                </a:lnTo>
                <a:lnTo>
                  <a:pt x="164454" y="263276"/>
                </a:lnTo>
                <a:close/>
              </a:path>
              <a:path w="241934" h="266700">
                <a:moveTo>
                  <a:pt x="225374" y="266247"/>
                </a:moveTo>
                <a:lnTo>
                  <a:pt x="212575" y="266247"/>
                </a:lnTo>
                <a:lnTo>
                  <a:pt x="207218" y="264171"/>
                </a:lnTo>
                <a:lnTo>
                  <a:pt x="202851" y="259999"/>
                </a:lnTo>
                <a:lnTo>
                  <a:pt x="198585" y="255732"/>
                </a:lnTo>
                <a:lnTo>
                  <a:pt x="196453" y="250474"/>
                </a:lnTo>
                <a:lnTo>
                  <a:pt x="196453" y="237977"/>
                </a:lnTo>
                <a:lnTo>
                  <a:pt x="198585" y="232662"/>
                </a:lnTo>
                <a:lnTo>
                  <a:pt x="202851" y="228300"/>
                </a:lnTo>
                <a:lnTo>
                  <a:pt x="207218" y="223938"/>
                </a:lnTo>
                <a:lnTo>
                  <a:pt x="212575" y="221756"/>
                </a:lnTo>
                <a:lnTo>
                  <a:pt x="225275" y="221756"/>
                </a:lnTo>
                <a:lnTo>
                  <a:pt x="230682" y="223938"/>
                </a:lnTo>
                <a:lnTo>
                  <a:pt x="239612" y="232662"/>
                </a:lnTo>
                <a:lnTo>
                  <a:pt x="241845" y="237977"/>
                </a:lnTo>
                <a:lnTo>
                  <a:pt x="241845" y="250474"/>
                </a:lnTo>
                <a:lnTo>
                  <a:pt x="239612" y="255732"/>
                </a:lnTo>
                <a:lnTo>
                  <a:pt x="230782" y="264171"/>
                </a:lnTo>
                <a:lnTo>
                  <a:pt x="225374" y="2662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169" y="3034376"/>
            <a:ext cx="1924044" cy="26624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34601" y="3719876"/>
            <a:ext cx="231140" cy="266700"/>
          </a:xfrm>
          <a:custGeom>
            <a:avLst/>
            <a:gdLst/>
            <a:ahLst/>
            <a:cxnLst/>
            <a:rect l="l" t="t" r="r" b="b"/>
            <a:pathLst>
              <a:path w="231140" h="266700">
                <a:moveTo>
                  <a:pt x="6548" y="46881"/>
                </a:moveTo>
                <a:lnTo>
                  <a:pt x="6548" y="11315"/>
                </a:lnTo>
                <a:lnTo>
                  <a:pt x="18119" y="6365"/>
                </a:lnTo>
                <a:lnTo>
                  <a:pt x="30212" y="2828"/>
                </a:lnTo>
                <a:lnTo>
                  <a:pt x="42825" y="707"/>
                </a:lnTo>
                <a:lnTo>
                  <a:pt x="55959" y="0"/>
                </a:lnTo>
                <a:lnTo>
                  <a:pt x="72944" y="1171"/>
                </a:lnTo>
                <a:lnTo>
                  <a:pt x="112514" y="18754"/>
                </a:lnTo>
                <a:lnTo>
                  <a:pt x="124479" y="34232"/>
                </a:lnTo>
                <a:lnTo>
                  <a:pt x="51494" y="34232"/>
                </a:lnTo>
                <a:lnTo>
                  <a:pt x="42570" y="34911"/>
                </a:lnTo>
                <a:lnTo>
                  <a:pt x="41613" y="34911"/>
                </a:lnTo>
                <a:lnTo>
                  <a:pt x="30137" y="37396"/>
                </a:lnTo>
                <a:lnTo>
                  <a:pt x="18622" y="41349"/>
                </a:lnTo>
                <a:lnTo>
                  <a:pt x="6548" y="46881"/>
                </a:lnTo>
                <a:close/>
              </a:path>
              <a:path w="231140" h="266700">
                <a:moveTo>
                  <a:pt x="125536" y="230085"/>
                </a:moveTo>
                <a:lnTo>
                  <a:pt x="57149" y="230085"/>
                </a:lnTo>
                <a:lnTo>
                  <a:pt x="66070" y="229388"/>
                </a:lnTo>
                <a:lnTo>
                  <a:pt x="74079" y="227297"/>
                </a:lnTo>
                <a:lnTo>
                  <a:pt x="98821" y="189309"/>
                </a:lnTo>
                <a:lnTo>
                  <a:pt x="98226" y="181822"/>
                </a:lnTo>
                <a:lnTo>
                  <a:pt x="72460" y="151302"/>
                </a:lnTo>
                <a:lnTo>
                  <a:pt x="47284" y="146846"/>
                </a:lnTo>
                <a:lnTo>
                  <a:pt x="47072" y="146846"/>
                </a:lnTo>
                <a:lnTo>
                  <a:pt x="44201" y="146598"/>
                </a:lnTo>
                <a:lnTo>
                  <a:pt x="44201" y="112366"/>
                </a:lnTo>
                <a:lnTo>
                  <a:pt x="46434" y="112366"/>
                </a:lnTo>
                <a:lnTo>
                  <a:pt x="57903" y="111742"/>
                </a:lnTo>
                <a:lnTo>
                  <a:pt x="68194" y="109818"/>
                </a:lnTo>
                <a:lnTo>
                  <a:pt x="68052" y="109818"/>
                </a:lnTo>
                <a:lnTo>
                  <a:pt x="76432" y="106756"/>
                </a:lnTo>
                <a:lnTo>
                  <a:pt x="96291" y="73075"/>
                </a:lnTo>
                <a:lnTo>
                  <a:pt x="95519" y="64853"/>
                </a:lnTo>
                <a:lnTo>
                  <a:pt x="61056" y="34911"/>
                </a:lnTo>
                <a:lnTo>
                  <a:pt x="51494" y="34232"/>
                </a:lnTo>
                <a:lnTo>
                  <a:pt x="124479" y="34232"/>
                </a:lnTo>
                <a:lnTo>
                  <a:pt x="128140" y="40964"/>
                </a:lnTo>
                <a:lnTo>
                  <a:pt x="132047" y="54668"/>
                </a:lnTo>
                <a:lnTo>
                  <a:pt x="133350" y="70103"/>
                </a:lnTo>
                <a:lnTo>
                  <a:pt x="132847" y="79544"/>
                </a:lnTo>
                <a:lnTo>
                  <a:pt x="115006" y="115863"/>
                </a:lnTo>
                <a:lnTo>
                  <a:pt x="99863" y="126501"/>
                </a:lnTo>
                <a:lnTo>
                  <a:pt x="107007" y="129646"/>
                </a:lnTo>
                <a:lnTo>
                  <a:pt x="133200" y="162077"/>
                </a:lnTo>
                <a:lnTo>
                  <a:pt x="136954" y="189309"/>
                </a:lnTo>
                <a:lnTo>
                  <a:pt x="135647" y="204279"/>
                </a:lnTo>
                <a:lnTo>
                  <a:pt x="131432" y="218922"/>
                </a:lnTo>
                <a:lnTo>
                  <a:pt x="131377" y="219113"/>
                </a:lnTo>
                <a:lnTo>
                  <a:pt x="125536" y="230085"/>
                </a:lnTo>
                <a:close/>
              </a:path>
              <a:path w="231140" h="266700">
                <a:moveTo>
                  <a:pt x="57149" y="266547"/>
                </a:moveTo>
                <a:lnTo>
                  <a:pt x="42471" y="265654"/>
                </a:lnTo>
                <a:lnTo>
                  <a:pt x="28054" y="262975"/>
                </a:lnTo>
                <a:lnTo>
                  <a:pt x="13896" y="258510"/>
                </a:lnTo>
                <a:lnTo>
                  <a:pt x="0" y="252259"/>
                </a:lnTo>
                <a:lnTo>
                  <a:pt x="0" y="211635"/>
                </a:lnTo>
                <a:lnTo>
                  <a:pt x="14566" y="219710"/>
                </a:lnTo>
                <a:lnTo>
                  <a:pt x="28946" y="225475"/>
                </a:lnTo>
                <a:lnTo>
                  <a:pt x="43141" y="228933"/>
                </a:lnTo>
                <a:lnTo>
                  <a:pt x="57149" y="230085"/>
                </a:lnTo>
                <a:lnTo>
                  <a:pt x="125536" y="230085"/>
                </a:lnTo>
                <a:lnTo>
                  <a:pt x="124261" y="232478"/>
                </a:lnTo>
                <a:lnTo>
                  <a:pt x="114300" y="244372"/>
                </a:lnTo>
                <a:lnTo>
                  <a:pt x="102244" y="254074"/>
                </a:lnTo>
                <a:lnTo>
                  <a:pt x="88701" y="261003"/>
                </a:lnTo>
                <a:lnTo>
                  <a:pt x="73669" y="265161"/>
                </a:lnTo>
                <a:lnTo>
                  <a:pt x="57149" y="266547"/>
                </a:lnTo>
                <a:close/>
              </a:path>
              <a:path w="231140" h="266700">
                <a:moveTo>
                  <a:pt x="214063" y="266547"/>
                </a:moveTo>
                <a:lnTo>
                  <a:pt x="201265" y="266547"/>
                </a:lnTo>
                <a:lnTo>
                  <a:pt x="195907" y="264470"/>
                </a:lnTo>
                <a:lnTo>
                  <a:pt x="191540" y="260298"/>
                </a:lnTo>
                <a:lnTo>
                  <a:pt x="187274" y="256031"/>
                </a:lnTo>
                <a:lnTo>
                  <a:pt x="185142" y="250773"/>
                </a:lnTo>
                <a:lnTo>
                  <a:pt x="185142" y="238276"/>
                </a:lnTo>
                <a:lnTo>
                  <a:pt x="187274" y="232961"/>
                </a:lnTo>
                <a:lnTo>
                  <a:pt x="191540" y="228599"/>
                </a:lnTo>
                <a:lnTo>
                  <a:pt x="195907" y="224237"/>
                </a:lnTo>
                <a:lnTo>
                  <a:pt x="201265" y="222055"/>
                </a:lnTo>
                <a:lnTo>
                  <a:pt x="213964" y="222055"/>
                </a:lnTo>
                <a:lnTo>
                  <a:pt x="219372" y="224237"/>
                </a:lnTo>
                <a:lnTo>
                  <a:pt x="228301" y="232961"/>
                </a:lnTo>
                <a:lnTo>
                  <a:pt x="230534" y="238276"/>
                </a:lnTo>
                <a:lnTo>
                  <a:pt x="230534" y="250773"/>
                </a:lnTo>
                <a:lnTo>
                  <a:pt x="228301" y="256031"/>
                </a:lnTo>
                <a:lnTo>
                  <a:pt x="219471" y="264470"/>
                </a:lnTo>
                <a:lnTo>
                  <a:pt x="214063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3723601"/>
            <a:ext cx="4897330" cy="3470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14509" y="4405970"/>
            <a:ext cx="250825" cy="266700"/>
          </a:xfrm>
          <a:custGeom>
            <a:avLst/>
            <a:gdLst/>
            <a:ahLst/>
            <a:cxnLst/>
            <a:rect l="l" t="t" r="r" b="b"/>
            <a:pathLst>
              <a:path w="250825" h="266700">
                <a:moveTo>
                  <a:pt x="175170" y="177555"/>
                </a:moveTo>
                <a:lnTo>
                  <a:pt x="0" y="177555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51"/>
                </a:lnTo>
                <a:lnTo>
                  <a:pt x="109984" y="70551"/>
                </a:lnTo>
                <a:lnTo>
                  <a:pt x="49857" y="145856"/>
                </a:lnTo>
                <a:lnTo>
                  <a:pt x="175170" y="145856"/>
                </a:lnTo>
                <a:lnTo>
                  <a:pt x="175170" y="177555"/>
                </a:lnTo>
                <a:close/>
              </a:path>
              <a:path w="250825" h="266700">
                <a:moveTo>
                  <a:pt x="146148" y="145856"/>
                </a:moveTo>
                <a:lnTo>
                  <a:pt x="109984" y="145856"/>
                </a:lnTo>
                <a:lnTo>
                  <a:pt x="109984" y="70551"/>
                </a:lnTo>
                <a:lnTo>
                  <a:pt x="146148" y="70551"/>
                </a:lnTo>
                <a:lnTo>
                  <a:pt x="146148" y="145856"/>
                </a:lnTo>
                <a:close/>
              </a:path>
              <a:path w="250825" h="266700">
                <a:moveTo>
                  <a:pt x="146148" y="263280"/>
                </a:moveTo>
                <a:lnTo>
                  <a:pt x="109984" y="263280"/>
                </a:lnTo>
                <a:lnTo>
                  <a:pt x="109984" y="177555"/>
                </a:lnTo>
                <a:lnTo>
                  <a:pt x="146148" y="177555"/>
                </a:lnTo>
                <a:lnTo>
                  <a:pt x="146148" y="263280"/>
                </a:lnTo>
                <a:close/>
              </a:path>
              <a:path w="250825" h="266700">
                <a:moveTo>
                  <a:pt x="234155" y="266251"/>
                </a:moveTo>
                <a:lnTo>
                  <a:pt x="221356" y="266251"/>
                </a:lnTo>
                <a:lnTo>
                  <a:pt x="215999" y="264175"/>
                </a:lnTo>
                <a:lnTo>
                  <a:pt x="211632" y="260003"/>
                </a:lnTo>
                <a:lnTo>
                  <a:pt x="207366" y="255736"/>
                </a:lnTo>
                <a:lnTo>
                  <a:pt x="205233" y="250478"/>
                </a:lnTo>
                <a:lnTo>
                  <a:pt x="205233" y="237981"/>
                </a:lnTo>
                <a:lnTo>
                  <a:pt x="207366" y="232666"/>
                </a:lnTo>
                <a:lnTo>
                  <a:pt x="211632" y="228304"/>
                </a:lnTo>
                <a:lnTo>
                  <a:pt x="215999" y="223941"/>
                </a:lnTo>
                <a:lnTo>
                  <a:pt x="221356" y="221760"/>
                </a:lnTo>
                <a:lnTo>
                  <a:pt x="234056" y="221760"/>
                </a:lnTo>
                <a:lnTo>
                  <a:pt x="239463" y="223941"/>
                </a:lnTo>
                <a:lnTo>
                  <a:pt x="248393" y="232666"/>
                </a:lnTo>
                <a:lnTo>
                  <a:pt x="250626" y="237981"/>
                </a:lnTo>
                <a:lnTo>
                  <a:pt x="250626" y="250478"/>
                </a:lnTo>
                <a:lnTo>
                  <a:pt x="248393" y="255736"/>
                </a:lnTo>
                <a:lnTo>
                  <a:pt x="239562" y="264175"/>
                </a:lnTo>
                <a:lnTo>
                  <a:pt x="234155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9463" y="4405970"/>
            <a:ext cx="7604917" cy="35049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29243" y="5095198"/>
            <a:ext cx="236220" cy="262890"/>
          </a:xfrm>
          <a:custGeom>
            <a:avLst/>
            <a:gdLst/>
            <a:ahLst/>
            <a:cxnLst/>
            <a:rect l="l" t="t" r="r" b="b"/>
            <a:pathLst>
              <a:path w="236220" h="262889">
                <a:moveTo>
                  <a:pt x="19496" y="135130"/>
                </a:moveTo>
                <a:lnTo>
                  <a:pt x="19496" y="0"/>
                </a:lnTo>
                <a:lnTo>
                  <a:pt x="134837" y="0"/>
                </a:lnTo>
                <a:lnTo>
                  <a:pt x="134837" y="33032"/>
                </a:lnTo>
                <a:lnTo>
                  <a:pt x="53280" y="33032"/>
                </a:lnTo>
                <a:lnTo>
                  <a:pt x="53280" y="98669"/>
                </a:lnTo>
                <a:lnTo>
                  <a:pt x="65015" y="98669"/>
                </a:lnTo>
                <a:lnTo>
                  <a:pt x="79371" y="99815"/>
                </a:lnTo>
                <a:lnTo>
                  <a:pt x="95733" y="104140"/>
                </a:lnTo>
                <a:lnTo>
                  <a:pt x="110402" y="111349"/>
                </a:lnTo>
                <a:lnTo>
                  <a:pt x="123378" y="121443"/>
                </a:lnTo>
                <a:lnTo>
                  <a:pt x="132078" y="131416"/>
                </a:lnTo>
                <a:lnTo>
                  <a:pt x="49559" y="131416"/>
                </a:lnTo>
                <a:lnTo>
                  <a:pt x="39420" y="131648"/>
                </a:lnTo>
                <a:lnTo>
                  <a:pt x="31695" y="132289"/>
                </a:lnTo>
                <a:lnTo>
                  <a:pt x="31346" y="132289"/>
                </a:lnTo>
                <a:lnTo>
                  <a:pt x="24389" y="133505"/>
                </a:lnTo>
                <a:lnTo>
                  <a:pt x="19496" y="135130"/>
                </a:lnTo>
                <a:close/>
              </a:path>
              <a:path w="236220" h="262889">
                <a:moveTo>
                  <a:pt x="65015" y="98669"/>
                </a:moveTo>
                <a:lnTo>
                  <a:pt x="53280" y="98669"/>
                </a:lnTo>
                <a:lnTo>
                  <a:pt x="57234" y="98374"/>
                </a:lnTo>
                <a:lnTo>
                  <a:pt x="61317" y="98374"/>
                </a:lnTo>
                <a:lnTo>
                  <a:pt x="65015" y="98669"/>
                </a:lnTo>
                <a:close/>
              </a:path>
              <a:path w="236220" h="262889">
                <a:moveTo>
                  <a:pt x="134285" y="227104"/>
                </a:moveTo>
                <a:lnTo>
                  <a:pt x="54768" y="227104"/>
                </a:lnTo>
                <a:lnTo>
                  <a:pt x="66051" y="226248"/>
                </a:lnTo>
                <a:lnTo>
                  <a:pt x="76385" y="223682"/>
                </a:lnTo>
                <a:lnTo>
                  <a:pt x="106151" y="198164"/>
                </a:lnTo>
                <a:lnTo>
                  <a:pt x="110132" y="179784"/>
                </a:lnTo>
                <a:lnTo>
                  <a:pt x="109044" y="169930"/>
                </a:lnTo>
                <a:lnTo>
                  <a:pt x="83547" y="139280"/>
                </a:lnTo>
                <a:lnTo>
                  <a:pt x="49559" y="131416"/>
                </a:lnTo>
                <a:lnTo>
                  <a:pt x="132078" y="131416"/>
                </a:lnTo>
                <a:lnTo>
                  <a:pt x="134056" y="133684"/>
                </a:lnTo>
                <a:lnTo>
                  <a:pt x="141684" y="147488"/>
                </a:lnTo>
                <a:lnTo>
                  <a:pt x="146260" y="162855"/>
                </a:lnTo>
                <a:lnTo>
                  <a:pt x="147786" y="179784"/>
                </a:lnTo>
                <a:lnTo>
                  <a:pt x="146279" y="197307"/>
                </a:lnTo>
                <a:lnTo>
                  <a:pt x="141758" y="213119"/>
                </a:lnTo>
                <a:lnTo>
                  <a:pt x="134285" y="227104"/>
                </a:lnTo>
                <a:close/>
              </a:path>
              <a:path w="236220" h="262889">
                <a:moveTo>
                  <a:pt x="61317" y="262527"/>
                </a:moveTo>
                <a:lnTo>
                  <a:pt x="45652" y="261570"/>
                </a:lnTo>
                <a:lnTo>
                  <a:pt x="30212" y="258697"/>
                </a:lnTo>
                <a:lnTo>
                  <a:pt x="14994" y="253908"/>
                </a:lnTo>
                <a:lnTo>
                  <a:pt x="0" y="247201"/>
                </a:lnTo>
                <a:lnTo>
                  <a:pt x="0" y="208806"/>
                </a:lnTo>
                <a:lnTo>
                  <a:pt x="13915" y="216813"/>
                </a:lnTo>
                <a:lnTo>
                  <a:pt x="27681" y="222530"/>
                </a:lnTo>
                <a:lnTo>
                  <a:pt x="41299" y="225960"/>
                </a:lnTo>
                <a:lnTo>
                  <a:pt x="54768" y="227104"/>
                </a:lnTo>
                <a:lnTo>
                  <a:pt x="134321" y="227104"/>
                </a:lnTo>
                <a:lnTo>
                  <a:pt x="123675" y="239610"/>
                </a:lnTo>
                <a:lnTo>
                  <a:pt x="110793" y="249636"/>
                </a:lnTo>
                <a:lnTo>
                  <a:pt x="96105" y="256798"/>
                </a:lnTo>
                <a:lnTo>
                  <a:pt x="79613" y="261095"/>
                </a:lnTo>
                <a:lnTo>
                  <a:pt x="61317" y="262527"/>
                </a:lnTo>
                <a:close/>
              </a:path>
              <a:path w="236220" h="262889">
                <a:moveTo>
                  <a:pt x="219421" y="262822"/>
                </a:moveTo>
                <a:lnTo>
                  <a:pt x="206622" y="262822"/>
                </a:lnTo>
                <a:lnTo>
                  <a:pt x="201265" y="260746"/>
                </a:lnTo>
                <a:lnTo>
                  <a:pt x="196898" y="256574"/>
                </a:lnTo>
                <a:lnTo>
                  <a:pt x="192632" y="252307"/>
                </a:lnTo>
                <a:lnTo>
                  <a:pt x="190499" y="247049"/>
                </a:lnTo>
                <a:lnTo>
                  <a:pt x="190499" y="234552"/>
                </a:lnTo>
                <a:lnTo>
                  <a:pt x="192632" y="229237"/>
                </a:lnTo>
                <a:lnTo>
                  <a:pt x="196898" y="224875"/>
                </a:lnTo>
                <a:lnTo>
                  <a:pt x="201265" y="220512"/>
                </a:lnTo>
                <a:lnTo>
                  <a:pt x="206622" y="218331"/>
                </a:lnTo>
                <a:lnTo>
                  <a:pt x="219322" y="218331"/>
                </a:lnTo>
                <a:lnTo>
                  <a:pt x="224729" y="220512"/>
                </a:lnTo>
                <a:lnTo>
                  <a:pt x="233659" y="229237"/>
                </a:lnTo>
                <a:lnTo>
                  <a:pt x="235892" y="234552"/>
                </a:lnTo>
                <a:lnTo>
                  <a:pt x="235892" y="247049"/>
                </a:lnTo>
                <a:lnTo>
                  <a:pt x="233659" y="252307"/>
                </a:lnTo>
                <a:lnTo>
                  <a:pt x="224828" y="260746"/>
                </a:lnTo>
                <a:lnTo>
                  <a:pt x="219421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546" y="5091769"/>
            <a:ext cx="9039915" cy="35049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7341" y="5777567"/>
            <a:ext cx="238125" cy="266700"/>
          </a:xfrm>
          <a:custGeom>
            <a:avLst/>
            <a:gdLst/>
            <a:ahLst/>
            <a:cxnLst/>
            <a:rect l="l" t="t" r="r" b="b"/>
            <a:pathLst>
              <a:path w="238125" h="266700">
                <a:moveTo>
                  <a:pt x="81822" y="266251"/>
                </a:moveTo>
                <a:lnTo>
                  <a:pt x="34774" y="251769"/>
                </a:lnTo>
                <a:lnTo>
                  <a:pt x="5622" y="210779"/>
                </a:lnTo>
                <a:lnTo>
                  <a:pt x="0" y="172381"/>
                </a:lnTo>
                <a:lnTo>
                  <a:pt x="613" y="159175"/>
                </a:lnTo>
                <a:lnTo>
                  <a:pt x="11575" y="110880"/>
                </a:lnTo>
                <a:lnTo>
                  <a:pt x="34765" y="66567"/>
                </a:lnTo>
                <a:lnTo>
                  <a:pt x="69692" y="26753"/>
                </a:lnTo>
                <a:lnTo>
                  <a:pt x="99830" y="2686"/>
                </a:lnTo>
                <a:lnTo>
                  <a:pt x="103550" y="0"/>
                </a:lnTo>
                <a:lnTo>
                  <a:pt x="126172" y="28432"/>
                </a:lnTo>
                <a:lnTo>
                  <a:pt x="111922" y="38250"/>
                </a:lnTo>
                <a:lnTo>
                  <a:pt x="98937" y="48519"/>
                </a:lnTo>
                <a:lnTo>
                  <a:pt x="67506" y="82211"/>
                </a:lnTo>
                <a:lnTo>
                  <a:pt x="46550" y="123681"/>
                </a:lnTo>
                <a:lnTo>
                  <a:pt x="125049" y="123681"/>
                </a:lnTo>
                <a:lnTo>
                  <a:pt x="128172" y="125417"/>
                </a:lnTo>
                <a:lnTo>
                  <a:pt x="139269" y="134988"/>
                </a:lnTo>
                <a:lnTo>
                  <a:pt x="148515" y="146467"/>
                </a:lnTo>
                <a:lnTo>
                  <a:pt x="148970" y="147341"/>
                </a:lnTo>
                <a:lnTo>
                  <a:pt x="71603" y="147341"/>
                </a:lnTo>
                <a:lnTo>
                  <a:pt x="65302" y="148437"/>
                </a:lnTo>
                <a:lnTo>
                  <a:pt x="59647" y="150618"/>
                </a:lnTo>
                <a:lnTo>
                  <a:pt x="53991" y="152704"/>
                </a:lnTo>
                <a:lnTo>
                  <a:pt x="46947" y="156571"/>
                </a:lnTo>
                <a:lnTo>
                  <a:pt x="38513" y="162229"/>
                </a:lnTo>
                <a:lnTo>
                  <a:pt x="37521" y="168077"/>
                </a:lnTo>
                <a:lnTo>
                  <a:pt x="37192" y="172381"/>
                </a:lnTo>
                <a:lnTo>
                  <a:pt x="37138" y="173087"/>
                </a:lnTo>
                <a:lnTo>
                  <a:pt x="49675" y="217883"/>
                </a:lnTo>
                <a:lnTo>
                  <a:pt x="82417" y="232028"/>
                </a:lnTo>
                <a:lnTo>
                  <a:pt x="147181" y="232028"/>
                </a:lnTo>
                <a:lnTo>
                  <a:pt x="137483" y="243629"/>
                </a:lnTo>
                <a:lnTo>
                  <a:pt x="125410" y="253529"/>
                </a:lnTo>
                <a:lnTo>
                  <a:pt x="112109" y="260598"/>
                </a:lnTo>
                <a:lnTo>
                  <a:pt x="97579" y="264838"/>
                </a:lnTo>
                <a:lnTo>
                  <a:pt x="81822" y="266251"/>
                </a:lnTo>
                <a:close/>
              </a:path>
              <a:path w="238125" h="266700">
                <a:moveTo>
                  <a:pt x="125049" y="123681"/>
                </a:moveTo>
                <a:lnTo>
                  <a:pt x="46550" y="123681"/>
                </a:lnTo>
                <a:lnTo>
                  <a:pt x="56819" y="119056"/>
                </a:lnTo>
                <a:lnTo>
                  <a:pt x="67088" y="115752"/>
                </a:lnTo>
                <a:lnTo>
                  <a:pt x="77357" y="113769"/>
                </a:lnTo>
                <a:lnTo>
                  <a:pt x="87627" y="113109"/>
                </a:lnTo>
                <a:lnTo>
                  <a:pt x="102351" y="114477"/>
                </a:lnTo>
                <a:lnTo>
                  <a:pt x="115866" y="118580"/>
                </a:lnTo>
                <a:lnTo>
                  <a:pt x="125049" y="123681"/>
                </a:lnTo>
                <a:close/>
              </a:path>
              <a:path w="238125" h="266700">
                <a:moveTo>
                  <a:pt x="147181" y="232028"/>
                </a:moveTo>
                <a:lnTo>
                  <a:pt x="82417" y="232028"/>
                </a:lnTo>
                <a:lnTo>
                  <a:pt x="90956" y="231274"/>
                </a:lnTo>
                <a:lnTo>
                  <a:pt x="98714" y="229013"/>
                </a:lnTo>
                <a:lnTo>
                  <a:pt x="122768" y="198231"/>
                </a:lnTo>
                <a:lnTo>
                  <a:pt x="123494" y="189461"/>
                </a:lnTo>
                <a:lnTo>
                  <a:pt x="122829" y="181717"/>
                </a:lnTo>
                <a:lnTo>
                  <a:pt x="96816" y="150243"/>
                </a:lnTo>
                <a:lnTo>
                  <a:pt x="78547" y="147341"/>
                </a:lnTo>
                <a:lnTo>
                  <a:pt x="148970" y="147341"/>
                </a:lnTo>
                <a:lnTo>
                  <a:pt x="155004" y="158952"/>
                </a:lnTo>
                <a:lnTo>
                  <a:pt x="155120" y="159175"/>
                </a:lnTo>
                <a:lnTo>
                  <a:pt x="159076" y="173087"/>
                </a:lnTo>
                <a:lnTo>
                  <a:pt x="160403" y="188270"/>
                </a:lnTo>
                <a:lnTo>
                  <a:pt x="158971" y="203952"/>
                </a:lnTo>
                <a:lnTo>
                  <a:pt x="154673" y="218407"/>
                </a:lnTo>
                <a:lnTo>
                  <a:pt x="147511" y="231634"/>
                </a:lnTo>
                <a:lnTo>
                  <a:pt x="147181" y="232028"/>
                </a:lnTo>
                <a:close/>
              </a:path>
              <a:path w="238125" h="266700">
                <a:moveTo>
                  <a:pt x="221323" y="266251"/>
                </a:moveTo>
                <a:lnTo>
                  <a:pt x="208524" y="266251"/>
                </a:lnTo>
                <a:lnTo>
                  <a:pt x="203167" y="264175"/>
                </a:lnTo>
                <a:lnTo>
                  <a:pt x="198800" y="260003"/>
                </a:lnTo>
                <a:lnTo>
                  <a:pt x="194534" y="255736"/>
                </a:lnTo>
                <a:lnTo>
                  <a:pt x="192401" y="250478"/>
                </a:lnTo>
                <a:lnTo>
                  <a:pt x="192401" y="237981"/>
                </a:lnTo>
                <a:lnTo>
                  <a:pt x="194534" y="232666"/>
                </a:lnTo>
                <a:lnTo>
                  <a:pt x="198800" y="228304"/>
                </a:lnTo>
                <a:lnTo>
                  <a:pt x="203167" y="223941"/>
                </a:lnTo>
                <a:lnTo>
                  <a:pt x="208524" y="221760"/>
                </a:lnTo>
                <a:lnTo>
                  <a:pt x="221224" y="221760"/>
                </a:lnTo>
                <a:lnTo>
                  <a:pt x="226631" y="223941"/>
                </a:lnTo>
                <a:lnTo>
                  <a:pt x="235561" y="232666"/>
                </a:lnTo>
                <a:lnTo>
                  <a:pt x="237794" y="237981"/>
                </a:lnTo>
                <a:lnTo>
                  <a:pt x="237794" y="250478"/>
                </a:lnTo>
                <a:lnTo>
                  <a:pt x="235561" y="255736"/>
                </a:lnTo>
                <a:lnTo>
                  <a:pt x="226730" y="264175"/>
                </a:lnTo>
                <a:lnTo>
                  <a:pt x="221323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844" y="5780996"/>
            <a:ext cx="2464999" cy="26282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28797" y="6466795"/>
            <a:ext cx="236854" cy="262890"/>
          </a:xfrm>
          <a:custGeom>
            <a:avLst/>
            <a:gdLst/>
            <a:ahLst/>
            <a:cxnLst/>
            <a:rect l="l" t="t" r="r" b="b"/>
            <a:pathLst>
              <a:path w="236854" h="262890">
                <a:moveTo>
                  <a:pt x="50452" y="262822"/>
                </a:moveTo>
                <a:lnTo>
                  <a:pt x="17264" y="248840"/>
                </a:lnTo>
                <a:lnTo>
                  <a:pt x="112513" y="35413"/>
                </a:lnTo>
                <a:lnTo>
                  <a:pt x="0" y="35413"/>
                </a:lnTo>
                <a:lnTo>
                  <a:pt x="0" y="0"/>
                </a:lnTo>
                <a:lnTo>
                  <a:pt x="168175" y="0"/>
                </a:lnTo>
                <a:lnTo>
                  <a:pt x="50452" y="262822"/>
                </a:lnTo>
                <a:close/>
              </a:path>
              <a:path w="236854" h="262890">
                <a:moveTo>
                  <a:pt x="219868" y="262822"/>
                </a:moveTo>
                <a:lnTo>
                  <a:pt x="207069" y="262822"/>
                </a:lnTo>
                <a:lnTo>
                  <a:pt x="201711" y="260746"/>
                </a:lnTo>
                <a:lnTo>
                  <a:pt x="197345" y="256574"/>
                </a:lnTo>
                <a:lnTo>
                  <a:pt x="193079" y="252307"/>
                </a:lnTo>
                <a:lnTo>
                  <a:pt x="190946" y="247049"/>
                </a:lnTo>
                <a:lnTo>
                  <a:pt x="190946" y="234552"/>
                </a:lnTo>
                <a:lnTo>
                  <a:pt x="193079" y="229237"/>
                </a:lnTo>
                <a:lnTo>
                  <a:pt x="197345" y="224875"/>
                </a:lnTo>
                <a:lnTo>
                  <a:pt x="201711" y="220512"/>
                </a:lnTo>
                <a:lnTo>
                  <a:pt x="207069" y="218331"/>
                </a:lnTo>
                <a:lnTo>
                  <a:pt x="219769" y="218331"/>
                </a:lnTo>
                <a:lnTo>
                  <a:pt x="225176" y="220512"/>
                </a:lnTo>
                <a:lnTo>
                  <a:pt x="234106" y="229237"/>
                </a:lnTo>
                <a:lnTo>
                  <a:pt x="236338" y="234552"/>
                </a:lnTo>
                <a:lnTo>
                  <a:pt x="236338" y="247049"/>
                </a:lnTo>
                <a:lnTo>
                  <a:pt x="234106" y="252307"/>
                </a:lnTo>
                <a:lnTo>
                  <a:pt x="225275" y="260746"/>
                </a:lnTo>
                <a:lnTo>
                  <a:pt x="219868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9463" y="6466347"/>
            <a:ext cx="3077760" cy="26327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22546" y="7149165"/>
            <a:ext cx="243204" cy="266700"/>
          </a:xfrm>
          <a:custGeom>
            <a:avLst/>
            <a:gdLst/>
            <a:ahLst/>
            <a:cxnLst/>
            <a:rect l="l" t="t" r="r" b="b"/>
            <a:pathLst>
              <a:path w="243204" h="266700">
                <a:moveTo>
                  <a:pt x="83343" y="266251"/>
                </a:moveTo>
                <a:lnTo>
                  <a:pt x="36658" y="254196"/>
                </a:lnTo>
                <a:lnTo>
                  <a:pt x="5990" y="220752"/>
                </a:lnTo>
                <a:lnTo>
                  <a:pt x="30" y="191995"/>
                </a:lnTo>
                <a:lnTo>
                  <a:pt x="0" y="191690"/>
                </a:lnTo>
                <a:lnTo>
                  <a:pt x="2201" y="173758"/>
                </a:lnTo>
                <a:lnTo>
                  <a:pt x="2297" y="172977"/>
                </a:lnTo>
                <a:lnTo>
                  <a:pt x="9190" y="156570"/>
                </a:lnTo>
                <a:lnTo>
                  <a:pt x="20677" y="142469"/>
                </a:lnTo>
                <a:lnTo>
                  <a:pt x="36760" y="130673"/>
                </a:lnTo>
                <a:lnTo>
                  <a:pt x="29086" y="123986"/>
                </a:lnTo>
                <a:lnTo>
                  <a:pt x="7780" y="89736"/>
                </a:lnTo>
                <a:lnTo>
                  <a:pt x="7739" y="89596"/>
                </a:lnTo>
                <a:lnTo>
                  <a:pt x="6459" y="81951"/>
                </a:lnTo>
                <a:lnTo>
                  <a:pt x="6399" y="81596"/>
                </a:lnTo>
                <a:lnTo>
                  <a:pt x="6015" y="74266"/>
                </a:lnTo>
                <a:lnTo>
                  <a:pt x="18761" y="32503"/>
                </a:lnTo>
                <a:lnTo>
                  <a:pt x="54346" y="5285"/>
                </a:lnTo>
                <a:lnTo>
                  <a:pt x="84831" y="0"/>
                </a:lnTo>
                <a:lnTo>
                  <a:pt x="100430" y="1321"/>
                </a:lnTo>
                <a:lnTo>
                  <a:pt x="139749" y="21135"/>
                </a:lnTo>
                <a:lnTo>
                  <a:pt x="151348" y="35423"/>
                </a:lnTo>
                <a:lnTo>
                  <a:pt x="84088" y="35423"/>
                </a:lnTo>
                <a:lnTo>
                  <a:pt x="75418" y="36102"/>
                </a:lnTo>
                <a:lnTo>
                  <a:pt x="43578" y="65792"/>
                </a:lnTo>
                <a:lnTo>
                  <a:pt x="42906" y="74266"/>
                </a:lnTo>
                <a:lnTo>
                  <a:pt x="43620" y="81596"/>
                </a:lnTo>
                <a:lnTo>
                  <a:pt x="76134" y="112392"/>
                </a:lnTo>
                <a:lnTo>
                  <a:pt x="84385" y="113109"/>
                </a:lnTo>
                <a:lnTo>
                  <a:pt x="148003" y="113109"/>
                </a:lnTo>
                <a:lnTo>
                  <a:pt x="143972" y="118533"/>
                </a:lnTo>
                <a:lnTo>
                  <a:pt x="129777" y="130673"/>
                </a:lnTo>
                <a:lnTo>
                  <a:pt x="145599" y="142317"/>
                </a:lnTo>
                <a:lnTo>
                  <a:pt x="151298" y="149427"/>
                </a:lnTo>
                <a:lnTo>
                  <a:pt x="82599" y="149427"/>
                </a:lnTo>
                <a:lnTo>
                  <a:pt x="73083" y="150134"/>
                </a:lnTo>
                <a:lnTo>
                  <a:pt x="40733" y="173573"/>
                </a:lnTo>
                <a:lnTo>
                  <a:pt x="38378" y="181246"/>
                </a:lnTo>
                <a:lnTo>
                  <a:pt x="38285" y="181553"/>
                </a:lnTo>
                <a:lnTo>
                  <a:pt x="37545" y="189756"/>
                </a:lnTo>
                <a:lnTo>
                  <a:pt x="37504" y="190204"/>
                </a:lnTo>
                <a:lnTo>
                  <a:pt x="38304" y="198792"/>
                </a:lnTo>
                <a:lnTo>
                  <a:pt x="65112" y="228008"/>
                </a:lnTo>
                <a:lnTo>
                  <a:pt x="83641" y="230837"/>
                </a:lnTo>
                <a:lnTo>
                  <a:pt x="154564" y="230837"/>
                </a:lnTo>
                <a:lnTo>
                  <a:pt x="152716" y="234014"/>
                </a:lnTo>
                <a:lnTo>
                  <a:pt x="142428" y="245268"/>
                </a:lnTo>
                <a:lnTo>
                  <a:pt x="129973" y="254449"/>
                </a:lnTo>
                <a:lnTo>
                  <a:pt x="116215" y="260893"/>
                </a:lnTo>
                <a:lnTo>
                  <a:pt x="116421" y="260893"/>
                </a:lnTo>
                <a:lnTo>
                  <a:pt x="100542" y="264912"/>
                </a:lnTo>
                <a:lnTo>
                  <a:pt x="100801" y="264912"/>
                </a:lnTo>
                <a:lnTo>
                  <a:pt x="83343" y="266251"/>
                </a:lnTo>
                <a:close/>
              </a:path>
              <a:path w="243204" h="266700">
                <a:moveTo>
                  <a:pt x="148003" y="113109"/>
                </a:moveTo>
                <a:lnTo>
                  <a:pt x="84385" y="113109"/>
                </a:lnTo>
                <a:lnTo>
                  <a:pt x="92552" y="112392"/>
                </a:lnTo>
                <a:lnTo>
                  <a:pt x="100086" y="110244"/>
                </a:lnTo>
                <a:lnTo>
                  <a:pt x="125164" y="74266"/>
                </a:lnTo>
                <a:lnTo>
                  <a:pt x="124438" y="66167"/>
                </a:lnTo>
                <a:lnTo>
                  <a:pt x="92499" y="36102"/>
                </a:lnTo>
                <a:lnTo>
                  <a:pt x="84088" y="35423"/>
                </a:lnTo>
                <a:lnTo>
                  <a:pt x="151348" y="35423"/>
                </a:lnTo>
                <a:lnTo>
                  <a:pt x="156604" y="44687"/>
                </a:lnTo>
                <a:lnTo>
                  <a:pt x="160817" y="58277"/>
                </a:lnTo>
                <a:lnTo>
                  <a:pt x="162222" y="73075"/>
                </a:lnTo>
                <a:lnTo>
                  <a:pt x="160297" y="88891"/>
                </a:lnTo>
                <a:lnTo>
                  <a:pt x="160194" y="89736"/>
                </a:lnTo>
                <a:lnTo>
                  <a:pt x="154111" y="104889"/>
                </a:lnTo>
                <a:lnTo>
                  <a:pt x="148003" y="113109"/>
                </a:lnTo>
                <a:close/>
              </a:path>
              <a:path w="243204" h="266700">
                <a:moveTo>
                  <a:pt x="154564" y="230837"/>
                </a:moveTo>
                <a:lnTo>
                  <a:pt x="83641" y="230837"/>
                </a:lnTo>
                <a:lnTo>
                  <a:pt x="93745" y="230130"/>
                </a:lnTo>
                <a:lnTo>
                  <a:pt x="93192" y="230130"/>
                </a:lnTo>
                <a:lnTo>
                  <a:pt x="125127" y="208474"/>
                </a:lnTo>
                <a:lnTo>
                  <a:pt x="128289" y="193480"/>
                </a:lnTo>
                <a:lnTo>
                  <a:pt x="128289" y="189756"/>
                </a:lnTo>
                <a:lnTo>
                  <a:pt x="127518" y="181553"/>
                </a:lnTo>
                <a:lnTo>
                  <a:pt x="127489" y="181246"/>
                </a:lnTo>
                <a:lnTo>
                  <a:pt x="125147" y="173758"/>
                </a:lnTo>
                <a:lnTo>
                  <a:pt x="125089" y="173573"/>
                </a:lnTo>
                <a:lnTo>
                  <a:pt x="92245" y="150134"/>
                </a:lnTo>
                <a:lnTo>
                  <a:pt x="82599" y="149427"/>
                </a:lnTo>
                <a:lnTo>
                  <a:pt x="151298" y="149427"/>
                </a:lnTo>
                <a:lnTo>
                  <a:pt x="156901" y="156419"/>
                </a:lnTo>
                <a:lnTo>
                  <a:pt x="163682" y="172977"/>
                </a:lnTo>
                <a:lnTo>
                  <a:pt x="165906" y="191690"/>
                </a:lnTo>
                <a:lnTo>
                  <a:pt x="165942" y="191995"/>
                </a:lnTo>
                <a:lnTo>
                  <a:pt x="164553" y="206542"/>
                </a:lnTo>
                <a:lnTo>
                  <a:pt x="164473" y="207379"/>
                </a:lnTo>
                <a:lnTo>
                  <a:pt x="160064" y="221385"/>
                </a:lnTo>
                <a:lnTo>
                  <a:pt x="154564" y="230837"/>
                </a:lnTo>
                <a:close/>
              </a:path>
              <a:path w="243204" h="266700">
                <a:moveTo>
                  <a:pt x="226118" y="266251"/>
                </a:moveTo>
                <a:lnTo>
                  <a:pt x="213320" y="266251"/>
                </a:lnTo>
                <a:lnTo>
                  <a:pt x="207962" y="264175"/>
                </a:lnTo>
                <a:lnTo>
                  <a:pt x="203596" y="260003"/>
                </a:lnTo>
                <a:lnTo>
                  <a:pt x="199329" y="255736"/>
                </a:lnTo>
                <a:lnTo>
                  <a:pt x="197197" y="250478"/>
                </a:lnTo>
                <a:lnTo>
                  <a:pt x="197197" y="237981"/>
                </a:lnTo>
                <a:lnTo>
                  <a:pt x="199329" y="232666"/>
                </a:lnTo>
                <a:lnTo>
                  <a:pt x="203596" y="228304"/>
                </a:lnTo>
                <a:lnTo>
                  <a:pt x="207962" y="223941"/>
                </a:lnTo>
                <a:lnTo>
                  <a:pt x="213320" y="221760"/>
                </a:lnTo>
                <a:lnTo>
                  <a:pt x="226019" y="221760"/>
                </a:lnTo>
                <a:lnTo>
                  <a:pt x="231427" y="223941"/>
                </a:lnTo>
                <a:lnTo>
                  <a:pt x="240356" y="232666"/>
                </a:lnTo>
                <a:lnTo>
                  <a:pt x="242589" y="237981"/>
                </a:lnTo>
                <a:lnTo>
                  <a:pt x="242589" y="250478"/>
                </a:lnTo>
                <a:lnTo>
                  <a:pt x="240356" y="255736"/>
                </a:lnTo>
                <a:lnTo>
                  <a:pt x="231526" y="264175"/>
                </a:lnTo>
                <a:lnTo>
                  <a:pt x="226118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1546" y="7152594"/>
            <a:ext cx="6403134" cy="34706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76272"/>
            <a:ext cx="5200200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4095" y="1800696"/>
            <a:ext cx="8737482" cy="49655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95382" y="6870961"/>
            <a:ext cx="3031193" cy="235769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76272"/>
            <a:ext cx="5200200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478" y="2150655"/>
            <a:ext cx="11206621" cy="3507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623" y="2611575"/>
            <a:ext cx="9290619" cy="347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1817" y="3065348"/>
            <a:ext cx="956584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840" y="3522252"/>
            <a:ext cx="7174172" cy="351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1250" y="4436650"/>
            <a:ext cx="6386646" cy="3507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5623" y="4894144"/>
            <a:ext cx="5735524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558" y="776272"/>
            <a:ext cx="5200200" cy="43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8669" y="5191214"/>
            <a:ext cx="7035285" cy="36359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623" y="1891979"/>
            <a:ext cx="9444209" cy="3504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23" y="2352601"/>
            <a:ext cx="9290619" cy="3470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817" y="2806373"/>
            <a:ext cx="9565843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8840" y="3263277"/>
            <a:ext cx="7174172" cy="351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5623" y="4635170"/>
            <a:ext cx="5735524" cy="3504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1250" y="4177675"/>
            <a:ext cx="6386646" cy="35078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22" y="4328568"/>
            <a:ext cx="7082065" cy="57908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348578"/>
            <a:ext cx="1018228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720171"/>
            <a:ext cx="11039971" cy="3504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16245" y="4405970"/>
            <a:ext cx="583565" cy="266700"/>
          </a:xfrm>
          <a:custGeom>
            <a:avLst/>
            <a:gdLst/>
            <a:ahLst/>
            <a:cxnLst/>
            <a:rect l="l" t="t" r="r" b="b"/>
            <a:pathLst>
              <a:path w="583565" h="266700">
                <a:moveTo>
                  <a:pt x="58340" y="92125"/>
                </a:moveTo>
                <a:lnTo>
                  <a:pt x="24556" y="92125"/>
                </a:lnTo>
                <a:lnTo>
                  <a:pt x="24556" y="81857"/>
                </a:lnTo>
                <a:lnTo>
                  <a:pt x="34434" y="31826"/>
                </a:lnTo>
                <a:lnTo>
                  <a:pt x="72395" y="1275"/>
                </a:lnTo>
                <a:lnTo>
                  <a:pt x="84236" y="0"/>
                </a:lnTo>
                <a:lnTo>
                  <a:pt x="91280" y="0"/>
                </a:lnTo>
                <a:lnTo>
                  <a:pt x="99664" y="1142"/>
                </a:lnTo>
                <a:lnTo>
                  <a:pt x="109387" y="3428"/>
                </a:lnTo>
                <a:lnTo>
                  <a:pt x="109387" y="33489"/>
                </a:lnTo>
                <a:lnTo>
                  <a:pt x="93761" y="33489"/>
                </a:lnTo>
                <a:lnTo>
                  <a:pt x="84552" y="34159"/>
                </a:lnTo>
                <a:lnTo>
                  <a:pt x="58824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583565" h="266700">
                <a:moveTo>
                  <a:pt x="109387" y="36461"/>
                </a:moveTo>
                <a:lnTo>
                  <a:pt x="103930" y="34480"/>
                </a:lnTo>
                <a:lnTo>
                  <a:pt x="98722" y="33489"/>
                </a:lnTo>
                <a:lnTo>
                  <a:pt x="109387" y="33489"/>
                </a:lnTo>
                <a:lnTo>
                  <a:pt x="109387" y="36461"/>
                </a:lnTo>
                <a:close/>
              </a:path>
              <a:path w="583565" h="266700">
                <a:moveTo>
                  <a:pt x="191690" y="265956"/>
                </a:moveTo>
                <a:lnTo>
                  <a:pt x="145851" y="254202"/>
                </a:lnTo>
                <a:lnTo>
                  <a:pt x="117824" y="222539"/>
                </a:lnTo>
                <a:lnTo>
                  <a:pt x="107453" y="176812"/>
                </a:lnTo>
                <a:lnTo>
                  <a:pt x="108839" y="158159"/>
                </a:lnTo>
                <a:lnTo>
                  <a:pt x="129629" y="113261"/>
                </a:lnTo>
                <a:lnTo>
                  <a:pt x="170412" y="90193"/>
                </a:lnTo>
                <a:lnTo>
                  <a:pt x="170767" y="90193"/>
                </a:lnTo>
                <a:lnTo>
                  <a:pt x="187076" y="88706"/>
                </a:lnTo>
                <a:lnTo>
                  <a:pt x="230413" y="102099"/>
                </a:lnTo>
                <a:lnTo>
                  <a:pt x="245275" y="118176"/>
                </a:lnTo>
                <a:lnTo>
                  <a:pt x="187076" y="118176"/>
                </a:lnTo>
                <a:lnTo>
                  <a:pt x="178397" y="118864"/>
                </a:lnTo>
                <a:lnTo>
                  <a:pt x="147599" y="142430"/>
                </a:lnTo>
                <a:lnTo>
                  <a:pt x="142130" y="160438"/>
                </a:lnTo>
                <a:lnTo>
                  <a:pt x="260578" y="160438"/>
                </a:lnTo>
                <a:lnTo>
                  <a:pt x="261638" y="176364"/>
                </a:lnTo>
                <a:lnTo>
                  <a:pt x="261638" y="180679"/>
                </a:lnTo>
                <a:lnTo>
                  <a:pt x="141385" y="180679"/>
                </a:lnTo>
                <a:lnTo>
                  <a:pt x="142855" y="192336"/>
                </a:lnTo>
                <a:lnTo>
                  <a:pt x="165896" y="226136"/>
                </a:lnTo>
                <a:lnTo>
                  <a:pt x="196899" y="234257"/>
                </a:lnTo>
                <a:lnTo>
                  <a:pt x="258662" y="234257"/>
                </a:lnTo>
                <a:lnTo>
                  <a:pt x="258662" y="246458"/>
                </a:lnTo>
                <a:lnTo>
                  <a:pt x="219706" y="263445"/>
                </a:lnTo>
                <a:lnTo>
                  <a:pt x="201698" y="265677"/>
                </a:lnTo>
                <a:lnTo>
                  <a:pt x="191690" y="265956"/>
                </a:lnTo>
                <a:close/>
              </a:path>
              <a:path w="583565" h="266700">
                <a:moveTo>
                  <a:pt x="88849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49" y="92125"/>
                </a:lnTo>
                <a:lnTo>
                  <a:pt x="88849" y="122634"/>
                </a:lnTo>
                <a:close/>
              </a:path>
              <a:path w="583565" h="266700">
                <a:moveTo>
                  <a:pt x="260578" y="160438"/>
                </a:moveTo>
                <a:lnTo>
                  <a:pt x="228152" y="160438"/>
                </a:lnTo>
                <a:lnTo>
                  <a:pt x="226953" y="150839"/>
                </a:lnTo>
                <a:lnTo>
                  <a:pt x="224543" y="142430"/>
                </a:lnTo>
                <a:lnTo>
                  <a:pt x="187076" y="118176"/>
                </a:lnTo>
                <a:lnTo>
                  <a:pt x="245275" y="118176"/>
                </a:lnTo>
                <a:lnTo>
                  <a:pt x="250253" y="125439"/>
                </a:lnTo>
                <a:lnTo>
                  <a:pt x="256578" y="140387"/>
                </a:lnTo>
                <a:lnTo>
                  <a:pt x="260373" y="157362"/>
                </a:lnTo>
                <a:lnTo>
                  <a:pt x="260578" y="160438"/>
                </a:lnTo>
                <a:close/>
              </a:path>
              <a:path w="583565" h="266700">
                <a:moveTo>
                  <a:pt x="58340" y="263280"/>
                </a:moveTo>
                <a:lnTo>
                  <a:pt x="24556" y="263280"/>
                </a:lnTo>
                <a:lnTo>
                  <a:pt x="24556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583565" h="266700">
                <a:moveTo>
                  <a:pt x="258662" y="234257"/>
                </a:moveTo>
                <a:lnTo>
                  <a:pt x="196899" y="234257"/>
                </a:lnTo>
                <a:lnTo>
                  <a:pt x="213316" y="232955"/>
                </a:lnTo>
                <a:lnTo>
                  <a:pt x="229083" y="229049"/>
                </a:lnTo>
                <a:lnTo>
                  <a:pt x="244198" y="222539"/>
                </a:lnTo>
                <a:lnTo>
                  <a:pt x="258662" y="213426"/>
                </a:lnTo>
                <a:lnTo>
                  <a:pt x="258662" y="234257"/>
                </a:lnTo>
                <a:close/>
              </a:path>
              <a:path w="583565" h="266700">
                <a:moveTo>
                  <a:pt x="374189" y="265956"/>
                </a:moveTo>
                <a:lnTo>
                  <a:pt x="328350" y="254202"/>
                </a:lnTo>
                <a:lnTo>
                  <a:pt x="300324" y="222539"/>
                </a:lnTo>
                <a:lnTo>
                  <a:pt x="289953" y="176812"/>
                </a:lnTo>
                <a:lnTo>
                  <a:pt x="291339" y="158159"/>
                </a:lnTo>
                <a:lnTo>
                  <a:pt x="312128" y="113261"/>
                </a:lnTo>
                <a:lnTo>
                  <a:pt x="352912" y="90193"/>
                </a:lnTo>
                <a:lnTo>
                  <a:pt x="353268" y="90193"/>
                </a:lnTo>
                <a:lnTo>
                  <a:pt x="369576" y="88706"/>
                </a:lnTo>
                <a:lnTo>
                  <a:pt x="412913" y="102099"/>
                </a:lnTo>
                <a:lnTo>
                  <a:pt x="427776" y="118176"/>
                </a:lnTo>
                <a:lnTo>
                  <a:pt x="369576" y="118176"/>
                </a:lnTo>
                <a:lnTo>
                  <a:pt x="360897" y="118864"/>
                </a:lnTo>
                <a:lnTo>
                  <a:pt x="330099" y="142430"/>
                </a:lnTo>
                <a:lnTo>
                  <a:pt x="324630" y="160438"/>
                </a:lnTo>
                <a:lnTo>
                  <a:pt x="443079" y="160438"/>
                </a:lnTo>
                <a:lnTo>
                  <a:pt x="444139" y="176364"/>
                </a:lnTo>
                <a:lnTo>
                  <a:pt x="444139" y="180679"/>
                </a:lnTo>
                <a:lnTo>
                  <a:pt x="323886" y="180679"/>
                </a:lnTo>
                <a:lnTo>
                  <a:pt x="325355" y="192336"/>
                </a:lnTo>
                <a:lnTo>
                  <a:pt x="348396" y="226136"/>
                </a:lnTo>
                <a:lnTo>
                  <a:pt x="379399" y="234257"/>
                </a:lnTo>
                <a:lnTo>
                  <a:pt x="441162" y="234257"/>
                </a:lnTo>
                <a:lnTo>
                  <a:pt x="441162" y="246458"/>
                </a:lnTo>
                <a:lnTo>
                  <a:pt x="402207" y="263445"/>
                </a:lnTo>
                <a:lnTo>
                  <a:pt x="384198" y="265677"/>
                </a:lnTo>
                <a:lnTo>
                  <a:pt x="374189" y="265956"/>
                </a:lnTo>
                <a:close/>
              </a:path>
              <a:path w="583565" h="266700">
                <a:moveTo>
                  <a:pt x="443079" y="160438"/>
                </a:moveTo>
                <a:lnTo>
                  <a:pt x="410653" y="160438"/>
                </a:lnTo>
                <a:lnTo>
                  <a:pt x="409453" y="150839"/>
                </a:lnTo>
                <a:lnTo>
                  <a:pt x="407043" y="142430"/>
                </a:lnTo>
                <a:lnTo>
                  <a:pt x="369576" y="118176"/>
                </a:lnTo>
                <a:lnTo>
                  <a:pt x="427776" y="118176"/>
                </a:lnTo>
                <a:lnTo>
                  <a:pt x="432753" y="125439"/>
                </a:lnTo>
                <a:lnTo>
                  <a:pt x="439079" y="140387"/>
                </a:lnTo>
                <a:lnTo>
                  <a:pt x="442874" y="157362"/>
                </a:lnTo>
                <a:lnTo>
                  <a:pt x="443079" y="160438"/>
                </a:lnTo>
                <a:close/>
              </a:path>
              <a:path w="583565" h="266700">
                <a:moveTo>
                  <a:pt x="441162" y="234257"/>
                </a:moveTo>
                <a:lnTo>
                  <a:pt x="379399" y="234257"/>
                </a:lnTo>
                <a:lnTo>
                  <a:pt x="395816" y="232955"/>
                </a:lnTo>
                <a:lnTo>
                  <a:pt x="411583" y="229049"/>
                </a:lnTo>
                <a:lnTo>
                  <a:pt x="426698" y="222539"/>
                </a:lnTo>
                <a:lnTo>
                  <a:pt x="441162" y="213426"/>
                </a:lnTo>
                <a:lnTo>
                  <a:pt x="441162" y="234257"/>
                </a:lnTo>
                <a:close/>
              </a:path>
              <a:path w="583565" h="266700">
                <a:moveTo>
                  <a:pt x="574552" y="122634"/>
                </a:moveTo>
                <a:lnTo>
                  <a:pt x="456823" y="122634"/>
                </a:lnTo>
                <a:lnTo>
                  <a:pt x="456823" y="119214"/>
                </a:lnTo>
                <a:lnTo>
                  <a:pt x="520526" y="56702"/>
                </a:lnTo>
                <a:lnTo>
                  <a:pt x="520526" y="92125"/>
                </a:lnTo>
                <a:lnTo>
                  <a:pt x="574552" y="92125"/>
                </a:lnTo>
                <a:lnTo>
                  <a:pt x="574552" y="122634"/>
                </a:lnTo>
                <a:close/>
              </a:path>
              <a:path w="583565" h="266700">
                <a:moveTo>
                  <a:pt x="540767" y="266251"/>
                </a:moveTo>
                <a:lnTo>
                  <a:pt x="502067" y="252716"/>
                </a:lnTo>
                <a:lnTo>
                  <a:pt x="486719" y="209216"/>
                </a:lnTo>
                <a:lnTo>
                  <a:pt x="486589" y="122634"/>
                </a:lnTo>
                <a:lnTo>
                  <a:pt x="520526" y="122634"/>
                </a:lnTo>
                <a:lnTo>
                  <a:pt x="520526" y="206577"/>
                </a:lnTo>
                <a:lnTo>
                  <a:pt x="522043" y="219404"/>
                </a:lnTo>
                <a:lnTo>
                  <a:pt x="526591" y="228566"/>
                </a:lnTo>
                <a:lnTo>
                  <a:pt x="534173" y="234063"/>
                </a:lnTo>
                <a:lnTo>
                  <a:pt x="544787" y="235895"/>
                </a:lnTo>
                <a:lnTo>
                  <a:pt x="583334" y="235895"/>
                </a:lnTo>
                <a:lnTo>
                  <a:pt x="583334" y="255240"/>
                </a:lnTo>
                <a:lnTo>
                  <a:pt x="573360" y="260059"/>
                </a:lnTo>
                <a:lnTo>
                  <a:pt x="562940" y="263500"/>
                </a:lnTo>
                <a:lnTo>
                  <a:pt x="552075" y="265564"/>
                </a:lnTo>
                <a:lnTo>
                  <a:pt x="540767" y="266251"/>
                </a:lnTo>
                <a:close/>
              </a:path>
              <a:path w="583565" h="266700">
                <a:moveTo>
                  <a:pt x="583334" y="235895"/>
                </a:moveTo>
                <a:lnTo>
                  <a:pt x="544787" y="235895"/>
                </a:lnTo>
                <a:lnTo>
                  <a:pt x="554059" y="235133"/>
                </a:lnTo>
                <a:lnTo>
                  <a:pt x="563575" y="232845"/>
                </a:lnTo>
                <a:lnTo>
                  <a:pt x="573333" y="229032"/>
                </a:lnTo>
                <a:lnTo>
                  <a:pt x="583334" y="223694"/>
                </a:lnTo>
                <a:lnTo>
                  <a:pt x="583334" y="23589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5095198"/>
            <a:ext cx="6090444" cy="3470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3589752"/>
            <a:ext cx="713105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5652" y="5777567"/>
            <a:ext cx="4687662" cy="35049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315522" y="5780996"/>
            <a:ext cx="1911350" cy="263525"/>
          </a:xfrm>
          <a:custGeom>
            <a:avLst/>
            <a:gdLst/>
            <a:ahLst/>
            <a:cxnLst/>
            <a:rect l="l" t="t" r="r" b="b"/>
            <a:pathLst>
              <a:path w="1911350" h="263525">
                <a:moveTo>
                  <a:pt x="55216" y="259851"/>
                </a:moveTo>
                <a:lnTo>
                  <a:pt x="0" y="259851"/>
                </a:lnTo>
                <a:lnTo>
                  <a:pt x="0" y="0"/>
                </a:lnTo>
                <a:lnTo>
                  <a:pt x="55216" y="0"/>
                </a:lnTo>
                <a:lnTo>
                  <a:pt x="55216" y="110127"/>
                </a:lnTo>
                <a:lnTo>
                  <a:pt x="166634" y="110127"/>
                </a:lnTo>
                <a:lnTo>
                  <a:pt x="171374" y="119690"/>
                </a:lnTo>
                <a:lnTo>
                  <a:pt x="171788" y="121291"/>
                </a:lnTo>
                <a:lnTo>
                  <a:pt x="92268" y="121291"/>
                </a:lnTo>
                <a:lnTo>
                  <a:pt x="82922" y="122946"/>
                </a:lnTo>
                <a:lnTo>
                  <a:pt x="73631" y="127913"/>
                </a:lnTo>
                <a:lnTo>
                  <a:pt x="64395" y="136191"/>
                </a:lnTo>
                <a:lnTo>
                  <a:pt x="55216" y="147780"/>
                </a:lnTo>
                <a:lnTo>
                  <a:pt x="55216" y="259851"/>
                </a:lnTo>
                <a:close/>
              </a:path>
              <a:path w="1911350" h="263525">
                <a:moveTo>
                  <a:pt x="166634" y="110127"/>
                </a:moveTo>
                <a:lnTo>
                  <a:pt x="55959" y="110127"/>
                </a:lnTo>
                <a:lnTo>
                  <a:pt x="68085" y="97237"/>
                </a:lnTo>
                <a:lnTo>
                  <a:pt x="81405" y="88027"/>
                </a:lnTo>
                <a:lnTo>
                  <a:pt x="95917" y="82500"/>
                </a:lnTo>
                <a:lnTo>
                  <a:pt x="111623" y="80657"/>
                </a:lnTo>
                <a:lnTo>
                  <a:pt x="125051" y="81773"/>
                </a:lnTo>
                <a:lnTo>
                  <a:pt x="165698" y="108239"/>
                </a:lnTo>
                <a:lnTo>
                  <a:pt x="166634" y="110127"/>
                </a:lnTo>
                <a:close/>
              </a:path>
              <a:path w="1911350" h="263525">
                <a:moveTo>
                  <a:pt x="175916" y="259851"/>
                </a:moveTo>
                <a:lnTo>
                  <a:pt x="120700" y="259851"/>
                </a:lnTo>
                <a:lnTo>
                  <a:pt x="120700" y="159543"/>
                </a:lnTo>
                <a:lnTo>
                  <a:pt x="118923" y="142809"/>
                </a:lnTo>
                <a:lnTo>
                  <a:pt x="113592" y="130855"/>
                </a:lnTo>
                <a:lnTo>
                  <a:pt x="104707" y="123682"/>
                </a:lnTo>
                <a:lnTo>
                  <a:pt x="92268" y="121291"/>
                </a:lnTo>
                <a:lnTo>
                  <a:pt x="171788" y="121291"/>
                </a:lnTo>
                <a:lnTo>
                  <a:pt x="174781" y="132871"/>
                </a:lnTo>
                <a:lnTo>
                  <a:pt x="175916" y="147780"/>
                </a:lnTo>
                <a:lnTo>
                  <a:pt x="175916" y="259851"/>
                </a:lnTo>
                <a:close/>
              </a:path>
              <a:path w="1911350" h="263525">
                <a:moveTo>
                  <a:pt x="312019" y="263270"/>
                </a:moveTo>
                <a:lnTo>
                  <a:pt x="272241" y="256910"/>
                </a:lnTo>
                <a:lnTo>
                  <a:pt x="228253" y="224157"/>
                </a:lnTo>
                <a:lnTo>
                  <a:pt x="212624" y="172192"/>
                </a:lnTo>
                <a:lnTo>
                  <a:pt x="212704" y="170706"/>
                </a:lnTo>
                <a:lnTo>
                  <a:pt x="228506" y="119122"/>
                </a:lnTo>
                <a:lnTo>
                  <a:pt x="272872" y="86908"/>
                </a:lnTo>
                <a:lnTo>
                  <a:pt x="291737" y="82173"/>
                </a:lnTo>
                <a:lnTo>
                  <a:pt x="292160" y="82173"/>
                </a:lnTo>
                <a:lnTo>
                  <a:pt x="312019" y="80657"/>
                </a:lnTo>
                <a:lnTo>
                  <a:pt x="350115" y="86722"/>
                </a:lnTo>
                <a:lnTo>
                  <a:pt x="390157" y="113556"/>
                </a:lnTo>
                <a:lnTo>
                  <a:pt x="312019" y="113556"/>
                </a:lnTo>
                <a:lnTo>
                  <a:pt x="303012" y="114505"/>
                </a:lnTo>
                <a:lnTo>
                  <a:pt x="274217" y="147038"/>
                </a:lnTo>
                <a:lnTo>
                  <a:pt x="271567" y="172192"/>
                </a:lnTo>
                <a:lnTo>
                  <a:pt x="274001" y="196815"/>
                </a:lnTo>
                <a:lnTo>
                  <a:pt x="274067" y="197482"/>
                </a:lnTo>
                <a:lnTo>
                  <a:pt x="281533" y="215463"/>
                </a:lnTo>
                <a:lnTo>
                  <a:pt x="281656" y="215758"/>
                </a:lnTo>
                <a:lnTo>
                  <a:pt x="294221" y="226651"/>
                </a:lnTo>
                <a:lnTo>
                  <a:pt x="293949" y="226651"/>
                </a:lnTo>
                <a:lnTo>
                  <a:pt x="312019" y="230380"/>
                </a:lnTo>
                <a:lnTo>
                  <a:pt x="390304" y="230380"/>
                </a:lnTo>
                <a:lnTo>
                  <a:pt x="381523" y="239458"/>
                </a:lnTo>
                <a:lnTo>
                  <a:pt x="366238" y="249877"/>
                </a:lnTo>
                <a:lnTo>
                  <a:pt x="349560" y="257318"/>
                </a:lnTo>
                <a:lnTo>
                  <a:pt x="331900" y="261680"/>
                </a:lnTo>
                <a:lnTo>
                  <a:pt x="332821" y="261680"/>
                </a:lnTo>
                <a:lnTo>
                  <a:pt x="312019" y="263270"/>
                </a:lnTo>
                <a:close/>
              </a:path>
              <a:path w="1911350" h="263525">
                <a:moveTo>
                  <a:pt x="390304" y="230380"/>
                </a:moveTo>
                <a:lnTo>
                  <a:pt x="312019" y="230380"/>
                </a:lnTo>
                <a:lnTo>
                  <a:pt x="329335" y="226651"/>
                </a:lnTo>
                <a:lnTo>
                  <a:pt x="341706" y="215463"/>
                </a:lnTo>
                <a:lnTo>
                  <a:pt x="349130" y="196815"/>
                </a:lnTo>
                <a:lnTo>
                  <a:pt x="351464" y="172192"/>
                </a:lnTo>
                <a:lnTo>
                  <a:pt x="351492" y="171897"/>
                </a:lnTo>
                <a:lnTo>
                  <a:pt x="341706" y="127844"/>
                </a:lnTo>
                <a:lnTo>
                  <a:pt x="312019" y="113556"/>
                </a:lnTo>
                <a:lnTo>
                  <a:pt x="390157" y="113556"/>
                </a:lnTo>
                <a:lnTo>
                  <a:pt x="408893" y="151802"/>
                </a:lnTo>
                <a:lnTo>
                  <a:pt x="410662" y="171897"/>
                </a:lnTo>
                <a:lnTo>
                  <a:pt x="410688" y="172192"/>
                </a:lnTo>
                <a:lnTo>
                  <a:pt x="408865" y="192636"/>
                </a:lnTo>
                <a:lnTo>
                  <a:pt x="403396" y="210661"/>
                </a:lnTo>
                <a:lnTo>
                  <a:pt x="394281" y="226268"/>
                </a:lnTo>
                <a:lnTo>
                  <a:pt x="390304" y="230380"/>
                </a:lnTo>
                <a:close/>
              </a:path>
              <a:path w="1911350" h="263525">
                <a:moveTo>
                  <a:pt x="512082" y="263270"/>
                </a:moveTo>
                <a:lnTo>
                  <a:pt x="475247" y="253313"/>
                </a:lnTo>
                <a:lnTo>
                  <a:pt x="448904" y="211378"/>
                </a:lnTo>
                <a:lnTo>
                  <a:pt x="447788" y="196595"/>
                </a:lnTo>
                <a:lnTo>
                  <a:pt x="447788" y="84229"/>
                </a:lnTo>
                <a:lnTo>
                  <a:pt x="502995" y="84229"/>
                </a:lnTo>
                <a:lnTo>
                  <a:pt x="502995" y="192880"/>
                </a:lnTo>
                <a:lnTo>
                  <a:pt x="504725" y="207527"/>
                </a:lnTo>
                <a:lnTo>
                  <a:pt x="509917" y="217989"/>
                </a:lnTo>
                <a:lnTo>
                  <a:pt x="518570" y="224268"/>
                </a:lnTo>
                <a:lnTo>
                  <a:pt x="530684" y="226361"/>
                </a:lnTo>
                <a:lnTo>
                  <a:pt x="624143" y="226361"/>
                </a:lnTo>
                <a:lnTo>
                  <a:pt x="624143" y="234695"/>
                </a:lnTo>
                <a:lnTo>
                  <a:pt x="568927" y="234695"/>
                </a:lnTo>
                <a:lnTo>
                  <a:pt x="556222" y="247197"/>
                </a:lnTo>
                <a:lnTo>
                  <a:pt x="542511" y="256126"/>
                </a:lnTo>
                <a:lnTo>
                  <a:pt x="527797" y="261484"/>
                </a:lnTo>
                <a:lnTo>
                  <a:pt x="512082" y="263270"/>
                </a:lnTo>
                <a:close/>
              </a:path>
              <a:path w="1911350" h="263525">
                <a:moveTo>
                  <a:pt x="624143" y="226361"/>
                </a:moveTo>
                <a:lnTo>
                  <a:pt x="530684" y="226361"/>
                </a:lnTo>
                <a:lnTo>
                  <a:pt x="538206" y="225598"/>
                </a:lnTo>
                <a:lnTo>
                  <a:pt x="545155" y="223310"/>
                </a:lnTo>
                <a:lnTo>
                  <a:pt x="551528" y="219497"/>
                </a:lnTo>
                <a:lnTo>
                  <a:pt x="557325" y="214159"/>
                </a:lnTo>
                <a:lnTo>
                  <a:pt x="564764" y="206025"/>
                </a:lnTo>
                <a:lnTo>
                  <a:pt x="568479" y="200024"/>
                </a:lnTo>
                <a:lnTo>
                  <a:pt x="568479" y="84229"/>
                </a:lnTo>
                <a:lnTo>
                  <a:pt x="624143" y="84229"/>
                </a:lnTo>
                <a:lnTo>
                  <a:pt x="624143" y="226361"/>
                </a:lnTo>
                <a:close/>
              </a:path>
              <a:path w="1911350" h="263525">
                <a:moveTo>
                  <a:pt x="624143" y="259851"/>
                </a:moveTo>
                <a:lnTo>
                  <a:pt x="568927" y="259851"/>
                </a:lnTo>
                <a:lnTo>
                  <a:pt x="568927" y="234695"/>
                </a:lnTo>
                <a:lnTo>
                  <a:pt x="624143" y="234695"/>
                </a:lnTo>
                <a:lnTo>
                  <a:pt x="624143" y="259851"/>
                </a:lnTo>
                <a:close/>
              </a:path>
              <a:path w="1911350" h="263525">
                <a:moveTo>
                  <a:pt x="795957" y="226361"/>
                </a:moveTo>
                <a:lnTo>
                  <a:pt x="721555" y="226361"/>
                </a:lnTo>
                <a:lnTo>
                  <a:pt x="734863" y="225432"/>
                </a:lnTo>
                <a:lnTo>
                  <a:pt x="733652" y="225432"/>
                </a:lnTo>
                <a:lnTo>
                  <a:pt x="741644" y="223088"/>
                </a:lnTo>
                <a:lnTo>
                  <a:pt x="746670" y="218979"/>
                </a:lnTo>
                <a:lnTo>
                  <a:pt x="748339" y="213264"/>
                </a:lnTo>
                <a:lnTo>
                  <a:pt x="748339" y="209997"/>
                </a:lnTo>
                <a:lnTo>
                  <a:pt x="710239" y="188413"/>
                </a:lnTo>
                <a:lnTo>
                  <a:pt x="697218" y="182775"/>
                </a:lnTo>
                <a:lnTo>
                  <a:pt x="666991" y="157496"/>
                </a:lnTo>
                <a:lnTo>
                  <a:pt x="661194" y="134235"/>
                </a:lnTo>
                <a:lnTo>
                  <a:pt x="662263" y="124438"/>
                </a:lnTo>
                <a:lnTo>
                  <a:pt x="691909" y="89200"/>
                </a:lnTo>
                <a:lnTo>
                  <a:pt x="733909" y="80657"/>
                </a:lnTo>
                <a:lnTo>
                  <a:pt x="749229" y="81476"/>
                </a:lnTo>
                <a:lnTo>
                  <a:pt x="763785" y="83934"/>
                </a:lnTo>
                <a:lnTo>
                  <a:pt x="777579" y="88027"/>
                </a:lnTo>
                <a:lnTo>
                  <a:pt x="790611" y="93754"/>
                </a:lnTo>
                <a:lnTo>
                  <a:pt x="790611" y="113556"/>
                </a:lnTo>
                <a:lnTo>
                  <a:pt x="718774" y="113556"/>
                </a:lnTo>
                <a:lnTo>
                  <a:pt x="712173" y="118119"/>
                </a:lnTo>
                <a:lnTo>
                  <a:pt x="712173" y="129530"/>
                </a:lnTo>
                <a:lnTo>
                  <a:pt x="713563" y="131854"/>
                </a:lnTo>
                <a:lnTo>
                  <a:pt x="748339" y="148675"/>
                </a:lnTo>
                <a:lnTo>
                  <a:pt x="761300" y="154406"/>
                </a:lnTo>
                <a:lnTo>
                  <a:pt x="792859" y="181680"/>
                </a:lnTo>
                <a:lnTo>
                  <a:pt x="799393" y="206120"/>
                </a:lnTo>
                <a:lnTo>
                  <a:pt x="798319" y="217994"/>
                </a:lnTo>
                <a:lnTo>
                  <a:pt x="798230" y="218979"/>
                </a:lnTo>
                <a:lnTo>
                  <a:pt x="795957" y="226361"/>
                </a:lnTo>
                <a:close/>
              </a:path>
              <a:path w="1911350" h="263525">
                <a:moveTo>
                  <a:pt x="790611" y="132902"/>
                </a:moveTo>
                <a:lnTo>
                  <a:pt x="775111" y="124438"/>
                </a:lnTo>
                <a:lnTo>
                  <a:pt x="760170" y="118393"/>
                </a:lnTo>
                <a:lnTo>
                  <a:pt x="745789" y="114765"/>
                </a:lnTo>
                <a:lnTo>
                  <a:pt x="731966" y="113556"/>
                </a:lnTo>
                <a:lnTo>
                  <a:pt x="790611" y="113556"/>
                </a:lnTo>
                <a:lnTo>
                  <a:pt x="790611" y="132902"/>
                </a:lnTo>
                <a:close/>
              </a:path>
              <a:path w="1911350" h="263525">
                <a:moveTo>
                  <a:pt x="727803" y="263270"/>
                </a:moveTo>
                <a:lnTo>
                  <a:pt x="708034" y="262341"/>
                </a:lnTo>
                <a:lnTo>
                  <a:pt x="709785" y="262341"/>
                </a:lnTo>
                <a:lnTo>
                  <a:pt x="694356" y="260034"/>
                </a:lnTo>
                <a:lnTo>
                  <a:pt x="679112" y="255989"/>
                </a:lnTo>
                <a:lnTo>
                  <a:pt x="664853" y="250326"/>
                </a:lnTo>
                <a:lnTo>
                  <a:pt x="664853" y="211483"/>
                </a:lnTo>
                <a:lnTo>
                  <a:pt x="681121" y="217994"/>
                </a:lnTo>
                <a:lnTo>
                  <a:pt x="695993" y="222644"/>
                </a:lnTo>
                <a:lnTo>
                  <a:pt x="709471" y="225432"/>
                </a:lnTo>
                <a:lnTo>
                  <a:pt x="721555" y="226361"/>
                </a:lnTo>
                <a:lnTo>
                  <a:pt x="795957" y="226361"/>
                </a:lnTo>
                <a:lnTo>
                  <a:pt x="794741" y="230310"/>
                </a:lnTo>
                <a:lnTo>
                  <a:pt x="758236" y="259553"/>
                </a:lnTo>
                <a:lnTo>
                  <a:pt x="744005" y="262341"/>
                </a:lnTo>
                <a:lnTo>
                  <a:pt x="727803" y="263270"/>
                </a:lnTo>
                <a:close/>
              </a:path>
              <a:path w="1911350" h="263525">
                <a:moveTo>
                  <a:pt x="925523" y="263270"/>
                </a:moveTo>
                <a:lnTo>
                  <a:pt x="883848" y="257060"/>
                </a:lnTo>
                <a:lnTo>
                  <a:pt x="839295" y="224986"/>
                </a:lnTo>
                <a:lnTo>
                  <a:pt x="823720" y="172640"/>
                </a:lnTo>
                <a:lnTo>
                  <a:pt x="825348" y="153439"/>
                </a:lnTo>
                <a:lnTo>
                  <a:pt x="849771" y="106555"/>
                </a:lnTo>
                <a:lnTo>
                  <a:pt x="896872" y="82277"/>
                </a:lnTo>
                <a:lnTo>
                  <a:pt x="916141" y="80657"/>
                </a:lnTo>
                <a:lnTo>
                  <a:pt x="934580" y="82277"/>
                </a:lnTo>
                <a:lnTo>
                  <a:pt x="935248" y="82277"/>
                </a:lnTo>
                <a:lnTo>
                  <a:pt x="953089" y="87470"/>
                </a:lnTo>
                <a:lnTo>
                  <a:pt x="968801" y="95983"/>
                </a:lnTo>
                <a:lnTo>
                  <a:pt x="982673" y="107898"/>
                </a:lnTo>
                <a:lnTo>
                  <a:pt x="986992" y="113556"/>
                </a:lnTo>
                <a:lnTo>
                  <a:pt x="920160" y="113556"/>
                </a:lnTo>
                <a:lnTo>
                  <a:pt x="904991" y="115955"/>
                </a:lnTo>
                <a:lnTo>
                  <a:pt x="893559" y="123153"/>
                </a:lnTo>
                <a:lnTo>
                  <a:pt x="885868" y="135151"/>
                </a:lnTo>
                <a:lnTo>
                  <a:pt x="881918" y="151952"/>
                </a:lnTo>
                <a:lnTo>
                  <a:pt x="1004470" y="151952"/>
                </a:lnTo>
                <a:lnTo>
                  <a:pt x="1006086" y="159214"/>
                </a:lnTo>
                <a:lnTo>
                  <a:pt x="1006933" y="180974"/>
                </a:lnTo>
                <a:lnTo>
                  <a:pt x="880870" y="180974"/>
                </a:lnTo>
                <a:lnTo>
                  <a:pt x="882522" y="192096"/>
                </a:lnTo>
                <a:lnTo>
                  <a:pt x="906006" y="223179"/>
                </a:lnTo>
                <a:lnTo>
                  <a:pt x="938763" y="230380"/>
                </a:lnTo>
                <a:lnTo>
                  <a:pt x="1003809" y="230380"/>
                </a:lnTo>
                <a:lnTo>
                  <a:pt x="1003809" y="240058"/>
                </a:lnTo>
                <a:lnTo>
                  <a:pt x="987081" y="250214"/>
                </a:lnTo>
                <a:lnTo>
                  <a:pt x="968459" y="257468"/>
                </a:lnTo>
                <a:lnTo>
                  <a:pt x="948421" y="261718"/>
                </a:lnTo>
                <a:lnTo>
                  <a:pt x="949516" y="261718"/>
                </a:lnTo>
                <a:lnTo>
                  <a:pt x="925523" y="263270"/>
                </a:lnTo>
                <a:close/>
              </a:path>
              <a:path w="1911350" h="263525">
                <a:moveTo>
                  <a:pt x="1004470" y="151952"/>
                </a:moveTo>
                <a:lnTo>
                  <a:pt x="958260" y="151952"/>
                </a:lnTo>
                <a:lnTo>
                  <a:pt x="954208" y="135151"/>
                </a:lnTo>
                <a:lnTo>
                  <a:pt x="946508" y="123153"/>
                </a:lnTo>
                <a:lnTo>
                  <a:pt x="935159" y="115955"/>
                </a:lnTo>
                <a:lnTo>
                  <a:pt x="920160" y="113556"/>
                </a:lnTo>
                <a:lnTo>
                  <a:pt x="986992" y="113556"/>
                </a:lnTo>
                <a:lnTo>
                  <a:pt x="993956" y="122677"/>
                </a:lnTo>
                <a:lnTo>
                  <a:pt x="1001761" y="139782"/>
                </a:lnTo>
                <a:lnTo>
                  <a:pt x="1004470" y="151952"/>
                </a:lnTo>
                <a:close/>
              </a:path>
              <a:path w="1911350" h="263525">
                <a:moveTo>
                  <a:pt x="1003809" y="230380"/>
                </a:moveTo>
                <a:lnTo>
                  <a:pt x="938763" y="230380"/>
                </a:lnTo>
                <a:lnTo>
                  <a:pt x="954438" y="228818"/>
                </a:lnTo>
                <a:lnTo>
                  <a:pt x="970503" y="224129"/>
                </a:lnTo>
                <a:lnTo>
                  <a:pt x="986960" y="216316"/>
                </a:lnTo>
                <a:lnTo>
                  <a:pt x="1003809" y="205377"/>
                </a:lnTo>
                <a:lnTo>
                  <a:pt x="1003809" y="230380"/>
                </a:lnTo>
                <a:close/>
              </a:path>
              <a:path w="1911350" h="263525">
                <a:moveTo>
                  <a:pt x="1147388" y="147037"/>
                </a:moveTo>
                <a:lnTo>
                  <a:pt x="1147388" y="102088"/>
                </a:lnTo>
                <a:lnTo>
                  <a:pt x="1165155" y="92712"/>
                </a:lnTo>
                <a:lnTo>
                  <a:pt x="1183777" y="86015"/>
                </a:lnTo>
                <a:lnTo>
                  <a:pt x="1203255" y="81996"/>
                </a:lnTo>
                <a:lnTo>
                  <a:pt x="1223588" y="80657"/>
                </a:lnTo>
                <a:lnTo>
                  <a:pt x="1256142" y="83997"/>
                </a:lnTo>
                <a:lnTo>
                  <a:pt x="1279395" y="94016"/>
                </a:lnTo>
                <a:lnTo>
                  <a:pt x="1293347" y="110714"/>
                </a:lnTo>
                <a:lnTo>
                  <a:pt x="1294740" y="117719"/>
                </a:lnTo>
                <a:lnTo>
                  <a:pt x="1212130" y="117719"/>
                </a:lnTo>
                <a:lnTo>
                  <a:pt x="1194909" y="119551"/>
                </a:lnTo>
                <a:lnTo>
                  <a:pt x="1178380" y="125048"/>
                </a:lnTo>
                <a:lnTo>
                  <a:pt x="1162744" y="134092"/>
                </a:lnTo>
                <a:lnTo>
                  <a:pt x="1147388" y="147037"/>
                </a:lnTo>
                <a:close/>
              </a:path>
              <a:path w="1911350" h="263525">
                <a:moveTo>
                  <a:pt x="1187422" y="263270"/>
                </a:moveTo>
                <a:lnTo>
                  <a:pt x="1146277" y="243477"/>
                </a:lnTo>
                <a:lnTo>
                  <a:pt x="1138607" y="223015"/>
                </a:lnTo>
                <a:lnTo>
                  <a:pt x="1138524" y="222246"/>
                </a:lnTo>
                <a:lnTo>
                  <a:pt x="1138428" y="221351"/>
                </a:lnTo>
                <a:lnTo>
                  <a:pt x="1138311" y="220265"/>
                </a:lnTo>
                <a:lnTo>
                  <a:pt x="1139231" y="209363"/>
                </a:lnTo>
                <a:lnTo>
                  <a:pt x="1164224" y="175781"/>
                </a:lnTo>
                <a:lnTo>
                  <a:pt x="1209022" y="157622"/>
                </a:lnTo>
                <a:lnTo>
                  <a:pt x="1242638" y="147037"/>
                </a:lnTo>
                <a:lnTo>
                  <a:pt x="1241385" y="134092"/>
                </a:lnTo>
                <a:lnTo>
                  <a:pt x="1235978" y="125048"/>
                </a:lnTo>
                <a:lnTo>
                  <a:pt x="1226203" y="119551"/>
                </a:lnTo>
                <a:lnTo>
                  <a:pt x="1212130" y="117719"/>
                </a:lnTo>
                <a:lnTo>
                  <a:pt x="1294740" y="117719"/>
                </a:lnTo>
                <a:lnTo>
                  <a:pt x="1297997" y="134092"/>
                </a:lnTo>
                <a:lnTo>
                  <a:pt x="1297997" y="174869"/>
                </a:lnTo>
                <a:lnTo>
                  <a:pt x="1242638" y="174869"/>
                </a:lnTo>
                <a:lnTo>
                  <a:pt x="1229874" y="179585"/>
                </a:lnTo>
                <a:lnTo>
                  <a:pt x="1194270" y="203844"/>
                </a:lnTo>
                <a:lnTo>
                  <a:pt x="1194270" y="216940"/>
                </a:lnTo>
                <a:lnTo>
                  <a:pt x="1196004" y="221351"/>
                </a:lnTo>
                <a:lnTo>
                  <a:pt x="1199480" y="225027"/>
                </a:lnTo>
                <a:lnTo>
                  <a:pt x="1202912" y="228562"/>
                </a:lnTo>
                <a:lnTo>
                  <a:pt x="1207167" y="230380"/>
                </a:lnTo>
                <a:lnTo>
                  <a:pt x="1327915" y="230380"/>
                </a:lnTo>
                <a:lnTo>
                  <a:pt x="1327915" y="243477"/>
                </a:lnTo>
                <a:lnTo>
                  <a:pt x="1245315" y="243477"/>
                </a:lnTo>
                <a:lnTo>
                  <a:pt x="1230868" y="252139"/>
                </a:lnTo>
                <a:lnTo>
                  <a:pt x="1216404" y="258324"/>
                </a:lnTo>
                <a:lnTo>
                  <a:pt x="1201922" y="262034"/>
                </a:lnTo>
                <a:lnTo>
                  <a:pt x="1187422" y="263270"/>
                </a:lnTo>
                <a:close/>
              </a:path>
              <a:path w="1911350" h="263525">
                <a:moveTo>
                  <a:pt x="1327915" y="230380"/>
                </a:moveTo>
                <a:lnTo>
                  <a:pt x="1212130" y="230380"/>
                </a:lnTo>
                <a:lnTo>
                  <a:pt x="1219893" y="229562"/>
                </a:lnTo>
                <a:lnTo>
                  <a:pt x="1227566" y="227107"/>
                </a:lnTo>
                <a:lnTo>
                  <a:pt x="1235148" y="223015"/>
                </a:lnTo>
                <a:lnTo>
                  <a:pt x="1242638" y="217283"/>
                </a:lnTo>
                <a:lnTo>
                  <a:pt x="1242638" y="174869"/>
                </a:lnTo>
                <a:lnTo>
                  <a:pt x="1297997" y="174869"/>
                </a:lnTo>
                <a:lnTo>
                  <a:pt x="1297997" y="222246"/>
                </a:lnTo>
                <a:lnTo>
                  <a:pt x="1301026" y="226361"/>
                </a:lnTo>
                <a:lnTo>
                  <a:pt x="1327915" y="226361"/>
                </a:lnTo>
                <a:lnTo>
                  <a:pt x="1327915" y="230380"/>
                </a:lnTo>
                <a:close/>
              </a:path>
              <a:path w="1911350" h="263525">
                <a:moveTo>
                  <a:pt x="1327915" y="226361"/>
                </a:moveTo>
                <a:lnTo>
                  <a:pt x="1311647" y="226361"/>
                </a:lnTo>
                <a:lnTo>
                  <a:pt x="1318703" y="223015"/>
                </a:lnTo>
                <a:lnTo>
                  <a:pt x="1327915" y="216540"/>
                </a:lnTo>
                <a:lnTo>
                  <a:pt x="1327915" y="226361"/>
                </a:lnTo>
                <a:close/>
              </a:path>
              <a:path w="1911350" h="263525">
                <a:moveTo>
                  <a:pt x="1276118" y="263270"/>
                </a:moveTo>
                <a:lnTo>
                  <a:pt x="1264426" y="262034"/>
                </a:lnTo>
                <a:lnTo>
                  <a:pt x="1255394" y="258324"/>
                </a:lnTo>
                <a:lnTo>
                  <a:pt x="1249024" y="252139"/>
                </a:lnTo>
                <a:lnTo>
                  <a:pt x="1245315" y="243477"/>
                </a:lnTo>
                <a:lnTo>
                  <a:pt x="1327915" y="243477"/>
                </a:lnTo>
                <a:lnTo>
                  <a:pt x="1327915" y="247201"/>
                </a:lnTo>
                <a:lnTo>
                  <a:pt x="1314353" y="254233"/>
                </a:lnTo>
                <a:lnTo>
                  <a:pt x="1301199" y="259254"/>
                </a:lnTo>
                <a:lnTo>
                  <a:pt x="1288454" y="262266"/>
                </a:lnTo>
                <a:lnTo>
                  <a:pt x="1276118" y="263270"/>
                </a:lnTo>
                <a:close/>
              </a:path>
              <a:path w="1911350" h="263525">
                <a:moveTo>
                  <a:pt x="1443118" y="134387"/>
                </a:moveTo>
                <a:lnTo>
                  <a:pt x="1408239" y="134387"/>
                </a:lnTo>
                <a:lnTo>
                  <a:pt x="1420727" y="110883"/>
                </a:lnTo>
                <a:lnTo>
                  <a:pt x="1434215" y="94092"/>
                </a:lnTo>
                <a:lnTo>
                  <a:pt x="1448706" y="84016"/>
                </a:lnTo>
                <a:lnTo>
                  <a:pt x="1464199" y="80657"/>
                </a:lnTo>
                <a:lnTo>
                  <a:pt x="1472246" y="81662"/>
                </a:lnTo>
                <a:lnTo>
                  <a:pt x="1481057" y="84678"/>
                </a:lnTo>
                <a:lnTo>
                  <a:pt x="1490630" y="89702"/>
                </a:lnTo>
                <a:lnTo>
                  <a:pt x="1500965" y="96735"/>
                </a:lnTo>
                <a:lnTo>
                  <a:pt x="1489703" y="132606"/>
                </a:lnTo>
                <a:lnTo>
                  <a:pt x="1452893" y="132606"/>
                </a:lnTo>
                <a:lnTo>
                  <a:pt x="1443673" y="134094"/>
                </a:lnTo>
                <a:lnTo>
                  <a:pt x="1443118" y="134387"/>
                </a:lnTo>
                <a:close/>
              </a:path>
              <a:path w="1911350" h="263525">
                <a:moveTo>
                  <a:pt x="1407496" y="259851"/>
                </a:moveTo>
                <a:lnTo>
                  <a:pt x="1352280" y="259851"/>
                </a:lnTo>
                <a:lnTo>
                  <a:pt x="1352280" y="84229"/>
                </a:lnTo>
                <a:lnTo>
                  <a:pt x="1407496" y="84229"/>
                </a:lnTo>
                <a:lnTo>
                  <a:pt x="1407496" y="134387"/>
                </a:lnTo>
                <a:lnTo>
                  <a:pt x="1443118" y="134387"/>
                </a:lnTo>
                <a:lnTo>
                  <a:pt x="1414866" y="167011"/>
                </a:lnTo>
                <a:lnTo>
                  <a:pt x="1407496" y="183946"/>
                </a:lnTo>
                <a:lnTo>
                  <a:pt x="1407496" y="259851"/>
                </a:lnTo>
                <a:close/>
              </a:path>
              <a:path w="1911350" h="263525">
                <a:moveTo>
                  <a:pt x="1485639" y="145551"/>
                </a:moveTo>
                <a:lnTo>
                  <a:pt x="1475943" y="139888"/>
                </a:lnTo>
                <a:lnTo>
                  <a:pt x="1467255" y="135842"/>
                </a:lnTo>
                <a:lnTo>
                  <a:pt x="1459572" y="133415"/>
                </a:lnTo>
                <a:lnTo>
                  <a:pt x="1452893" y="132606"/>
                </a:lnTo>
                <a:lnTo>
                  <a:pt x="1489703" y="132606"/>
                </a:lnTo>
                <a:lnTo>
                  <a:pt x="1485639" y="145551"/>
                </a:lnTo>
                <a:close/>
              </a:path>
              <a:path w="1911350" h="263525">
                <a:moveTo>
                  <a:pt x="1614598" y="263270"/>
                </a:moveTo>
                <a:lnTo>
                  <a:pt x="1572922" y="257060"/>
                </a:lnTo>
                <a:lnTo>
                  <a:pt x="1528366" y="224986"/>
                </a:lnTo>
                <a:lnTo>
                  <a:pt x="1512795" y="172640"/>
                </a:lnTo>
                <a:lnTo>
                  <a:pt x="1514422" y="153439"/>
                </a:lnTo>
                <a:lnTo>
                  <a:pt x="1538836" y="106555"/>
                </a:lnTo>
                <a:lnTo>
                  <a:pt x="1585942" y="82277"/>
                </a:lnTo>
                <a:lnTo>
                  <a:pt x="1605216" y="80657"/>
                </a:lnTo>
                <a:lnTo>
                  <a:pt x="1623656" y="82277"/>
                </a:lnTo>
                <a:lnTo>
                  <a:pt x="1624323" y="82277"/>
                </a:lnTo>
                <a:lnTo>
                  <a:pt x="1642165" y="87470"/>
                </a:lnTo>
                <a:lnTo>
                  <a:pt x="1657876" y="95983"/>
                </a:lnTo>
                <a:lnTo>
                  <a:pt x="1671748" y="107898"/>
                </a:lnTo>
                <a:lnTo>
                  <a:pt x="1676066" y="113556"/>
                </a:lnTo>
                <a:lnTo>
                  <a:pt x="1609236" y="113556"/>
                </a:lnTo>
                <a:lnTo>
                  <a:pt x="1594066" y="115955"/>
                </a:lnTo>
                <a:lnTo>
                  <a:pt x="1582633" y="123153"/>
                </a:lnTo>
                <a:lnTo>
                  <a:pt x="1574939" y="135151"/>
                </a:lnTo>
                <a:lnTo>
                  <a:pt x="1570983" y="151952"/>
                </a:lnTo>
                <a:lnTo>
                  <a:pt x="1693536" y="151952"/>
                </a:lnTo>
                <a:lnTo>
                  <a:pt x="1695152" y="159214"/>
                </a:lnTo>
                <a:lnTo>
                  <a:pt x="1695999" y="180974"/>
                </a:lnTo>
                <a:lnTo>
                  <a:pt x="1569945" y="180974"/>
                </a:lnTo>
                <a:lnTo>
                  <a:pt x="1571598" y="192096"/>
                </a:lnTo>
                <a:lnTo>
                  <a:pt x="1595082" y="223179"/>
                </a:lnTo>
                <a:lnTo>
                  <a:pt x="1627838" y="230380"/>
                </a:lnTo>
                <a:lnTo>
                  <a:pt x="1692874" y="230380"/>
                </a:lnTo>
                <a:lnTo>
                  <a:pt x="1692874" y="240058"/>
                </a:lnTo>
                <a:lnTo>
                  <a:pt x="1676151" y="250214"/>
                </a:lnTo>
                <a:lnTo>
                  <a:pt x="1657530" y="257468"/>
                </a:lnTo>
                <a:lnTo>
                  <a:pt x="1637492" y="261718"/>
                </a:lnTo>
                <a:lnTo>
                  <a:pt x="1638587" y="261718"/>
                </a:lnTo>
                <a:lnTo>
                  <a:pt x="1614598" y="263270"/>
                </a:lnTo>
                <a:close/>
              </a:path>
              <a:path w="1911350" h="263525">
                <a:moveTo>
                  <a:pt x="1693536" y="151952"/>
                </a:moveTo>
                <a:lnTo>
                  <a:pt x="1647335" y="151952"/>
                </a:lnTo>
                <a:lnTo>
                  <a:pt x="1643282" y="135151"/>
                </a:lnTo>
                <a:lnTo>
                  <a:pt x="1635579" y="123153"/>
                </a:lnTo>
                <a:lnTo>
                  <a:pt x="1624230" y="115955"/>
                </a:lnTo>
                <a:lnTo>
                  <a:pt x="1609236" y="113556"/>
                </a:lnTo>
                <a:lnTo>
                  <a:pt x="1676066" y="113556"/>
                </a:lnTo>
                <a:lnTo>
                  <a:pt x="1683026" y="122677"/>
                </a:lnTo>
                <a:lnTo>
                  <a:pt x="1690828" y="139782"/>
                </a:lnTo>
                <a:lnTo>
                  <a:pt x="1693536" y="151952"/>
                </a:lnTo>
                <a:close/>
              </a:path>
              <a:path w="1911350" h="263525">
                <a:moveTo>
                  <a:pt x="1692874" y="230380"/>
                </a:moveTo>
                <a:lnTo>
                  <a:pt x="1627838" y="230380"/>
                </a:lnTo>
                <a:lnTo>
                  <a:pt x="1643513" y="228818"/>
                </a:lnTo>
                <a:lnTo>
                  <a:pt x="1659577" y="224129"/>
                </a:lnTo>
                <a:lnTo>
                  <a:pt x="1676031" y="216316"/>
                </a:lnTo>
                <a:lnTo>
                  <a:pt x="1692874" y="205377"/>
                </a:lnTo>
                <a:lnTo>
                  <a:pt x="1692874" y="230380"/>
                </a:lnTo>
                <a:close/>
              </a:path>
              <a:path w="1911350" h="263525">
                <a:moveTo>
                  <a:pt x="1730603" y="147037"/>
                </a:moveTo>
                <a:lnTo>
                  <a:pt x="1730603" y="102088"/>
                </a:lnTo>
                <a:lnTo>
                  <a:pt x="1748369" y="92712"/>
                </a:lnTo>
                <a:lnTo>
                  <a:pt x="1766992" y="86015"/>
                </a:lnTo>
                <a:lnTo>
                  <a:pt x="1786470" y="81996"/>
                </a:lnTo>
                <a:lnTo>
                  <a:pt x="1806803" y="80657"/>
                </a:lnTo>
                <a:lnTo>
                  <a:pt x="1839362" y="83997"/>
                </a:lnTo>
                <a:lnTo>
                  <a:pt x="1862618" y="94016"/>
                </a:lnTo>
                <a:lnTo>
                  <a:pt x="1876571" y="110714"/>
                </a:lnTo>
                <a:lnTo>
                  <a:pt x="1877964" y="117719"/>
                </a:lnTo>
                <a:lnTo>
                  <a:pt x="1795344" y="117719"/>
                </a:lnTo>
                <a:lnTo>
                  <a:pt x="1778128" y="119551"/>
                </a:lnTo>
                <a:lnTo>
                  <a:pt x="1761598" y="125048"/>
                </a:lnTo>
                <a:lnTo>
                  <a:pt x="1745960" y="134092"/>
                </a:lnTo>
                <a:lnTo>
                  <a:pt x="1730603" y="147037"/>
                </a:lnTo>
                <a:close/>
              </a:path>
              <a:path w="1911350" h="263525">
                <a:moveTo>
                  <a:pt x="1770636" y="263270"/>
                </a:moveTo>
                <a:lnTo>
                  <a:pt x="1729491" y="243477"/>
                </a:lnTo>
                <a:lnTo>
                  <a:pt x="1721821" y="223015"/>
                </a:lnTo>
                <a:lnTo>
                  <a:pt x="1721739" y="222246"/>
                </a:lnTo>
                <a:lnTo>
                  <a:pt x="1721642" y="221351"/>
                </a:lnTo>
                <a:lnTo>
                  <a:pt x="1721526" y="220265"/>
                </a:lnTo>
                <a:lnTo>
                  <a:pt x="1722447" y="209363"/>
                </a:lnTo>
                <a:lnTo>
                  <a:pt x="1747443" y="175781"/>
                </a:lnTo>
                <a:lnTo>
                  <a:pt x="1792238" y="157622"/>
                </a:lnTo>
                <a:lnTo>
                  <a:pt x="1825853" y="147037"/>
                </a:lnTo>
                <a:lnTo>
                  <a:pt x="1824604" y="134092"/>
                </a:lnTo>
                <a:lnTo>
                  <a:pt x="1819196" y="125048"/>
                </a:lnTo>
                <a:lnTo>
                  <a:pt x="1809419" y="119551"/>
                </a:lnTo>
                <a:lnTo>
                  <a:pt x="1795344" y="117719"/>
                </a:lnTo>
                <a:lnTo>
                  <a:pt x="1877964" y="117719"/>
                </a:lnTo>
                <a:lnTo>
                  <a:pt x="1881221" y="134092"/>
                </a:lnTo>
                <a:lnTo>
                  <a:pt x="1881221" y="174869"/>
                </a:lnTo>
                <a:lnTo>
                  <a:pt x="1825853" y="174869"/>
                </a:lnTo>
                <a:lnTo>
                  <a:pt x="1813092" y="179585"/>
                </a:lnTo>
                <a:lnTo>
                  <a:pt x="1777485" y="203844"/>
                </a:lnTo>
                <a:lnTo>
                  <a:pt x="1777485" y="216940"/>
                </a:lnTo>
                <a:lnTo>
                  <a:pt x="1779218" y="221351"/>
                </a:lnTo>
                <a:lnTo>
                  <a:pt x="1782695" y="225027"/>
                </a:lnTo>
                <a:lnTo>
                  <a:pt x="1786136" y="228562"/>
                </a:lnTo>
                <a:lnTo>
                  <a:pt x="1790382" y="230380"/>
                </a:lnTo>
                <a:lnTo>
                  <a:pt x="1911130" y="230380"/>
                </a:lnTo>
                <a:lnTo>
                  <a:pt x="1911130" y="243477"/>
                </a:lnTo>
                <a:lnTo>
                  <a:pt x="1828539" y="243477"/>
                </a:lnTo>
                <a:lnTo>
                  <a:pt x="1814092" y="252139"/>
                </a:lnTo>
                <a:lnTo>
                  <a:pt x="1799627" y="258324"/>
                </a:lnTo>
                <a:lnTo>
                  <a:pt x="1785142" y="262034"/>
                </a:lnTo>
                <a:lnTo>
                  <a:pt x="1770636" y="263270"/>
                </a:lnTo>
                <a:close/>
              </a:path>
              <a:path w="1911350" h="263525">
                <a:moveTo>
                  <a:pt x="1911130" y="230380"/>
                </a:moveTo>
                <a:lnTo>
                  <a:pt x="1795344" y="230380"/>
                </a:lnTo>
                <a:lnTo>
                  <a:pt x="1803113" y="229562"/>
                </a:lnTo>
                <a:lnTo>
                  <a:pt x="1810788" y="227107"/>
                </a:lnTo>
                <a:lnTo>
                  <a:pt x="1818368" y="223015"/>
                </a:lnTo>
                <a:lnTo>
                  <a:pt x="1825853" y="217283"/>
                </a:lnTo>
                <a:lnTo>
                  <a:pt x="1825853" y="174869"/>
                </a:lnTo>
                <a:lnTo>
                  <a:pt x="1881221" y="174869"/>
                </a:lnTo>
                <a:lnTo>
                  <a:pt x="1881221" y="222246"/>
                </a:lnTo>
                <a:lnTo>
                  <a:pt x="1884241" y="226361"/>
                </a:lnTo>
                <a:lnTo>
                  <a:pt x="1911130" y="226361"/>
                </a:lnTo>
                <a:lnTo>
                  <a:pt x="1911130" y="230380"/>
                </a:lnTo>
                <a:close/>
              </a:path>
              <a:path w="1911350" h="263525">
                <a:moveTo>
                  <a:pt x="1911130" y="226361"/>
                </a:moveTo>
                <a:lnTo>
                  <a:pt x="1894861" y="226361"/>
                </a:lnTo>
                <a:lnTo>
                  <a:pt x="1901917" y="223015"/>
                </a:lnTo>
                <a:lnTo>
                  <a:pt x="1911130" y="216540"/>
                </a:lnTo>
                <a:lnTo>
                  <a:pt x="1911130" y="226361"/>
                </a:lnTo>
                <a:close/>
              </a:path>
              <a:path w="1911350" h="263525">
                <a:moveTo>
                  <a:pt x="1859342" y="263270"/>
                </a:moveTo>
                <a:lnTo>
                  <a:pt x="1847650" y="262034"/>
                </a:lnTo>
                <a:lnTo>
                  <a:pt x="1838619" y="258324"/>
                </a:lnTo>
                <a:lnTo>
                  <a:pt x="1832248" y="252139"/>
                </a:lnTo>
                <a:lnTo>
                  <a:pt x="1828539" y="243477"/>
                </a:lnTo>
                <a:lnTo>
                  <a:pt x="1911130" y="243477"/>
                </a:lnTo>
                <a:lnTo>
                  <a:pt x="1911130" y="247201"/>
                </a:lnTo>
                <a:lnTo>
                  <a:pt x="1897569" y="254233"/>
                </a:lnTo>
                <a:lnTo>
                  <a:pt x="1884418" y="259254"/>
                </a:lnTo>
                <a:lnTo>
                  <a:pt x="1871676" y="262266"/>
                </a:lnTo>
                <a:lnTo>
                  <a:pt x="1859342" y="26327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87717" y="3037693"/>
            <a:ext cx="9345930" cy="4530725"/>
            <a:chOff x="1487717" y="3037693"/>
            <a:chExt cx="9345930" cy="4530725"/>
          </a:xfrm>
        </p:grpSpPr>
        <p:sp>
          <p:nvSpPr>
            <p:cNvPr id="4" name="object 4"/>
            <p:cNvSpPr/>
            <p:nvPr/>
          </p:nvSpPr>
          <p:spPr>
            <a:xfrm>
              <a:off x="1552896" y="7486259"/>
              <a:ext cx="9089390" cy="34290"/>
            </a:xfrm>
            <a:custGeom>
              <a:avLst/>
              <a:gdLst/>
              <a:ahLst/>
              <a:cxnLst/>
              <a:rect l="l" t="t" r="r" b="b"/>
              <a:pathLst>
                <a:path w="9089390" h="34290">
                  <a:moveTo>
                    <a:pt x="0" y="33949"/>
                  </a:moveTo>
                  <a:lnTo>
                    <a:pt x="9088781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403" y="7404285"/>
              <a:ext cx="211224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896" y="3229643"/>
              <a:ext cx="17145" cy="4273550"/>
            </a:xfrm>
            <a:custGeom>
              <a:avLst/>
              <a:gdLst/>
              <a:ahLst/>
              <a:cxnLst/>
              <a:rect l="l" t="t" r="r" b="b"/>
              <a:pathLst>
                <a:path w="17144" h="4273550">
                  <a:moveTo>
                    <a:pt x="0" y="4273191"/>
                  </a:moveTo>
                  <a:lnTo>
                    <a:pt x="16799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717" y="3037693"/>
              <a:ext cx="163962" cy="211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055" y="5324726"/>
              <a:ext cx="203174" cy="168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2300" y="4704902"/>
              <a:ext cx="203174" cy="168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323" y="4068654"/>
              <a:ext cx="203174" cy="168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452" y="6232024"/>
              <a:ext cx="203174" cy="168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5270" y="4978377"/>
              <a:ext cx="203174" cy="16837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1024" y="3804067"/>
            <a:ext cx="420736" cy="34316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51659" y="8012053"/>
            <a:ext cx="3896464" cy="42073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3191" y="2097597"/>
            <a:ext cx="7399864" cy="26327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87717" y="3037693"/>
            <a:ext cx="9345930" cy="4530725"/>
            <a:chOff x="1487717" y="3037693"/>
            <a:chExt cx="9345930" cy="4530725"/>
          </a:xfrm>
        </p:grpSpPr>
        <p:sp>
          <p:nvSpPr>
            <p:cNvPr id="4" name="object 4"/>
            <p:cNvSpPr/>
            <p:nvPr/>
          </p:nvSpPr>
          <p:spPr>
            <a:xfrm>
              <a:off x="1552896" y="7486259"/>
              <a:ext cx="9089390" cy="34290"/>
            </a:xfrm>
            <a:custGeom>
              <a:avLst/>
              <a:gdLst/>
              <a:ahLst/>
              <a:cxnLst/>
              <a:rect l="l" t="t" r="r" b="b"/>
              <a:pathLst>
                <a:path w="9089390" h="34290">
                  <a:moveTo>
                    <a:pt x="0" y="33949"/>
                  </a:moveTo>
                  <a:lnTo>
                    <a:pt x="9088781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403" y="7404285"/>
              <a:ext cx="211224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896" y="3229643"/>
              <a:ext cx="17145" cy="4273550"/>
            </a:xfrm>
            <a:custGeom>
              <a:avLst/>
              <a:gdLst/>
              <a:ahLst/>
              <a:cxnLst/>
              <a:rect l="l" t="t" r="r" b="b"/>
              <a:pathLst>
                <a:path w="17144" h="4273550">
                  <a:moveTo>
                    <a:pt x="0" y="4273191"/>
                  </a:moveTo>
                  <a:lnTo>
                    <a:pt x="16799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717" y="3037693"/>
              <a:ext cx="163962" cy="211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52144" y="3711242"/>
              <a:ext cx="6673215" cy="2988945"/>
            </a:xfrm>
            <a:custGeom>
              <a:avLst/>
              <a:gdLst/>
              <a:ahLst/>
              <a:cxnLst/>
              <a:rect l="l" t="t" r="r" b="b"/>
              <a:pathLst>
                <a:path w="6673215" h="2988945">
                  <a:moveTo>
                    <a:pt x="0" y="2988893"/>
                  </a:moveTo>
                  <a:lnTo>
                    <a:pt x="6672586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055" y="5324726"/>
              <a:ext cx="203174" cy="168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2300" y="4704902"/>
              <a:ext cx="203174" cy="168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323" y="4068654"/>
              <a:ext cx="203174" cy="168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452" y="6232024"/>
              <a:ext cx="203174" cy="168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5270" y="4978377"/>
              <a:ext cx="203174" cy="168374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622745" y="2111625"/>
            <a:ext cx="1630045" cy="266700"/>
          </a:xfrm>
          <a:custGeom>
            <a:avLst/>
            <a:gdLst/>
            <a:ahLst/>
            <a:cxnLst/>
            <a:rect l="l" t="t" r="r" b="b"/>
            <a:pathLst>
              <a:path w="1630045" h="266700">
                <a:moveTo>
                  <a:pt x="64739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179039" y="3422"/>
                </a:lnTo>
                <a:lnTo>
                  <a:pt x="179039" y="51047"/>
                </a:lnTo>
                <a:lnTo>
                  <a:pt x="64739" y="51047"/>
                </a:lnTo>
                <a:lnTo>
                  <a:pt x="64739" y="109090"/>
                </a:lnTo>
                <a:lnTo>
                  <a:pt x="179039" y="109090"/>
                </a:lnTo>
                <a:lnTo>
                  <a:pt x="179039" y="156715"/>
                </a:lnTo>
                <a:lnTo>
                  <a:pt x="64739" y="156715"/>
                </a:lnTo>
                <a:lnTo>
                  <a:pt x="64739" y="263276"/>
                </a:lnTo>
                <a:close/>
              </a:path>
              <a:path w="1630045" h="266700">
                <a:moveTo>
                  <a:pt x="260882" y="61018"/>
                </a:moveTo>
                <a:lnTo>
                  <a:pt x="244114" y="61018"/>
                </a:lnTo>
                <a:lnTo>
                  <a:pt x="236971" y="58042"/>
                </a:lnTo>
                <a:lnTo>
                  <a:pt x="231017" y="52089"/>
                </a:lnTo>
                <a:lnTo>
                  <a:pt x="225064" y="46037"/>
                </a:lnTo>
                <a:lnTo>
                  <a:pt x="222088" y="38843"/>
                </a:lnTo>
                <a:lnTo>
                  <a:pt x="222088" y="22076"/>
                </a:lnTo>
                <a:lnTo>
                  <a:pt x="225064" y="14882"/>
                </a:lnTo>
                <a:lnTo>
                  <a:pt x="236971" y="2976"/>
                </a:lnTo>
                <a:lnTo>
                  <a:pt x="244114" y="0"/>
                </a:lnTo>
                <a:lnTo>
                  <a:pt x="260882" y="0"/>
                </a:lnTo>
                <a:lnTo>
                  <a:pt x="268075" y="2976"/>
                </a:lnTo>
                <a:lnTo>
                  <a:pt x="279982" y="14882"/>
                </a:lnTo>
                <a:lnTo>
                  <a:pt x="282958" y="22076"/>
                </a:lnTo>
                <a:lnTo>
                  <a:pt x="282958" y="38843"/>
                </a:lnTo>
                <a:lnTo>
                  <a:pt x="279982" y="46037"/>
                </a:lnTo>
                <a:lnTo>
                  <a:pt x="274028" y="52089"/>
                </a:lnTo>
                <a:lnTo>
                  <a:pt x="268075" y="58042"/>
                </a:lnTo>
                <a:lnTo>
                  <a:pt x="260882" y="61018"/>
                </a:lnTo>
                <a:close/>
              </a:path>
              <a:path w="1630045" h="266700">
                <a:moveTo>
                  <a:pt x="280428" y="263276"/>
                </a:moveTo>
                <a:lnTo>
                  <a:pt x="225064" y="263276"/>
                </a:lnTo>
                <a:lnTo>
                  <a:pt x="225064" y="87659"/>
                </a:lnTo>
                <a:lnTo>
                  <a:pt x="280428" y="87659"/>
                </a:lnTo>
                <a:lnTo>
                  <a:pt x="280428" y="263276"/>
                </a:lnTo>
                <a:close/>
              </a:path>
              <a:path w="1630045" h="266700">
                <a:moveTo>
                  <a:pt x="453329" y="125461"/>
                </a:moveTo>
                <a:lnTo>
                  <a:pt x="308966" y="125461"/>
                </a:lnTo>
                <a:lnTo>
                  <a:pt x="308966" y="114596"/>
                </a:lnTo>
                <a:lnTo>
                  <a:pt x="382487" y="32443"/>
                </a:lnTo>
                <a:lnTo>
                  <a:pt x="389333" y="32443"/>
                </a:lnTo>
                <a:lnTo>
                  <a:pt x="389333" y="87659"/>
                </a:lnTo>
                <a:lnTo>
                  <a:pt x="453329" y="87659"/>
                </a:lnTo>
                <a:lnTo>
                  <a:pt x="453329" y="125461"/>
                </a:lnTo>
                <a:close/>
              </a:path>
              <a:path w="1630045" h="266700">
                <a:moveTo>
                  <a:pt x="402280" y="266699"/>
                </a:moveTo>
                <a:lnTo>
                  <a:pt x="361818" y="257239"/>
                </a:lnTo>
                <a:lnTo>
                  <a:pt x="335234" y="215948"/>
                </a:lnTo>
                <a:lnTo>
                  <a:pt x="334118" y="200768"/>
                </a:lnTo>
                <a:lnTo>
                  <a:pt x="334118" y="125461"/>
                </a:lnTo>
                <a:lnTo>
                  <a:pt x="389333" y="125461"/>
                </a:lnTo>
                <a:lnTo>
                  <a:pt x="389333" y="206423"/>
                </a:lnTo>
                <a:lnTo>
                  <a:pt x="391714" y="213270"/>
                </a:lnTo>
                <a:lnTo>
                  <a:pt x="396477" y="218329"/>
                </a:lnTo>
                <a:lnTo>
                  <a:pt x="401302" y="223352"/>
                </a:lnTo>
                <a:lnTo>
                  <a:pt x="407986" y="225920"/>
                </a:lnTo>
                <a:lnTo>
                  <a:pt x="453329" y="225920"/>
                </a:lnTo>
                <a:lnTo>
                  <a:pt x="453329" y="255685"/>
                </a:lnTo>
                <a:lnTo>
                  <a:pt x="440260" y="260504"/>
                </a:lnTo>
                <a:lnTo>
                  <a:pt x="427396" y="263946"/>
                </a:lnTo>
                <a:lnTo>
                  <a:pt x="414736" y="266011"/>
                </a:lnTo>
                <a:lnTo>
                  <a:pt x="402280" y="266699"/>
                </a:lnTo>
                <a:close/>
              </a:path>
              <a:path w="1630045" h="266700">
                <a:moveTo>
                  <a:pt x="453329" y="225920"/>
                </a:moveTo>
                <a:lnTo>
                  <a:pt x="416419" y="225920"/>
                </a:lnTo>
                <a:lnTo>
                  <a:pt x="425144" y="225278"/>
                </a:lnTo>
                <a:lnTo>
                  <a:pt x="434204" y="223352"/>
                </a:lnTo>
                <a:lnTo>
                  <a:pt x="443599" y="220143"/>
                </a:lnTo>
                <a:lnTo>
                  <a:pt x="453329" y="215651"/>
                </a:lnTo>
                <a:lnTo>
                  <a:pt x="453329" y="225920"/>
                </a:lnTo>
                <a:close/>
              </a:path>
              <a:path w="1630045" h="266700">
                <a:moveTo>
                  <a:pt x="586530" y="150464"/>
                </a:moveTo>
                <a:lnTo>
                  <a:pt x="586530" y="105518"/>
                </a:lnTo>
                <a:lnTo>
                  <a:pt x="604296" y="96142"/>
                </a:lnTo>
                <a:lnTo>
                  <a:pt x="622918" y="89445"/>
                </a:lnTo>
                <a:lnTo>
                  <a:pt x="642396" y="85426"/>
                </a:lnTo>
                <a:lnTo>
                  <a:pt x="662730" y="84087"/>
                </a:lnTo>
                <a:lnTo>
                  <a:pt x="695286" y="87426"/>
                </a:lnTo>
                <a:lnTo>
                  <a:pt x="718540" y="97444"/>
                </a:lnTo>
                <a:lnTo>
                  <a:pt x="732493" y="114141"/>
                </a:lnTo>
                <a:lnTo>
                  <a:pt x="733886" y="121145"/>
                </a:lnTo>
                <a:lnTo>
                  <a:pt x="651270" y="121145"/>
                </a:lnTo>
                <a:lnTo>
                  <a:pt x="634052" y="122977"/>
                </a:lnTo>
                <a:lnTo>
                  <a:pt x="617523" y="128475"/>
                </a:lnTo>
                <a:lnTo>
                  <a:pt x="601891" y="137516"/>
                </a:lnTo>
                <a:lnTo>
                  <a:pt x="586530" y="150464"/>
                </a:lnTo>
                <a:close/>
              </a:path>
              <a:path w="1630045" h="266700">
                <a:moveTo>
                  <a:pt x="626564" y="266699"/>
                </a:moveTo>
                <a:lnTo>
                  <a:pt x="585419" y="246904"/>
                </a:lnTo>
                <a:lnTo>
                  <a:pt x="577665" y="225672"/>
                </a:lnTo>
                <a:lnTo>
                  <a:pt x="577569" y="224779"/>
                </a:lnTo>
                <a:lnTo>
                  <a:pt x="592185" y="186778"/>
                </a:lnTo>
                <a:lnTo>
                  <a:pt x="648163" y="161049"/>
                </a:lnTo>
                <a:lnTo>
                  <a:pt x="681780" y="150464"/>
                </a:lnTo>
                <a:lnTo>
                  <a:pt x="680526" y="137516"/>
                </a:lnTo>
                <a:lnTo>
                  <a:pt x="675119" y="128475"/>
                </a:lnTo>
                <a:lnTo>
                  <a:pt x="665343" y="122977"/>
                </a:lnTo>
                <a:lnTo>
                  <a:pt x="651270" y="121145"/>
                </a:lnTo>
                <a:lnTo>
                  <a:pt x="733886" y="121145"/>
                </a:lnTo>
                <a:lnTo>
                  <a:pt x="737144" y="137516"/>
                </a:lnTo>
                <a:lnTo>
                  <a:pt x="737144" y="178295"/>
                </a:lnTo>
                <a:lnTo>
                  <a:pt x="681780" y="178295"/>
                </a:lnTo>
                <a:lnTo>
                  <a:pt x="669018" y="183011"/>
                </a:lnTo>
                <a:lnTo>
                  <a:pt x="633411" y="207267"/>
                </a:lnTo>
                <a:lnTo>
                  <a:pt x="633411" y="220364"/>
                </a:lnTo>
                <a:lnTo>
                  <a:pt x="635147" y="224779"/>
                </a:lnTo>
                <a:lnTo>
                  <a:pt x="638619" y="228450"/>
                </a:lnTo>
                <a:lnTo>
                  <a:pt x="642056" y="231985"/>
                </a:lnTo>
                <a:lnTo>
                  <a:pt x="646309" y="233807"/>
                </a:lnTo>
                <a:lnTo>
                  <a:pt x="767058" y="233807"/>
                </a:lnTo>
                <a:lnTo>
                  <a:pt x="767058" y="246904"/>
                </a:lnTo>
                <a:lnTo>
                  <a:pt x="684459" y="246904"/>
                </a:lnTo>
                <a:lnTo>
                  <a:pt x="670013" y="255565"/>
                </a:lnTo>
                <a:lnTo>
                  <a:pt x="655549" y="261750"/>
                </a:lnTo>
                <a:lnTo>
                  <a:pt x="641066" y="265462"/>
                </a:lnTo>
                <a:lnTo>
                  <a:pt x="626564" y="266699"/>
                </a:lnTo>
                <a:close/>
              </a:path>
              <a:path w="1630045" h="266700">
                <a:moveTo>
                  <a:pt x="767058" y="233807"/>
                </a:moveTo>
                <a:lnTo>
                  <a:pt x="651270" y="233807"/>
                </a:lnTo>
                <a:lnTo>
                  <a:pt x="659037" y="232989"/>
                </a:lnTo>
                <a:lnTo>
                  <a:pt x="666711" y="230533"/>
                </a:lnTo>
                <a:lnTo>
                  <a:pt x="674291" y="226440"/>
                </a:lnTo>
                <a:lnTo>
                  <a:pt x="681780" y="220710"/>
                </a:lnTo>
                <a:lnTo>
                  <a:pt x="681780" y="178295"/>
                </a:lnTo>
                <a:lnTo>
                  <a:pt x="737144" y="178295"/>
                </a:lnTo>
                <a:lnTo>
                  <a:pt x="737144" y="225672"/>
                </a:lnTo>
                <a:lnTo>
                  <a:pt x="740170" y="229790"/>
                </a:lnTo>
                <a:lnTo>
                  <a:pt x="767058" y="229790"/>
                </a:lnTo>
                <a:lnTo>
                  <a:pt x="767058" y="233807"/>
                </a:lnTo>
                <a:close/>
              </a:path>
              <a:path w="1630045" h="266700">
                <a:moveTo>
                  <a:pt x="767058" y="229790"/>
                </a:moveTo>
                <a:lnTo>
                  <a:pt x="750786" y="229790"/>
                </a:lnTo>
                <a:lnTo>
                  <a:pt x="757838" y="226440"/>
                </a:lnTo>
                <a:lnTo>
                  <a:pt x="767058" y="219967"/>
                </a:lnTo>
                <a:lnTo>
                  <a:pt x="767058" y="229790"/>
                </a:lnTo>
                <a:close/>
              </a:path>
              <a:path w="1630045" h="266700">
                <a:moveTo>
                  <a:pt x="715266" y="266699"/>
                </a:moveTo>
                <a:lnTo>
                  <a:pt x="703573" y="265462"/>
                </a:lnTo>
                <a:lnTo>
                  <a:pt x="694542" y="261750"/>
                </a:lnTo>
                <a:lnTo>
                  <a:pt x="688170" y="255565"/>
                </a:lnTo>
                <a:lnTo>
                  <a:pt x="684459" y="246904"/>
                </a:lnTo>
                <a:lnTo>
                  <a:pt x="767058" y="246904"/>
                </a:lnTo>
                <a:lnTo>
                  <a:pt x="767058" y="250626"/>
                </a:lnTo>
                <a:lnTo>
                  <a:pt x="753496" y="257658"/>
                </a:lnTo>
                <a:lnTo>
                  <a:pt x="740343" y="262681"/>
                </a:lnTo>
                <a:lnTo>
                  <a:pt x="727600" y="265694"/>
                </a:lnTo>
                <a:lnTo>
                  <a:pt x="715266" y="266699"/>
                </a:lnTo>
                <a:close/>
              </a:path>
              <a:path w="1630045" h="266700">
                <a:moveTo>
                  <a:pt x="1099983" y="263276"/>
                </a:moveTo>
                <a:lnTo>
                  <a:pt x="901892" y="263276"/>
                </a:lnTo>
                <a:lnTo>
                  <a:pt x="901892" y="3422"/>
                </a:lnTo>
                <a:lnTo>
                  <a:pt x="966634" y="3422"/>
                </a:lnTo>
                <a:lnTo>
                  <a:pt x="966634" y="215651"/>
                </a:lnTo>
                <a:lnTo>
                  <a:pt x="1099983" y="215651"/>
                </a:lnTo>
                <a:lnTo>
                  <a:pt x="1099983" y="263276"/>
                </a:lnTo>
                <a:close/>
              </a:path>
              <a:path w="1630045" h="266700">
                <a:moveTo>
                  <a:pt x="1167058" y="61018"/>
                </a:moveTo>
                <a:lnTo>
                  <a:pt x="1150294" y="61018"/>
                </a:lnTo>
                <a:lnTo>
                  <a:pt x="1143141" y="58042"/>
                </a:lnTo>
                <a:lnTo>
                  <a:pt x="1137197" y="52089"/>
                </a:lnTo>
                <a:lnTo>
                  <a:pt x="1131244" y="46037"/>
                </a:lnTo>
                <a:lnTo>
                  <a:pt x="1128263" y="38843"/>
                </a:lnTo>
                <a:lnTo>
                  <a:pt x="1128263" y="22076"/>
                </a:lnTo>
                <a:lnTo>
                  <a:pt x="1131244" y="14882"/>
                </a:lnTo>
                <a:lnTo>
                  <a:pt x="1143141" y="2976"/>
                </a:lnTo>
                <a:lnTo>
                  <a:pt x="1150294" y="0"/>
                </a:lnTo>
                <a:lnTo>
                  <a:pt x="1167058" y="0"/>
                </a:lnTo>
                <a:lnTo>
                  <a:pt x="1174250" y="2976"/>
                </a:lnTo>
                <a:lnTo>
                  <a:pt x="1186156" y="14882"/>
                </a:lnTo>
                <a:lnTo>
                  <a:pt x="1189137" y="22076"/>
                </a:lnTo>
                <a:lnTo>
                  <a:pt x="1189137" y="38843"/>
                </a:lnTo>
                <a:lnTo>
                  <a:pt x="1186156" y="46037"/>
                </a:lnTo>
                <a:lnTo>
                  <a:pt x="1180203" y="52089"/>
                </a:lnTo>
                <a:lnTo>
                  <a:pt x="1174250" y="58042"/>
                </a:lnTo>
                <a:lnTo>
                  <a:pt x="1167058" y="61018"/>
                </a:lnTo>
                <a:close/>
              </a:path>
              <a:path w="1630045" h="266700">
                <a:moveTo>
                  <a:pt x="1186604" y="263276"/>
                </a:moveTo>
                <a:lnTo>
                  <a:pt x="1131244" y="263276"/>
                </a:lnTo>
                <a:lnTo>
                  <a:pt x="1131244" y="87659"/>
                </a:lnTo>
                <a:lnTo>
                  <a:pt x="1186604" y="87659"/>
                </a:lnTo>
                <a:lnTo>
                  <a:pt x="1186604" y="263276"/>
                </a:lnTo>
                <a:close/>
              </a:path>
              <a:path w="1630045" h="266700">
                <a:moveTo>
                  <a:pt x="1400259" y="112811"/>
                </a:moveTo>
                <a:lnTo>
                  <a:pt x="1288664" y="112811"/>
                </a:lnTo>
                <a:lnTo>
                  <a:pt x="1301387" y="100244"/>
                </a:lnTo>
                <a:lnTo>
                  <a:pt x="1315153" y="91268"/>
                </a:lnTo>
                <a:lnTo>
                  <a:pt x="1329962" y="85882"/>
                </a:lnTo>
                <a:lnTo>
                  <a:pt x="1345814" y="84087"/>
                </a:lnTo>
                <a:lnTo>
                  <a:pt x="1358939" y="85185"/>
                </a:lnTo>
                <a:lnTo>
                  <a:pt x="1399513" y="111304"/>
                </a:lnTo>
                <a:lnTo>
                  <a:pt x="1400259" y="112811"/>
                </a:lnTo>
                <a:close/>
              </a:path>
              <a:path w="1630045" h="266700">
                <a:moveTo>
                  <a:pt x="1288664" y="263276"/>
                </a:moveTo>
                <a:lnTo>
                  <a:pt x="1233447" y="263276"/>
                </a:lnTo>
                <a:lnTo>
                  <a:pt x="1233447" y="87659"/>
                </a:lnTo>
                <a:lnTo>
                  <a:pt x="1288664" y="87659"/>
                </a:lnTo>
                <a:lnTo>
                  <a:pt x="1288664" y="112811"/>
                </a:lnTo>
                <a:lnTo>
                  <a:pt x="1400259" y="112811"/>
                </a:lnTo>
                <a:lnTo>
                  <a:pt x="1404386" y="121145"/>
                </a:lnTo>
                <a:lnTo>
                  <a:pt x="1327211" y="121145"/>
                </a:lnTo>
                <a:lnTo>
                  <a:pt x="1318036" y="122857"/>
                </a:lnTo>
                <a:lnTo>
                  <a:pt x="1317670" y="122857"/>
                </a:lnTo>
                <a:lnTo>
                  <a:pt x="1307823" y="128400"/>
                </a:lnTo>
                <a:lnTo>
                  <a:pt x="1298215" y="137469"/>
                </a:lnTo>
                <a:lnTo>
                  <a:pt x="1288664" y="150167"/>
                </a:lnTo>
                <a:lnTo>
                  <a:pt x="1288664" y="263276"/>
                </a:lnTo>
                <a:close/>
              </a:path>
              <a:path w="1630045" h="266700">
                <a:moveTo>
                  <a:pt x="1409812" y="263276"/>
                </a:moveTo>
                <a:lnTo>
                  <a:pt x="1354596" y="263276"/>
                </a:lnTo>
                <a:lnTo>
                  <a:pt x="1354596" y="156268"/>
                </a:lnTo>
                <a:lnTo>
                  <a:pt x="1352883" y="140902"/>
                </a:lnTo>
                <a:lnTo>
                  <a:pt x="1347747" y="129926"/>
                </a:lnTo>
                <a:lnTo>
                  <a:pt x="1339189" y="123340"/>
                </a:lnTo>
                <a:lnTo>
                  <a:pt x="1327211" y="121145"/>
                </a:lnTo>
                <a:lnTo>
                  <a:pt x="1404386" y="121145"/>
                </a:lnTo>
                <a:lnTo>
                  <a:pt x="1405234" y="122857"/>
                </a:lnTo>
                <a:lnTo>
                  <a:pt x="1408667" y="136307"/>
                </a:lnTo>
                <a:lnTo>
                  <a:pt x="1409701" y="150167"/>
                </a:lnTo>
                <a:lnTo>
                  <a:pt x="1409812" y="263276"/>
                </a:lnTo>
                <a:close/>
              </a:path>
              <a:path w="1630045" h="266700">
                <a:moveTo>
                  <a:pt x="1548591" y="266699"/>
                </a:moveTo>
                <a:lnTo>
                  <a:pt x="1506919" y="260485"/>
                </a:lnTo>
                <a:lnTo>
                  <a:pt x="1462363" y="228413"/>
                </a:lnTo>
                <a:lnTo>
                  <a:pt x="1446788" y="176062"/>
                </a:lnTo>
                <a:lnTo>
                  <a:pt x="1448417" y="156863"/>
                </a:lnTo>
                <a:lnTo>
                  <a:pt x="1472839" y="109983"/>
                </a:lnTo>
                <a:lnTo>
                  <a:pt x="1519945" y="85705"/>
                </a:lnTo>
                <a:lnTo>
                  <a:pt x="1539218" y="84087"/>
                </a:lnTo>
                <a:lnTo>
                  <a:pt x="1557654" y="85705"/>
                </a:lnTo>
                <a:lnTo>
                  <a:pt x="1558320" y="85705"/>
                </a:lnTo>
                <a:lnTo>
                  <a:pt x="1576159" y="90896"/>
                </a:lnTo>
                <a:lnTo>
                  <a:pt x="1591869" y="99407"/>
                </a:lnTo>
                <a:lnTo>
                  <a:pt x="1605741" y="111323"/>
                </a:lnTo>
                <a:lnTo>
                  <a:pt x="1610058" y="116978"/>
                </a:lnTo>
                <a:lnTo>
                  <a:pt x="1543228" y="116978"/>
                </a:lnTo>
                <a:lnTo>
                  <a:pt x="1528059" y="119378"/>
                </a:lnTo>
                <a:lnTo>
                  <a:pt x="1516627" y="126577"/>
                </a:lnTo>
                <a:lnTo>
                  <a:pt x="1508936" y="138577"/>
                </a:lnTo>
                <a:lnTo>
                  <a:pt x="1504986" y="155376"/>
                </a:lnTo>
                <a:lnTo>
                  <a:pt x="1627537" y="155376"/>
                </a:lnTo>
                <a:lnTo>
                  <a:pt x="1629154" y="162640"/>
                </a:lnTo>
                <a:lnTo>
                  <a:pt x="1630001" y="184396"/>
                </a:lnTo>
                <a:lnTo>
                  <a:pt x="1503938" y="184396"/>
                </a:lnTo>
                <a:lnTo>
                  <a:pt x="1505592" y="195521"/>
                </a:lnTo>
                <a:lnTo>
                  <a:pt x="1529075" y="226608"/>
                </a:lnTo>
                <a:lnTo>
                  <a:pt x="1561840" y="233807"/>
                </a:lnTo>
                <a:lnTo>
                  <a:pt x="1626877" y="233807"/>
                </a:lnTo>
                <a:lnTo>
                  <a:pt x="1626877" y="243482"/>
                </a:lnTo>
                <a:lnTo>
                  <a:pt x="1610149" y="253639"/>
                </a:lnTo>
                <a:lnTo>
                  <a:pt x="1591527" y="260895"/>
                </a:lnTo>
                <a:lnTo>
                  <a:pt x="1571491" y="265146"/>
                </a:lnTo>
                <a:lnTo>
                  <a:pt x="1572589" y="265146"/>
                </a:lnTo>
                <a:lnTo>
                  <a:pt x="1548591" y="266699"/>
                </a:lnTo>
                <a:close/>
              </a:path>
              <a:path w="1630045" h="266700">
                <a:moveTo>
                  <a:pt x="1627537" y="155376"/>
                </a:moveTo>
                <a:lnTo>
                  <a:pt x="1581328" y="155376"/>
                </a:lnTo>
                <a:lnTo>
                  <a:pt x="1577276" y="138577"/>
                </a:lnTo>
                <a:lnTo>
                  <a:pt x="1569576" y="126577"/>
                </a:lnTo>
                <a:lnTo>
                  <a:pt x="1558227" y="119378"/>
                </a:lnTo>
                <a:lnTo>
                  <a:pt x="1543228" y="116978"/>
                </a:lnTo>
                <a:lnTo>
                  <a:pt x="1610058" y="116978"/>
                </a:lnTo>
                <a:lnTo>
                  <a:pt x="1617024" y="126103"/>
                </a:lnTo>
                <a:lnTo>
                  <a:pt x="1624829" y="143209"/>
                </a:lnTo>
                <a:lnTo>
                  <a:pt x="1627537" y="155376"/>
                </a:lnTo>
                <a:close/>
              </a:path>
              <a:path w="1630045" h="266700">
                <a:moveTo>
                  <a:pt x="1626877" y="233807"/>
                </a:moveTo>
                <a:lnTo>
                  <a:pt x="1561840" y="233807"/>
                </a:lnTo>
                <a:lnTo>
                  <a:pt x="1577510" y="232245"/>
                </a:lnTo>
                <a:lnTo>
                  <a:pt x="1593573" y="227557"/>
                </a:lnTo>
                <a:lnTo>
                  <a:pt x="1610028" y="219743"/>
                </a:lnTo>
                <a:lnTo>
                  <a:pt x="1626877" y="208804"/>
                </a:lnTo>
                <a:lnTo>
                  <a:pt x="1626877" y="233807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36869" y="2770868"/>
            <a:ext cx="6920825" cy="2666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1024" y="3804067"/>
            <a:ext cx="420736" cy="343167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51659" y="8012053"/>
            <a:ext cx="3896464" cy="42073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87717" y="3037693"/>
            <a:ext cx="9345930" cy="4530725"/>
            <a:chOff x="1487717" y="3037693"/>
            <a:chExt cx="9345930" cy="4530725"/>
          </a:xfrm>
        </p:grpSpPr>
        <p:sp>
          <p:nvSpPr>
            <p:cNvPr id="4" name="object 4"/>
            <p:cNvSpPr/>
            <p:nvPr/>
          </p:nvSpPr>
          <p:spPr>
            <a:xfrm>
              <a:off x="1552896" y="7486259"/>
              <a:ext cx="9089390" cy="34290"/>
            </a:xfrm>
            <a:custGeom>
              <a:avLst/>
              <a:gdLst/>
              <a:ahLst/>
              <a:cxnLst/>
              <a:rect l="l" t="t" r="r" b="b"/>
              <a:pathLst>
                <a:path w="9089390" h="34290">
                  <a:moveTo>
                    <a:pt x="0" y="33949"/>
                  </a:moveTo>
                  <a:lnTo>
                    <a:pt x="9088781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403" y="7404285"/>
              <a:ext cx="211224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896" y="3229643"/>
              <a:ext cx="17145" cy="4273550"/>
            </a:xfrm>
            <a:custGeom>
              <a:avLst/>
              <a:gdLst/>
              <a:ahLst/>
              <a:cxnLst/>
              <a:rect l="l" t="t" r="r" b="b"/>
              <a:pathLst>
                <a:path w="17144" h="4273550">
                  <a:moveTo>
                    <a:pt x="0" y="4273191"/>
                  </a:moveTo>
                  <a:lnTo>
                    <a:pt x="16799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717" y="3037693"/>
              <a:ext cx="163962" cy="211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52144" y="4082941"/>
              <a:ext cx="6403975" cy="2617470"/>
            </a:xfrm>
            <a:custGeom>
              <a:avLst/>
              <a:gdLst/>
              <a:ahLst/>
              <a:cxnLst/>
              <a:rect l="l" t="t" r="r" b="b"/>
              <a:pathLst>
                <a:path w="6403975" h="2617470">
                  <a:moveTo>
                    <a:pt x="0" y="2617194"/>
                  </a:moveTo>
                  <a:lnTo>
                    <a:pt x="6403487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055" y="5324726"/>
              <a:ext cx="203174" cy="168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2300" y="4704902"/>
              <a:ext cx="203174" cy="168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323" y="4068654"/>
              <a:ext cx="203174" cy="168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452" y="6232024"/>
              <a:ext cx="203174" cy="168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5270" y="4978377"/>
              <a:ext cx="203174" cy="1683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89642" y="4222741"/>
              <a:ext cx="5067300" cy="2076450"/>
            </a:xfrm>
            <a:custGeom>
              <a:avLst/>
              <a:gdLst/>
              <a:ahLst/>
              <a:cxnLst/>
              <a:rect l="l" t="t" r="r" b="b"/>
              <a:pathLst>
                <a:path w="5067300" h="2076450">
                  <a:moveTo>
                    <a:pt x="0" y="1256072"/>
                  </a:moveTo>
                  <a:lnTo>
                    <a:pt x="4799" y="2075970"/>
                  </a:lnTo>
                </a:path>
                <a:path w="5067300" h="2076450">
                  <a:moveTo>
                    <a:pt x="1512396" y="2023570"/>
                  </a:moveTo>
                  <a:lnTo>
                    <a:pt x="1487797" y="1517771"/>
                  </a:lnTo>
                </a:path>
                <a:path w="5067300" h="2076450">
                  <a:moveTo>
                    <a:pt x="2264245" y="636248"/>
                  </a:moveTo>
                  <a:lnTo>
                    <a:pt x="2290345" y="1168747"/>
                  </a:lnTo>
                </a:path>
                <a:path w="5067300" h="2076450">
                  <a:moveTo>
                    <a:pt x="3685267" y="0"/>
                  </a:moveTo>
                  <a:lnTo>
                    <a:pt x="3721267" y="610498"/>
                  </a:lnTo>
                </a:path>
                <a:path w="5067300" h="2076450">
                  <a:moveTo>
                    <a:pt x="5067214" y="769923"/>
                  </a:moveTo>
                  <a:lnTo>
                    <a:pt x="5047114" y="86824"/>
                  </a:lnTo>
                </a:path>
              </a:pathLst>
            </a:custGeom>
            <a:ln w="2857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7696" y="5426414"/>
              <a:ext cx="1937385" cy="925194"/>
            </a:xfrm>
            <a:custGeom>
              <a:avLst/>
              <a:gdLst/>
              <a:ahLst/>
              <a:cxnLst/>
              <a:rect l="l" t="t" r="r" b="b"/>
              <a:pathLst>
                <a:path w="1937385" h="925195">
                  <a:moveTo>
                    <a:pt x="1936846" y="907298"/>
                  </a:moveTo>
                  <a:lnTo>
                    <a:pt x="34849" y="924698"/>
                  </a:lnTo>
                </a:path>
                <a:path w="1937385" h="925195">
                  <a:moveTo>
                    <a:pt x="191939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B575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24106" y="6339184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902" y="259852"/>
                </a:moveTo>
                <a:lnTo>
                  <a:pt x="17115" y="259852"/>
                </a:lnTo>
                <a:lnTo>
                  <a:pt x="68609" y="146893"/>
                </a:lnTo>
                <a:lnTo>
                  <a:pt x="0" y="0"/>
                </a:lnTo>
                <a:lnTo>
                  <a:pt x="58936" y="0"/>
                </a:lnTo>
                <a:lnTo>
                  <a:pt x="95993" y="90189"/>
                </a:lnTo>
                <a:lnTo>
                  <a:pt x="135581" y="0"/>
                </a:lnTo>
                <a:lnTo>
                  <a:pt x="193476" y="0"/>
                </a:lnTo>
                <a:lnTo>
                  <a:pt x="75902" y="2598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8184" y="6484440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4">
                <a:moveTo>
                  <a:pt x="38397" y="173235"/>
                </a:moveTo>
                <a:lnTo>
                  <a:pt x="0" y="173235"/>
                </a:lnTo>
                <a:lnTo>
                  <a:pt x="0" y="0"/>
                </a:lnTo>
                <a:lnTo>
                  <a:pt x="38397" y="0"/>
                </a:lnTo>
                <a:lnTo>
                  <a:pt x="38397" y="17323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2257" y="6198691"/>
            <a:ext cx="119508" cy="9911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024122" y="5274910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902" y="259852"/>
                </a:moveTo>
                <a:lnTo>
                  <a:pt x="17115" y="259852"/>
                </a:lnTo>
                <a:lnTo>
                  <a:pt x="68609" y="146893"/>
                </a:lnTo>
                <a:lnTo>
                  <a:pt x="0" y="0"/>
                </a:lnTo>
                <a:lnTo>
                  <a:pt x="58936" y="0"/>
                </a:lnTo>
                <a:lnTo>
                  <a:pt x="95993" y="90189"/>
                </a:lnTo>
                <a:lnTo>
                  <a:pt x="135581" y="0"/>
                </a:lnTo>
                <a:lnTo>
                  <a:pt x="193476" y="0"/>
                </a:lnTo>
                <a:lnTo>
                  <a:pt x="75902" y="2598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68200" y="5420166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4">
                <a:moveTo>
                  <a:pt x="38397" y="173235"/>
                </a:moveTo>
                <a:lnTo>
                  <a:pt x="0" y="173235"/>
                </a:lnTo>
                <a:lnTo>
                  <a:pt x="0" y="0"/>
                </a:lnTo>
                <a:lnTo>
                  <a:pt x="38397" y="0"/>
                </a:lnTo>
                <a:lnTo>
                  <a:pt x="38397" y="17323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73888" y="4789016"/>
            <a:ext cx="37465" cy="260350"/>
          </a:xfrm>
          <a:custGeom>
            <a:avLst/>
            <a:gdLst/>
            <a:ahLst/>
            <a:cxnLst/>
            <a:rect l="l" t="t" r="r" b="b"/>
            <a:pathLst>
              <a:path w="37464" h="260350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19887" y="6628049"/>
            <a:ext cx="164465" cy="263525"/>
          </a:xfrm>
          <a:custGeom>
            <a:avLst/>
            <a:gdLst/>
            <a:ahLst/>
            <a:cxnLst/>
            <a:rect l="l" t="t" r="r" b="b"/>
            <a:pathLst>
              <a:path w="164464" h="263525">
                <a:moveTo>
                  <a:pt x="164454" y="263276"/>
                </a:moveTo>
                <a:lnTo>
                  <a:pt x="0" y="263276"/>
                </a:lnTo>
                <a:lnTo>
                  <a:pt x="0" y="260596"/>
                </a:lnTo>
                <a:lnTo>
                  <a:pt x="15626" y="242291"/>
                </a:lnTo>
                <a:lnTo>
                  <a:pt x="32993" y="220460"/>
                </a:lnTo>
                <a:lnTo>
                  <a:pt x="62089" y="181988"/>
                </a:lnTo>
                <a:lnTo>
                  <a:pt x="83734" y="150464"/>
                </a:lnTo>
                <a:lnTo>
                  <a:pt x="105025" y="109341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55465" y="37485"/>
                </a:lnTo>
                <a:lnTo>
                  <a:pt x="18044" y="57149"/>
                </a:lnTo>
                <a:lnTo>
                  <a:pt x="5208" y="72032"/>
                </a:lnTo>
                <a:lnTo>
                  <a:pt x="5208" y="24704"/>
                </a:lnTo>
                <a:lnTo>
                  <a:pt x="20444" y="13896"/>
                </a:lnTo>
                <a:lnTo>
                  <a:pt x="35941" y="6175"/>
                </a:lnTo>
                <a:lnTo>
                  <a:pt x="51698" y="1543"/>
                </a:lnTo>
                <a:lnTo>
                  <a:pt x="67715" y="0"/>
                </a:lnTo>
                <a:lnTo>
                  <a:pt x="83938" y="1423"/>
                </a:lnTo>
                <a:lnTo>
                  <a:pt x="123675" y="2277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507" y="88319"/>
                </a:lnTo>
                <a:lnTo>
                  <a:pt x="132716" y="132940"/>
                </a:lnTo>
                <a:lnTo>
                  <a:pt x="112634" y="167375"/>
                </a:lnTo>
                <a:lnTo>
                  <a:pt x="88896" y="198926"/>
                </a:lnTo>
                <a:lnTo>
                  <a:pt x="65484" y="227408"/>
                </a:lnTo>
                <a:lnTo>
                  <a:pt x="164454" y="227408"/>
                </a:lnTo>
                <a:lnTo>
                  <a:pt x="164454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83973" y="3564148"/>
            <a:ext cx="175260" cy="263525"/>
          </a:xfrm>
          <a:custGeom>
            <a:avLst/>
            <a:gdLst/>
            <a:ahLst/>
            <a:cxnLst/>
            <a:rect l="l" t="t" r="r" b="b"/>
            <a:pathLst>
              <a:path w="175259" h="263525">
                <a:moveTo>
                  <a:pt x="175170" y="177551"/>
                </a:moveTo>
                <a:lnTo>
                  <a:pt x="0" y="177551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43"/>
                </a:lnTo>
                <a:lnTo>
                  <a:pt x="109984" y="70543"/>
                </a:lnTo>
                <a:lnTo>
                  <a:pt x="49857" y="145851"/>
                </a:lnTo>
                <a:lnTo>
                  <a:pt x="175170" y="145851"/>
                </a:lnTo>
                <a:lnTo>
                  <a:pt x="175170" y="177551"/>
                </a:lnTo>
                <a:close/>
              </a:path>
              <a:path w="175259" h="263525">
                <a:moveTo>
                  <a:pt x="146148" y="145851"/>
                </a:moveTo>
                <a:lnTo>
                  <a:pt x="109984" y="145851"/>
                </a:lnTo>
                <a:lnTo>
                  <a:pt x="109984" y="70543"/>
                </a:lnTo>
                <a:lnTo>
                  <a:pt x="146148" y="70543"/>
                </a:lnTo>
                <a:lnTo>
                  <a:pt x="146148" y="145851"/>
                </a:lnTo>
                <a:close/>
              </a:path>
              <a:path w="175259" h="263525">
                <a:moveTo>
                  <a:pt x="146148" y="263276"/>
                </a:moveTo>
                <a:lnTo>
                  <a:pt x="109984" y="263276"/>
                </a:lnTo>
                <a:lnTo>
                  <a:pt x="109984" y="177551"/>
                </a:lnTo>
                <a:lnTo>
                  <a:pt x="146148" y="177551"/>
                </a:lnTo>
                <a:lnTo>
                  <a:pt x="146148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96092" y="4209425"/>
            <a:ext cx="137160" cy="266700"/>
          </a:xfrm>
          <a:custGeom>
            <a:avLst/>
            <a:gdLst/>
            <a:ahLst/>
            <a:cxnLst/>
            <a:rect l="l" t="t" r="r" b="b"/>
            <a:pathLst>
              <a:path w="137160" h="266700">
                <a:moveTo>
                  <a:pt x="57149" y="266550"/>
                </a:moveTo>
                <a:lnTo>
                  <a:pt x="42471" y="265657"/>
                </a:lnTo>
                <a:lnTo>
                  <a:pt x="28053" y="262979"/>
                </a:lnTo>
                <a:lnTo>
                  <a:pt x="13896" y="258514"/>
                </a:lnTo>
                <a:lnTo>
                  <a:pt x="0" y="252263"/>
                </a:lnTo>
                <a:lnTo>
                  <a:pt x="0" y="211633"/>
                </a:lnTo>
                <a:lnTo>
                  <a:pt x="14566" y="219707"/>
                </a:lnTo>
                <a:lnTo>
                  <a:pt x="28946" y="225474"/>
                </a:lnTo>
                <a:lnTo>
                  <a:pt x="43141" y="228934"/>
                </a:lnTo>
                <a:lnTo>
                  <a:pt x="57149" y="230088"/>
                </a:lnTo>
                <a:lnTo>
                  <a:pt x="66070" y="229390"/>
                </a:lnTo>
                <a:lnTo>
                  <a:pt x="98105" y="198080"/>
                </a:lnTo>
                <a:lnTo>
                  <a:pt x="98821" y="189308"/>
                </a:lnTo>
                <a:lnTo>
                  <a:pt x="98226" y="181821"/>
                </a:lnTo>
                <a:lnTo>
                  <a:pt x="72460" y="151302"/>
                </a:lnTo>
                <a:lnTo>
                  <a:pt x="44201" y="146595"/>
                </a:lnTo>
                <a:lnTo>
                  <a:pt x="44201" y="112365"/>
                </a:lnTo>
                <a:lnTo>
                  <a:pt x="46434" y="112365"/>
                </a:lnTo>
                <a:lnTo>
                  <a:pt x="57903" y="111741"/>
                </a:lnTo>
                <a:lnTo>
                  <a:pt x="93091" y="90003"/>
                </a:lnTo>
                <a:lnTo>
                  <a:pt x="96290" y="73074"/>
                </a:lnTo>
                <a:lnTo>
                  <a:pt x="95518" y="64851"/>
                </a:lnTo>
                <a:lnTo>
                  <a:pt x="61056" y="34909"/>
                </a:lnTo>
                <a:lnTo>
                  <a:pt x="51493" y="34230"/>
                </a:lnTo>
                <a:lnTo>
                  <a:pt x="41094" y="35021"/>
                </a:lnTo>
                <a:lnTo>
                  <a:pt x="30137" y="37393"/>
                </a:lnTo>
                <a:lnTo>
                  <a:pt x="18621" y="41346"/>
                </a:lnTo>
                <a:lnTo>
                  <a:pt x="6548" y="46881"/>
                </a:lnTo>
                <a:lnTo>
                  <a:pt x="6548" y="11310"/>
                </a:lnTo>
                <a:lnTo>
                  <a:pt x="18119" y="6362"/>
                </a:lnTo>
                <a:lnTo>
                  <a:pt x="30211" y="2827"/>
                </a:lnTo>
                <a:lnTo>
                  <a:pt x="42825" y="706"/>
                </a:lnTo>
                <a:lnTo>
                  <a:pt x="55959" y="0"/>
                </a:lnTo>
                <a:lnTo>
                  <a:pt x="72944" y="1172"/>
                </a:lnTo>
                <a:lnTo>
                  <a:pt x="112513" y="18752"/>
                </a:lnTo>
                <a:lnTo>
                  <a:pt x="132047" y="54666"/>
                </a:lnTo>
                <a:lnTo>
                  <a:pt x="133349" y="70098"/>
                </a:lnTo>
                <a:lnTo>
                  <a:pt x="132847" y="79539"/>
                </a:lnTo>
                <a:lnTo>
                  <a:pt x="115006" y="115862"/>
                </a:lnTo>
                <a:lnTo>
                  <a:pt x="99862" y="126504"/>
                </a:lnTo>
                <a:lnTo>
                  <a:pt x="107006" y="129647"/>
                </a:lnTo>
                <a:lnTo>
                  <a:pt x="133200" y="162073"/>
                </a:lnTo>
                <a:lnTo>
                  <a:pt x="137070" y="187969"/>
                </a:lnTo>
                <a:lnTo>
                  <a:pt x="135646" y="204275"/>
                </a:lnTo>
                <a:lnTo>
                  <a:pt x="114299" y="244375"/>
                </a:lnTo>
                <a:lnTo>
                  <a:pt x="73669" y="265164"/>
                </a:lnTo>
                <a:lnTo>
                  <a:pt x="57149" y="266550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70610" y="5469223"/>
            <a:ext cx="147955" cy="262890"/>
          </a:xfrm>
          <a:custGeom>
            <a:avLst/>
            <a:gdLst/>
            <a:ahLst/>
            <a:cxnLst/>
            <a:rect l="l" t="t" r="r" b="b"/>
            <a:pathLst>
              <a:path w="147954" h="262889">
                <a:moveTo>
                  <a:pt x="61317" y="262532"/>
                </a:moveTo>
                <a:lnTo>
                  <a:pt x="45652" y="261574"/>
                </a:lnTo>
                <a:lnTo>
                  <a:pt x="30211" y="258700"/>
                </a:lnTo>
                <a:lnTo>
                  <a:pt x="14994" y="253910"/>
                </a:lnTo>
                <a:lnTo>
                  <a:pt x="0" y="247203"/>
                </a:lnTo>
                <a:lnTo>
                  <a:pt x="0" y="208805"/>
                </a:lnTo>
                <a:lnTo>
                  <a:pt x="13915" y="216814"/>
                </a:lnTo>
                <a:lnTo>
                  <a:pt x="27681" y="222535"/>
                </a:lnTo>
                <a:lnTo>
                  <a:pt x="41299" y="225967"/>
                </a:lnTo>
                <a:lnTo>
                  <a:pt x="54768" y="227111"/>
                </a:lnTo>
                <a:lnTo>
                  <a:pt x="66051" y="226255"/>
                </a:lnTo>
                <a:lnTo>
                  <a:pt x="101174" y="206182"/>
                </a:lnTo>
                <a:lnTo>
                  <a:pt x="110132" y="179784"/>
                </a:lnTo>
                <a:lnTo>
                  <a:pt x="109044" y="169933"/>
                </a:lnTo>
                <a:lnTo>
                  <a:pt x="83547" y="139284"/>
                </a:lnTo>
                <a:lnTo>
                  <a:pt x="49559" y="131415"/>
                </a:lnTo>
                <a:lnTo>
                  <a:pt x="39420" y="131647"/>
                </a:lnTo>
                <a:lnTo>
                  <a:pt x="31030" y="132345"/>
                </a:lnTo>
                <a:lnTo>
                  <a:pt x="24388" y="133507"/>
                </a:lnTo>
                <a:lnTo>
                  <a:pt x="19495" y="135135"/>
                </a:lnTo>
                <a:lnTo>
                  <a:pt x="19495" y="0"/>
                </a:lnTo>
                <a:lnTo>
                  <a:pt x="134837" y="0"/>
                </a:lnTo>
                <a:lnTo>
                  <a:pt x="134837" y="33040"/>
                </a:lnTo>
                <a:lnTo>
                  <a:pt x="53279" y="33040"/>
                </a:lnTo>
                <a:lnTo>
                  <a:pt x="53279" y="98673"/>
                </a:lnTo>
                <a:lnTo>
                  <a:pt x="58637" y="98375"/>
                </a:lnTo>
                <a:lnTo>
                  <a:pt x="61317" y="98375"/>
                </a:lnTo>
                <a:lnTo>
                  <a:pt x="110402" y="111351"/>
                </a:lnTo>
                <a:lnTo>
                  <a:pt x="141683" y="147488"/>
                </a:lnTo>
                <a:lnTo>
                  <a:pt x="147785" y="179784"/>
                </a:lnTo>
                <a:lnTo>
                  <a:pt x="146278" y="197308"/>
                </a:lnTo>
                <a:lnTo>
                  <a:pt x="123675" y="239613"/>
                </a:lnTo>
                <a:lnTo>
                  <a:pt x="79613" y="261099"/>
                </a:lnTo>
                <a:lnTo>
                  <a:pt x="61317" y="26253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65582" y="2007365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895" y="259852"/>
                </a:moveTo>
                <a:lnTo>
                  <a:pt x="17106" y="259852"/>
                </a:lnTo>
                <a:lnTo>
                  <a:pt x="68608" y="146893"/>
                </a:lnTo>
                <a:lnTo>
                  <a:pt x="0" y="0"/>
                </a:lnTo>
                <a:lnTo>
                  <a:pt x="58931" y="0"/>
                </a:lnTo>
                <a:lnTo>
                  <a:pt x="95992" y="90189"/>
                </a:lnTo>
                <a:lnTo>
                  <a:pt x="135578" y="0"/>
                </a:lnTo>
                <a:lnTo>
                  <a:pt x="193471" y="0"/>
                </a:lnTo>
                <a:lnTo>
                  <a:pt x="75895" y="2598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09660" y="2152621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5">
                <a:moveTo>
                  <a:pt x="38395" y="173235"/>
                </a:moveTo>
                <a:lnTo>
                  <a:pt x="0" y="173235"/>
                </a:lnTo>
                <a:lnTo>
                  <a:pt x="0" y="0"/>
                </a:lnTo>
                <a:lnTo>
                  <a:pt x="38395" y="0"/>
                </a:lnTo>
                <a:lnTo>
                  <a:pt x="38395" y="17323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24994" y="1923128"/>
            <a:ext cx="2494280" cy="263525"/>
          </a:xfrm>
          <a:custGeom>
            <a:avLst/>
            <a:gdLst/>
            <a:ahLst/>
            <a:cxnLst/>
            <a:rect l="l" t="t" r="r" b="b"/>
            <a:pathLst>
              <a:path w="2494279" h="263525">
                <a:moveTo>
                  <a:pt x="99259" y="196899"/>
                </a:moveTo>
                <a:lnTo>
                  <a:pt x="0" y="196899"/>
                </a:lnTo>
                <a:lnTo>
                  <a:pt x="0" y="146297"/>
                </a:lnTo>
                <a:lnTo>
                  <a:pt x="99259" y="146297"/>
                </a:lnTo>
                <a:lnTo>
                  <a:pt x="99259" y="196899"/>
                </a:lnTo>
                <a:close/>
              </a:path>
              <a:path w="2494279" h="263525">
                <a:moveTo>
                  <a:pt x="288683" y="259853"/>
                </a:moveTo>
                <a:lnTo>
                  <a:pt x="220074" y="259853"/>
                </a:lnTo>
                <a:lnTo>
                  <a:pt x="324697" y="0"/>
                </a:lnTo>
                <a:lnTo>
                  <a:pt x="399858" y="0"/>
                </a:lnTo>
                <a:lnTo>
                  <a:pt x="427405" y="62061"/>
                </a:lnTo>
                <a:lnTo>
                  <a:pt x="363244" y="62061"/>
                </a:lnTo>
                <a:lnTo>
                  <a:pt x="325144" y="163115"/>
                </a:lnTo>
                <a:lnTo>
                  <a:pt x="472258" y="163115"/>
                </a:lnTo>
                <a:lnTo>
                  <a:pt x="492406" y="208508"/>
                </a:lnTo>
                <a:lnTo>
                  <a:pt x="308028" y="208508"/>
                </a:lnTo>
                <a:lnTo>
                  <a:pt x="288683" y="259853"/>
                </a:lnTo>
                <a:close/>
              </a:path>
              <a:path w="2494279" h="263525">
                <a:moveTo>
                  <a:pt x="472258" y="163115"/>
                </a:moveTo>
                <a:lnTo>
                  <a:pt x="405068" y="163115"/>
                </a:lnTo>
                <a:lnTo>
                  <a:pt x="363244" y="62061"/>
                </a:lnTo>
                <a:lnTo>
                  <a:pt x="427405" y="62061"/>
                </a:lnTo>
                <a:lnTo>
                  <a:pt x="472258" y="163115"/>
                </a:lnTo>
                <a:close/>
              </a:path>
              <a:path w="2494279" h="263525">
                <a:moveTo>
                  <a:pt x="515196" y="259853"/>
                </a:moveTo>
                <a:lnTo>
                  <a:pt x="445692" y="259853"/>
                </a:lnTo>
                <a:lnTo>
                  <a:pt x="424261" y="208508"/>
                </a:lnTo>
                <a:lnTo>
                  <a:pt x="492406" y="208508"/>
                </a:lnTo>
                <a:lnTo>
                  <a:pt x="515196" y="259853"/>
                </a:lnTo>
                <a:close/>
              </a:path>
              <a:path w="2494279" h="263525">
                <a:moveTo>
                  <a:pt x="633335" y="263277"/>
                </a:moveTo>
                <a:lnTo>
                  <a:pt x="591698" y="257063"/>
                </a:lnTo>
                <a:lnTo>
                  <a:pt x="547255" y="224990"/>
                </a:lnTo>
                <a:lnTo>
                  <a:pt x="538689" y="209699"/>
                </a:lnTo>
                <a:lnTo>
                  <a:pt x="538605" y="209549"/>
                </a:lnTo>
                <a:lnTo>
                  <a:pt x="533414" y="192099"/>
                </a:lnTo>
                <a:lnTo>
                  <a:pt x="531684" y="172640"/>
                </a:lnTo>
                <a:lnTo>
                  <a:pt x="533432" y="153507"/>
                </a:lnTo>
                <a:lnTo>
                  <a:pt x="559659" y="106710"/>
                </a:lnTo>
                <a:lnTo>
                  <a:pt x="610254" y="82293"/>
                </a:lnTo>
                <a:lnTo>
                  <a:pt x="630953" y="80665"/>
                </a:lnTo>
                <a:lnTo>
                  <a:pt x="645146" y="81390"/>
                </a:lnTo>
                <a:lnTo>
                  <a:pt x="659749" y="83567"/>
                </a:lnTo>
                <a:lnTo>
                  <a:pt x="674685" y="87176"/>
                </a:lnTo>
                <a:lnTo>
                  <a:pt x="690180" y="92273"/>
                </a:lnTo>
                <a:lnTo>
                  <a:pt x="690180" y="121593"/>
                </a:lnTo>
                <a:lnTo>
                  <a:pt x="645088" y="121593"/>
                </a:lnTo>
                <a:lnTo>
                  <a:pt x="633351" y="122458"/>
                </a:lnTo>
                <a:lnTo>
                  <a:pt x="598989" y="142865"/>
                </a:lnTo>
                <a:lnTo>
                  <a:pt x="590615" y="172194"/>
                </a:lnTo>
                <a:lnTo>
                  <a:pt x="591518" y="183244"/>
                </a:lnTo>
                <a:lnTo>
                  <a:pt x="594227" y="193179"/>
                </a:lnTo>
                <a:lnTo>
                  <a:pt x="598740" y="201997"/>
                </a:lnTo>
                <a:lnTo>
                  <a:pt x="604932" y="209549"/>
                </a:lnTo>
                <a:lnTo>
                  <a:pt x="605055" y="209699"/>
                </a:lnTo>
                <a:lnTo>
                  <a:pt x="612915" y="215949"/>
                </a:lnTo>
                <a:lnTo>
                  <a:pt x="621909" y="220414"/>
                </a:lnTo>
                <a:lnTo>
                  <a:pt x="632039" y="223093"/>
                </a:lnTo>
                <a:lnTo>
                  <a:pt x="643307" y="223986"/>
                </a:lnTo>
                <a:lnTo>
                  <a:pt x="692713" y="223986"/>
                </a:lnTo>
                <a:lnTo>
                  <a:pt x="692713" y="251519"/>
                </a:lnTo>
                <a:lnTo>
                  <a:pt x="676893" y="256663"/>
                </a:lnTo>
                <a:lnTo>
                  <a:pt x="661724" y="260337"/>
                </a:lnTo>
                <a:lnTo>
                  <a:pt x="647204" y="262542"/>
                </a:lnTo>
                <a:lnTo>
                  <a:pt x="633335" y="263277"/>
                </a:lnTo>
                <a:close/>
              </a:path>
              <a:path w="2494279" h="263525">
                <a:moveTo>
                  <a:pt x="690180" y="133349"/>
                </a:moveTo>
                <a:lnTo>
                  <a:pt x="678768" y="128206"/>
                </a:lnTo>
                <a:lnTo>
                  <a:pt x="667448" y="124532"/>
                </a:lnTo>
                <a:lnTo>
                  <a:pt x="656222" y="122327"/>
                </a:lnTo>
                <a:lnTo>
                  <a:pt x="645088" y="121593"/>
                </a:lnTo>
                <a:lnTo>
                  <a:pt x="690180" y="121593"/>
                </a:lnTo>
                <a:lnTo>
                  <a:pt x="690180" y="133349"/>
                </a:lnTo>
                <a:close/>
              </a:path>
              <a:path w="2494279" h="263525">
                <a:moveTo>
                  <a:pt x="692713" y="223986"/>
                </a:moveTo>
                <a:lnTo>
                  <a:pt x="643307" y="223986"/>
                </a:lnTo>
                <a:lnTo>
                  <a:pt x="652921" y="223223"/>
                </a:lnTo>
                <a:lnTo>
                  <a:pt x="664360" y="220935"/>
                </a:lnTo>
                <a:lnTo>
                  <a:pt x="677624" y="217121"/>
                </a:lnTo>
                <a:lnTo>
                  <a:pt x="692713" y="211782"/>
                </a:lnTo>
                <a:lnTo>
                  <a:pt x="692713" y="223986"/>
                </a:lnTo>
                <a:close/>
              </a:path>
              <a:path w="2494279" h="263525">
                <a:moveTo>
                  <a:pt x="855829" y="122038"/>
                </a:moveTo>
                <a:lnTo>
                  <a:pt x="711468" y="122038"/>
                </a:lnTo>
                <a:lnTo>
                  <a:pt x="711468" y="111174"/>
                </a:lnTo>
                <a:lnTo>
                  <a:pt x="784991" y="29021"/>
                </a:lnTo>
                <a:lnTo>
                  <a:pt x="791830" y="29021"/>
                </a:lnTo>
                <a:lnTo>
                  <a:pt x="791830" y="84237"/>
                </a:lnTo>
                <a:lnTo>
                  <a:pt x="855829" y="84237"/>
                </a:lnTo>
                <a:lnTo>
                  <a:pt x="855829" y="122038"/>
                </a:lnTo>
                <a:close/>
              </a:path>
              <a:path w="2494279" h="263525">
                <a:moveTo>
                  <a:pt x="804784" y="263277"/>
                </a:moveTo>
                <a:lnTo>
                  <a:pt x="764315" y="253816"/>
                </a:lnTo>
                <a:lnTo>
                  <a:pt x="737730" y="212526"/>
                </a:lnTo>
                <a:lnTo>
                  <a:pt x="736614" y="197346"/>
                </a:lnTo>
                <a:lnTo>
                  <a:pt x="736614" y="122038"/>
                </a:lnTo>
                <a:lnTo>
                  <a:pt x="791830" y="122038"/>
                </a:lnTo>
                <a:lnTo>
                  <a:pt x="791830" y="203001"/>
                </a:lnTo>
                <a:lnTo>
                  <a:pt x="794211" y="209847"/>
                </a:lnTo>
                <a:lnTo>
                  <a:pt x="798974" y="214907"/>
                </a:lnTo>
                <a:lnTo>
                  <a:pt x="803805" y="219930"/>
                </a:lnTo>
                <a:lnTo>
                  <a:pt x="810490" y="222497"/>
                </a:lnTo>
                <a:lnTo>
                  <a:pt x="855829" y="222497"/>
                </a:lnTo>
                <a:lnTo>
                  <a:pt x="855829" y="252263"/>
                </a:lnTo>
                <a:lnTo>
                  <a:pt x="842759" y="257082"/>
                </a:lnTo>
                <a:lnTo>
                  <a:pt x="829896" y="260523"/>
                </a:lnTo>
                <a:lnTo>
                  <a:pt x="817238" y="262588"/>
                </a:lnTo>
                <a:lnTo>
                  <a:pt x="804784" y="263277"/>
                </a:lnTo>
                <a:close/>
              </a:path>
              <a:path w="2494279" h="263525">
                <a:moveTo>
                  <a:pt x="855829" y="222497"/>
                </a:moveTo>
                <a:lnTo>
                  <a:pt x="818919" y="222497"/>
                </a:lnTo>
                <a:lnTo>
                  <a:pt x="827645" y="221855"/>
                </a:lnTo>
                <a:lnTo>
                  <a:pt x="836706" y="219930"/>
                </a:lnTo>
                <a:lnTo>
                  <a:pt x="846101" y="216721"/>
                </a:lnTo>
                <a:lnTo>
                  <a:pt x="855829" y="212228"/>
                </a:lnTo>
                <a:lnTo>
                  <a:pt x="855829" y="222497"/>
                </a:lnTo>
                <a:close/>
              </a:path>
              <a:path w="2494279" h="263525">
                <a:moveTo>
                  <a:pt x="948659" y="263277"/>
                </a:moveTo>
                <a:lnTo>
                  <a:pt x="911824" y="253314"/>
                </a:lnTo>
                <a:lnTo>
                  <a:pt x="885482" y="211382"/>
                </a:lnTo>
                <a:lnTo>
                  <a:pt x="884365" y="196602"/>
                </a:lnTo>
                <a:lnTo>
                  <a:pt x="884365" y="84237"/>
                </a:lnTo>
                <a:lnTo>
                  <a:pt x="939582" y="84237"/>
                </a:lnTo>
                <a:lnTo>
                  <a:pt x="939582" y="192880"/>
                </a:lnTo>
                <a:lnTo>
                  <a:pt x="941312" y="207531"/>
                </a:lnTo>
                <a:lnTo>
                  <a:pt x="946503" y="217996"/>
                </a:lnTo>
                <a:lnTo>
                  <a:pt x="955153" y="224274"/>
                </a:lnTo>
                <a:lnTo>
                  <a:pt x="967261" y="226367"/>
                </a:lnTo>
                <a:lnTo>
                  <a:pt x="1060730" y="226367"/>
                </a:lnTo>
                <a:lnTo>
                  <a:pt x="1060730" y="234702"/>
                </a:lnTo>
                <a:lnTo>
                  <a:pt x="1005514" y="234702"/>
                </a:lnTo>
                <a:lnTo>
                  <a:pt x="992809" y="247203"/>
                </a:lnTo>
                <a:lnTo>
                  <a:pt x="979097" y="256133"/>
                </a:lnTo>
                <a:lnTo>
                  <a:pt x="964380" y="261491"/>
                </a:lnTo>
                <a:lnTo>
                  <a:pt x="948659" y="263277"/>
                </a:lnTo>
                <a:close/>
              </a:path>
              <a:path w="2494279" h="263525">
                <a:moveTo>
                  <a:pt x="1060730" y="226367"/>
                </a:moveTo>
                <a:lnTo>
                  <a:pt x="967261" y="226367"/>
                </a:lnTo>
                <a:lnTo>
                  <a:pt x="974787" y="225605"/>
                </a:lnTo>
                <a:lnTo>
                  <a:pt x="981736" y="223316"/>
                </a:lnTo>
                <a:lnTo>
                  <a:pt x="988107" y="219502"/>
                </a:lnTo>
                <a:lnTo>
                  <a:pt x="993903" y="214163"/>
                </a:lnTo>
                <a:lnTo>
                  <a:pt x="1001342" y="206028"/>
                </a:lnTo>
                <a:lnTo>
                  <a:pt x="1005066" y="200024"/>
                </a:lnTo>
                <a:lnTo>
                  <a:pt x="1005066" y="84237"/>
                </a:lnTo>
                <a:lnTo>
                  <a:pt x="1060730" y="84237"/>
                </a:lnTo>
                <a:lnTo>
                  <a:pt x="1060730" y="226367"/>
                </a:lnTo>
                <a:close/>
              </a:path>
              <a:path w="2494279" h="263525">
                <a:moveTo>
                  <a:pt x="1060730" y="259853"/>
                </a:moveTo>
                <a:lnTo>
                  <a:pt x="1005514" y="259853"/>
                </a:lnTo>
                <a:lnTo>
                  <a:pt x="1005514" y="234702"/>
                </a:lnTo>
                <a:lnTo>
                  <a:pt x="1060730" y="234702"/>
                </a:lnTo>
                <a:lnTo>
                  <a:pt x="1060730" y="259853"/>
                </a:lnTo>
                <a:close/>
              </a:path>
              <a:path w="2494279" h="263525">
                <a:moveTo>
                  <a:pt x="1105297" y="147041"/>
                </a:moveTo>
                <a:lnTo>
                  <a:pt x="1105297" y="102096"/>
                </a:lnTo>
                <a:lnTo>
                  <a:pt x="1123068" y="92720"/>
                </a:lnTo>
                <a:lnTo>
                  <a:pt x="1141690" y="86022"/>
                </a:lnTo>
                <a:lnTo>
                  <a:pt x="1161166" y="82004"/>
                </a:lnTo>
                <a:lnTo>
                  <a:pt x="1181497" y="80665"/>
                </a:lnTo>
                <a:lnTo>
                  <a:pt x="1214057" y="84004"/>
                </a:lnTo>
                <a:lnTo>
                  <a:pt x="1237312" y="94022"/>
                </a:lnTo>
                <a:lnTo>
                  <a:pt x="1251265" y="110719"/>
                </a:lnTo>
                <a:lnTo>
                  <a:pt x="1252659" y="117723"/>
                </a:lnTo>
                <a:lnTo>
                  <a:pt x="1170039" y="117723"/>
                </a:lnTo>
                <a:lnTo>
                  <a:pt x="1152822" y="119555"/>
                </a:lnTo>
                <a:lnTo>
                  <a:pt x="1136293" y="125053"/>
                </a:lnTo>
                <a:lnTo>
                  <a:pt x="1120659" y="134094"/>
                </a:lnTo>
                <a:lnTo>
                  <a:pt x="1105297" y="147041"/>
                </a:lnTo>
                <a:close/>
              </a:path>
              <a:path w="2494279" h="263525">
                <a:moveTo>
                  <a:pt x="1145340" y="263277"/>
                </a:moveTo>
                <a:lnTo>
                  <a:pt x="1104188" y="243482"/>
                </a:lnTo>
                <a:lnTo>
                  <a:pt x="1096516" y="223018"/>
                </a:lnTo>
                <a:lnTo>
                  <a:pt x="1096434" y="222250"/>
                </a:lnTo>
                <a:lnTo>
                  <a:pt x="1096338" y="221356"/>
                </a:lnTo>
                <a:lnTo>
                  <a:pt x="1096220" y="220265"/>
                </a:lnTo>
                <a:lnTo>
                  <a:pt x="1097141" y="209363"/>
                </a:lnTo>
                <a:lnTo>
                  <a:pt x="1122137" y="175784"/>
                </a:lnTo>
                <a:lnTo>
                  <a:pt x="1166932" y="157627"/>
                </a:lnTo>
                <a:lnTo>
                  <a:pt x="1200547" y="147041"/>
                </a:lnTo>
                <a:lnTo>
                  <a:pt x="1199297" y="134094"/>
                </a:lnTo>
                <a:lnTo>
                  <a:pt x="1193890" y="125053"/>
                </a:lnTo>
                <a:lnTo>
                  <a:pt x="1184113" y="119555"/>
                </a:lnTo>
                <a:lnTo>
                  <a:pt x="1170039" y="117723"/>
                </a:lnTo>
                <a:lnTo>
                  <a:pt x="1252659" y="117723"/>
                </a:lnTo>
                <a:lnTo>
                  <a:pt x="1255916" y="134094"/>
                </a:lnTo>
                <a:lnTo>
                  <a:pt x="1255916" y="174872"/>
                </a:lnTo>
                <a:lnTo>
                  <a:pt x="1200547" y="174872"/>
                </a:lnTo>
                <a:lnTo>
                  <a:pt x="1187788" y="179589"/>
                </a:lnTo>
                <a:lnTo>
                  <a:pt x="1152179" y="203845"/>
                </a:lnTo>
                <a:lnTo>
                  <a:pt x="1152179" y="216941"/>
                </a:lnTo>
                <a:lnTo>
                  <a:pt x="1153922" y="221356"/>
                </a:lnTo>
                <a:lnTo>
                  <a:pt x="1157389" y="225027"/>
                </a:lnTo>
                <a:lnTo>
                  <a:pt x="1160830" y="228562"/>
                </a:lnTo>
                <a:lnTo>
                  <a:pt x="1165086" y="230385"/>
                </a:lnTo>
                <a:lnTo>
                  <a:pt x="1285834" y="230385"/>
                </a:lnTo>
                <a:lnTo>
                  <a:pt x="1285834" y="243482"/>
                </a:lnTo>
                <a:lnTo>
                  <a:pt x="1203233" y="243482"/>
                </a:lnTo>
                <a:lnTo>
                  <a:pt x="1188787" y="252142"/>
                </a:lnTo>
                <a:lnTo>
                  <a:pt x="1174323" y="258328"/>
                </a:lnTo>
                <a:lnTo>
                  <a:pt x="1159840" y="262040"/>
                </a:lnTo>
                <a:lnTo>
                  <a:pt x="1145340" y="263277"/>
                </a:lnTo>
                <a:close/>
              </a:path>
              <a:path w="2494279" h="263525">
                <a:moveTo>
                  <a:pt x="1285834" y="230385"/>
                </a:moveTo>
                <a:lnTo>
                  <a:pt x="1170039" y="230385"/>
                </a:lnTo>
                <a:lnTo>
                  <a:pt x="1177807" y="229566"/>
                </a:lnTo>
                <a:lnTo>
                  <a:pt x="1185482" y="227111"/>
                </a:lnTo>
                <a:lnTo>
                  <a:pt x="1193062" y="223018"/>
                </a:lnTo>
                <a:lnTo>
                  <a:pt x="1200547" y="217288"/>
                </a:lnTo>
                <a:lnTo>
                  <a:pt x="1200547" y="174872"/>
                </a:lnTo>
                <a:lnTo>
                  <a:pt x="1255916" y="174872"/>
                </a:lnTo>
                <a:lnTo>
                  <a:pt x="1255916" y="222250"/>
                </a:lnTo>
                <a:lnTo>
                  <a:pt x="1258945" y="226367"/>
                </a:lnTo>
                <a:lnTo>
                  <a:pt x="1285834" y="226367"/>
                </a:lnTo>
                <a:lnTo>
                  <a:pt x="1285834" y="230385"/>
                </a:lnTo>
                <a:close/>
              </a:path>
              <a:path w="2494279" h="263525">
                <a:moveTo>
                  <a:pt x="1285834" y="226367"/>
                </a:moveTo>
                <a:lnTo>
                  <a:pt x="1269556" y="226367"/>
                </a:lnTo>
                <a:lnTo>
                  <a:pt x="1276606" y="223018"/>
                </a:lnTo>
                <a:lnTo>
                  <a:pt x="1285834" y="216544"/>
                </a:lnTo>
                <a:lnTo>
                  <a:pt x="1285834" y="226367"/>
                </a:lnTo>
                <a:close/>
              </a:path>
              <a:path w="2494279" h="263525">
                <a:moveTo>
                  <a:pt x="1234037" y="263277"/>
                </a:moveTo>
                <a:lnTo>
                  <a:pt x="1222345" y="262040"/>
                </a:lnTo>
                <a:lnTo>
                  <a:pt x="1213313" y="258328"/>
                </a:lnTo>
                <a:lnTo>
                  <a:pt x="1206943" y="252142"/>
                </a:lnTo>
                <a:lnTo>
                  <a:pt x="1203233" y="243482"/>
                </a:lnTo>
                <a:lnTo>
                  <a:pt x="1285834" y="243482"/>
                </a:lnTo>
                <a:lnTo>
                  <a:pt x="1285834" y="247203"/>
                </a:lnTo>
                <a:lnTo>
                  <a:pt x="1272272" y="254235"/>
                </a:lnTo>
                <a:lnTo>
                  <a:pt x="1259117" y="259258"/>
                </a:lnTo>
                <a:lnTo>
                  <a:pt x="1246372" y="262272"/>
                </a:lnTo>
                <a:lnTo>
                  <a:pt x="1234037" y="263277"/>
                </a:lnTo>
                <a:close/>
              </a:path>
              <a:path w="2494279" h="263525">
                <a:moveTo>
                  <a:pt x="1365120" y="259853"/>
                </a:moveTo>
                <a:lnTo>
                  <a:pt x="1309751" y="259853"/>
                </a:lnTo>
                <a:lnTo>
                  <a:pt x="1309751" y="0"/>
                </a:lnTo>
                <a:lnTo>
                  <a:pt x="1365120" y="0"/>
                </a:lnTo>
                <a:lnTo>
                  <a:pt x="1365120" y="259853"/>
                </a:lnTo>
                <a:close/>
              </a:path>
              <a:path w="2494279" h="263525">
                <a:moveTo>
                  <a:pt x="1648783" y="263277"/>
                </a:moveTo>
                <a:lnTo>
                  <a:pt x="1620656" y="263277"/>
                </a:lnTo>
                <a:lnTo>
                  <a:pt x="1494898" y="0"/>
                </a:lnTo>
                <a:lnTo>
                  <a:pt x="1565440" y="0"/>
                </a:lnTo>
                <a:lnTo>
                  <a:pt x="1634048" y="148232"/>
                </a:lnTo>
                <a:lnTo>
                  <a:pt x="1701264" y="148232"/>
                </a:lnTo>
                <a:lnTo>
                  <a:pt x="1648783" y="263277"/>
                </a:lnTo>
                <a:close/>
              </a:path>
              <a:path w="2494279" h="263525">
                <a:moveTo>
                  <a:pt x="1701264" y="148232"/>
                </a:moveTo>
                <a:lnTo>
                  <a:pt x="1634048" y="148232"/>
                </a:lnTo>
                <a:lnTo>
                  <a:pt x="1699237" y="0"/>
                </a:lnTo>
                <a:lnTo>
                  <a:pt x="1768884" y="0"/>
                </a:lnTo>
                <a:lnTo>
                  <a:pt x="1701264" y="148232"/>
                </a:lnTo>
                <a:close/>
              </a:path>
              <a:path w="2494279" h="263525">
                <a:moveTo>
                  <a:pt x="1790658" y="147041"/>
                </a:moveTo>
                <a:lnTo>
                  <a:pt x="1790658" y="102096"/>
                </a:lnTo>
                <a:lnTo>
                  <a:pt x="1808423" y="92720"/>
                </a:lnTo>
                <a:lnTo>
                  <a:pt x="1827043" y="86022"/>
                </a:lnTo>
                <a:lnTo>
                  <a:pt x="1846521" y="82004"/>
                </a:lnTo>
                <a:lnTo>
                  <a:pt x="1866858" y="80665"/>
                </a:lnTo>
                <a:lnTo>
                  <a:pt x="1899412" y="84004"/>
                </a:lnTo>
                <a:lnTo>
                  <a:pt x="1922665" y="94022"/>
                </a:lnTo>
                <a:lnTo>
                  <a:pt x="1936616" y="110719"/>
                </a:lnTo>
                <a:lnTo>
                  <a:pt x="1938010" y="117723"/>
                </a:lnTo>
                <a:lnTo>
                  <a:pt x="1855390" y="117723"/>
                </a:lnTo>
                <a:lnTo>
                  <a:pt x="1838175" y="119555"/>
                </a:lnTo>
                <a:lnTo>
                  <a:pt x="1821649" y="125053"/>
                </a:lnTo>
                <a:lnTo>
                  <a:pt x="1806018" y="134094"/>
                </a:lnTo>
                <a:lnTo>
                  <a:pt x="1790658" y="147041"/>
                </a:lnTo>
                <a:close/>
              </a:path>
              <a:path w="2494279" h="263525">
                <a:moveTo>
                  <a:pt x="1830691" y="263277"/>
                </a:moveTo>
                <a:lnTo>
                  <a:pt x="1789539" y="243482"/>
                </a:lnTo>
                <a:lnTo>
                  <a:pt x="1781785" y="222250"/>
                </a:lnTo>
                <a:lnTo>
                  <a:pt x="1781689" y="221356"/>
                </a:lnTo>
                <a:lnTo>
                  <a:pt x="1796306" y="183355"/>
                </a:lnTo>
                <a:lnTo>
                  <a:pt x="1852287" y="157627"/>
                </a:lnTo>
                <a:lnTo>
                  <a:pt x="1885908" y="147041"/>
                </a:lnTo>
                <a:lnTo>
                  <a:pt x="1884651" y="134094"/>
                </a:lnTo>
                <a:lnTo>
                  <a:pt x="1879243" y="125053"/>
                </a:lnTo>
                <a:lnTo>
                  <a:pt x="1869465" y="119555"/>
                </a:lnTo>
                <a:lnTo>
                  <a:pt x="1855390" y="117723"/>
                </a:lnTo>
                <a:lnTo>
                  <a:pt x="1938010" y="117723"/>
                </a:lnTo>
                <a:lnTo>
                  <a:pt x="1941267" y="134094"/>
                </a:lnTo>
                <a:lnTo>
                  <a:pt x="1941267" y="174872"/>
                </a:lnTo>
                <a:lnTo>
                  <a:pt x="1885908" y="174872"/>
                </a:lnTo>
                <a:lnTo>
                  <a:pt x="1873143" y="179589"/>
                </a:lnTo>
                <a:lnTo>
                  <a:pt x="1837530" y="203845"/>
                </a:lnTo>
                <a:lnTo>
                  <a:pt x="1837530" y="216941"/>
                </a:lnTo>
                <a:lnTo>
                  <a:pt x="1839273" y="221356"/>
                </a:lnTo>
                <a:lnTo>
                  <a:pt x="1842740" y="225027"/>
                </a:lnTo>
                <a:lnTo>
                  <a:pt x="1846181" y="228562"/>
                </a:lnTo>
                <a:lnTo>
                  <a:pt x="1850437" y="230385"/>
                </a:lnTo>
                <a:lnTo>
                  <a:pt x="1971185" y="230385"/>
                </a:lnTo>
                <a:lnTo>
                  <a:pt x="1971185" y="243482"/>
                </a:lnTo>
                <a:lnTo>
                  <a:pt x="1888584" y="243482"/>
                </a:lnTo>
                <a:lnTo>
                  <a:pt x="1874138" y="252142"/>
                </a:lnTo>
                <a:lnTo>
                  <a:pt x="1859673" y="258328"/>
                </a:lnTo>
                <a:lnTo>
                  <a:pt x="1845191" y="262040"/>
                </a:lnTo>
                <a:lnTo>
                  <a:pt x="1830691" y="263277"/>
                </a:lnTo>
                <a:close/>
              </a:path>
              <a:path w="2494279" h="263525">
                <a:moveTo>
                  <a:pt x="1971185" y="230385"/>
                </a:moveTo>
                <a:lnTo>
                  <a:pt x="1855390" y="230385"/>
                </a:lnTo>
                <a:lnTo>
                  <a:pt x="1863158" y="229566"/>
                </a:lnTo>
                <a:lnTo>
                  <a:pt x="1870834" y="227111"/>
                </a:lnTo>
                <a:lnTo>
                  <a:pt x="1878417" y="223018"/>
                </a:lnTo>
                <a:lnTo>
                  <a:pt x="1885908" y="217288"/>
                </a:lnTo>
                <a:lnTo>
                  <a:pt x="1885908" y="174872"/>
                </a:lnTo>
                <a:lnTo>
                  <a:pt x="1941267" y="174872"/>
                </a:lnTo>
                <a:lnTo>
                  <a:pt x="1941267" y="222250"/>
                </a:lnTo>
                <a:lnTo>
                  <a:pt x="1944296" y="226367"/>
                </a:lnTo>
                <a:lnTo>
                  <a:pt x="1971185" y="226367"/>
                </a:lnTo>
                <a:lnTo>
                  <a:pt x="1971185" y="230385"/>
                </a:lnTo>
                <a:close/>
              </a:path>
              <a:path w="2494279" h="263525">
                <a:moveTo>
                  <a:pt x="1971185" y="226367"/>
                </a:moveTo>
                <a:lnTo>
                  <a:pt x="1954907" y="226367"/>
                </a:lnTo>
                <a:lnTo>
                  <a:pt x="1961966" y="223018"/>
                </a:lnTo>
                <a:lnTo>
                  <a:pt x="1971185" y="216544"/>
                </a:lnTo>
                <a:lnTo>
                  <a:pt x="1971185" y="226367"/>
                </a:lnTo>
                <a:close/>
              </a:path>
              <a:path w="2494279" h="263525">
                <a:moveTo>
                  <a:pt x="1919388" y="263277"/>
                </a:moveTo>
                <a:lnTo>
                  <a:pt x="1907695" y="262040"/>
                </a:lnTo>
                <a:lnTo>
                  <a:pt x="1898664" y="258328"/>
                </a:lnTo>
                <a:lnTo>
                  <a:pt x="1892294" y="252142"/>
                </a:lnTo>
                <a:lnTo>
                  <a:pt x="1888584" y="243482"/>
                </a:lnTo>
                <a:lnTo>
                  <a:pt x="1971185" y="243482"/>
                </a:lnTo>
                <a:lnTo>
                  <a:pt x="1971185" y="247203"/>
                </a:lnTo>
                <a:lnTo>
                  <a:pt x="1957623" y="254235"/>
                </a:lnTo>
                <a:lnTo>
                  <a:pt x="1944468" y="259258"/>
                </a:lnTo>
                <a:lnTo>
                  <a:pt x="1931723" y="262272"/>
                </a:lnTo>
                <a:lnTo>
                  <a:pt x="1919388" y="263277"/>
                </a:lnTo>
                <a:close/>
              </a:path>
              <a:path w="2494279" h="263525">
                <a:moveTo>
                  <a:pt x="2050471" y="259853"/>
                </a:moveTo>
                <a:lnTo>
                  <a:pt x="1995102" y="259853"/>
                </a:lnTo>
                <a:lnTo>
                  <a:pt x="1995102" y="0"/>
                </a:lnTo>
                <a:lnTo>
                  <a:pt x="2050471" y="0"/>
                </a:lnTo>
                <a:lnTo>
                  <a:pt x="2050471" y="259853"/>
                </a:lnTo>
                <a:close/>
              </a:path>
              <a:path w="2494279" h="263525">
                <a:moveTo>
                  <a:pt x="2161608" y="263277"/>
                </a:moveTo>
                <a:lnTo>
                  <a:pt x="2124773" y="253314"/>
                </a:lnTo>
                <a:lnTo>
                  <a:pt x="2098431" y="211382"/>
                </a:lnTo>
                <a:lnTo>
                  <a:pt x="2097315" y="196602"/>
                </a:lnTo>
                <a:lnTo>
                  <a:pt x="2097315" y="84237"/>
                </a:lnTo>
                <a:lnTo>
                  <a:pt x="2152531" y="84237"/>
                </a:lnTo>
                <a:lnTo>
                  <a:pt x="2152531" y="192880"/>
                </a:lnTo>
                <a:lnTo>
                  <a:pt x="2154261" y="207531"/>
                </a:lnTo>
                <a:lnTo>
                  <a:pt x="2159452" y="217996"/>
                </a:lnTo>
                <a:lnTo>
                  <a:pt x="2168102" y="224274"/>
                </a:lnTo>
                <a:lnTo>
                  <a:pt x="2180211" y="226367"/>
                </a:lnTo>
                <a:lnTo>
                  <a:pt x="2273679" y="226367"/>
                </a:lnTo>
                <a:lnTo>
                  <a:pt x="2273679" y="234702"/>
                </a:lnTo>
                <a:lnTo>
                  <a:pt x="2218463" y="234702"/>
                </a:lnTo>
                <a:lnTo>
                  <a:pt x="2205754" y="247203"/>
                </a:lnTo>
                <a:lnTo>
                  <a:pt x="2192043" y="256133"/>
                </a:lnTo>
                <a:lnTo>
                  <a:pt x="2177328" y="261491"/>
                </a:lnTo>
                <a:lnTo>
                  <a:pt x="2161608" y="263277"/>
                </a:lnTo>
                <a:close/>
              </a:path>
              <a:path w="2494279" h="263525">
                <a:moveTo>
                  <a:pt x="2273679" y="226367"/>
                </a:moveTo>
                <a:lnTo>
                  <a:pt x="2180211" y="226367"/>
                </a:lnTo>
                <a:lnTo>
                  <a:pt x="2187737" y="225605"/>
                </a:lnTo>
                <a:lnTo>
                  <a:pt x="2194685" y="223316"/>
                </a:lnTo>
                <a:lnTo>
                  <a:pt x="2201056" y="219502"/>
                </a:lnTo>
                <a:lnTo>
                  <a:pt x="2206852" y="214163"/>
                </a:lnTo>
                <a:lnTo>
                  <a:pt x="2214291" y="206028"/>
                </a:lnTo>
                <a:lnTo>
                  <a:pt x="2218015" y="200024"/>
                </a:lnTo>
                <a:lnTo>
                  <a:pt x="2218015" y="84237"/>
                </a:lnTo>
                <a:lnTo>
                  <a:pt x="2273679" y="84237"/>
                </a:lnTo>
                <a:lnTo>
                  <a:pt x="2273679" y="226367"/>
                </a:lnTo>
                <a:close/>
              </a:path>
              <a:path w="2494279" h="263525">
                <a:moveTo>
                  <a:pt x="2273679" y="259853"/>
                </a:moveTo>
                <a:lnTo>
                  <a:pt x="2218463" y="259853"/>
                </a:lnTo>
                <a:lnTo>
                  <a:pt x="2218463" y="234702"/>
                </a:lnTo>
                <a:lnTo>
                  <a:pt x="2273679" y="234702"/>
                </a:lnTo>
                <a:lnTo>
                  <a:pt x="2273679" y="259853"/>
                </a:lnTo>
                <a:close/>
              </a:path>
              <a:path w="2494279" h="263525">
                <a:moveTo>
                  <a:pt x="2412458" y="263277"/>
                </a:moveTo>
                <a:lnTo>
                  <a:pt x="2370786" y="257063"/>
                </a:lnTo>
                <a:lnTo>
                  <a:pt x="2326230" y="224990"/>
                </a:lnTo>
                <a:lnTo>
                  <a:pt x="2310655" y="172640"/>
                </a:lnTo>
                <a:lnTo>
                  <a:pt x="2312284" y="153441"/>
                </a:lnTo>
                <a:lnTo>
                  <a:pt x="2336706" y="106560"/>
                </a:lnTo>
                <a:lnTo>
                  <a:pt x="2383808" y="82283"/>
                </a:lnTo>
                <a:lnTo>
                  <a:pt x="2403076" y="80665"/>
                </a:lnTo>
                <a:lnTo>
                  <a:pt x="2421517" y="82283"/>
                </a:lnTo>
                <a:lnTo>
                  <a:pt x="2422184" y="82283"/>
                </a:lnTo>
                <a:lnTo>
                  <a:pt x="2440025" y="87473"/>
                </a:lnTo>
                <a:lnTo>
                  <a:pt x="2455737" y="95985"/>
                </a:lnTo>
                <a:lnTo>
                  <a:pt x="2469608" y="107900"/>
                </a:lnTo>
                <a:lnTo>
                  <a:pt x="2473925" y="113555"/>
                </a:lnTo>
                <a:lnTo>
                  <a:pt x="2407096" y="113555"/>
                </a:lnTo>
                <a:lnTo>
                  <a:pt x="2391926" y="115955"/>
                </a:lnTo>
                <a:lnTo>
                  <a:pt x="2380495" y="123155"/>
                </a:lnTo>
                <a:lnTo>
                  <a:pt x="2372803" y="135154"/>
                </a:lnTo>
                <a:lnTo>
                  <a:pt x="2368853" y="151953"/>
                </a:lnTo>
                <a:lnTo>
                  <a:pt x="2491405" y="151953"/>
                </a:lnTo>
                <a:lnTo>
                  <a:pt x="2493022" y="159218"/>
                </a:lnTo>
                <a:lnTo>
                  <a:pt x="2493868" y="180974"/>
                </a:lnTo>
                <a:lnTo>
                  <a:pt x="2367805" y="180974"/>
                </a:lnTo>
                <a:lnTo>
                  <a:pt x="2369458" y="192099"/>
                </a:lnTo>
                <a:lnTo>
                  <a:pt x="2392942" y="223186"/>
                </a:lnTo>
                <a:lnTo>
                  <a:pt x="2425698" y="230385"/>
                </a:lnTo>
                <a:lnTo>
                  <a:pt x="2490744" y="230385"/>
                </a:lnTo>
                <a:lnTo>
                  <a:pt x="2490744" y="240060"/>
                </a:lnTo>
                <a:lnTo>
                  <a:pt x="2474017" y="250217"/>
                </a:lnTo>
                <a:lnTo>
                  <a:pt x="2455394" y="257472"/>
                </a:lnTo>
                <a:lnTo>
                  <a:pt x="2435358" y="261723"/>
                </a:lnTo>
                <a:lnTo>
                  <a:pt x="2436456" y="261723"/>
                </a:lnTo>
                <a:lnTo>
                  <a:pt x="2412458" y="263277"/>
                </a:lnTo>
                <a:close/>
              </a:path>
              <a:path w="2494279" h="263525">
                <a:moveTo>
                  <a:pt x="2491405" y="151953"/>
                </a:moveTo>
                <a:lnTo>
                  <a:pt x="2445196" y="151953"/>
                </a:lnTo>
                <a:lnTo>
                  <a:pt x="2441143" y="135154"/>
                </a:lnTo>
                <a:lnTo>
                  <a:pt x="2433443" y="123155"/>
                </a:lnTo>
                <a:lnTo>
                  <a:pt x="2422094" y="115955"/>
                </a:lnTo>
                <a:lnTo>
                  <a:pt x="2407096" y="113555"/>
                </a:lnTo>
                <a:lnTo>
                  <a:pt x="2473925" y="113555"/>
                </a:lnTo>
                <a:lnTo>
                  <a:pt x="2480892" y="122681"/>
                </a:lnTo>
                <a:lnTo>
                  <a:pt x="2488696" y="139786"/>
                </a:lnTo>
                <a:lnTo>
                  <a:pt x="2491405" y="151953"/>
                </a:lnTo>
                <a:close/>
              </a:path>
              <a:path w="2494279" h="263525">
                <a:moveTo>
                  <a:pt x="2490744" y="230385"/>
                </a:moveTo>
                <a:lnTo>
                  <a:pt x="2425698" y="230385"/>
                </a:lnTo>
                <a:lnTo>
                  <a:pt x="2441373" y="228822"/>
                </a:lnTo>
                <a:lnTo>
                  <a:pt x="2457439" y="224134"/>
                </a:lnTo>
                <a:lnTo>
                  <a:pt x="2473895" y="216321"/>
                </a:lnTo>
                <a:lnTo>
                  <a:pt x="2490744" y="205382"/>
                </a:lnTo>
                <a:lnTo>
                  <a:pt x="2490744" y="23038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80184" y="2921759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895" y="259860"/>
                </a:moveTo>
                <a:lnTo>
                  <a:pt x="17106" y="259860"/>
                </a:lnTo>
                <a:lnTo>
                  <a:pt x="68608" y="146894"/>
                </a:lnTo>
                <a:lnTo>
                  <a:pt x="0" y="0"/>
                </a:lnTo>
                <a:lnTo>
                  <a:pt x="58931" y="0"/>
                </a:lnTo>
                <a:lnTo>
                  <a:pt x="95992" y="90192"/>
                </a:lnTo>
                <a:lnTo>
                  <a:pt x="135578" y="0"/>
                </a:lnTo>
                <a:lnTo>
                  <a:pt x="193471" y="0"/>
                </a:lnTo>
                <a:lnTo>
                  <a:pt x="75895" y="259860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24261" y="3067015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5">
                <a:moveTo>
                  <a:pt x="38395" y="173240"/>
                </a:moveTo>
                <a:lnTo>
                  <a:pt x="0" y="173240"/>
                </a:lnTo>
                <a:lnTo>
                  <a:pt x="0" y="0"/>
                </a:lnTo>
                <a:lnTo>
                  <a:pt x="38395" y="0"/>
                </a:lnTo>
                <a:lnTo>
                  <a:pt x="38395" y="173240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28332" y="2781265"/>
            <a:ext cx="119509" cy="9912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82010" y="2834101"/>
            <a:ext cx="3057366" cy="2666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1024" y="3804067"/>
            <a:ext cx="420736" cy="343167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51659" y="8012053"/>
            <a:ext cx="3896464" cy="420736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622745" y="2111625"/>
            <a:ext cx="1630045" cy="266700"/>
          </a:xfrm>
          <a:custGeom>
            <a:avLst/>
            <a:gdLst/>
            <a:ahLst/>
            <a:cxnLst/>
            <a:rect l="l" t="t" r="r" b="b"/>
            <a:pathLst>
              <a:path w="1630045" h="266700">
                <a:moveTo>
                  <a:pt x="64739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179039" y="3422"/>
                </a:lnTo>
                <a:lnTo>
                  <a:pt x="179039" y="51047"/>
                </a:lnTo>
                <a:lnTo>
                  <a:pt x="64739" y="51047"/>
                </a:lnTo>
                <a:lnTo>
                  <a:pt x="64739" y="109090"/>
                </a:lnTo>
                <a:lnTo>
                  <a:pt x="179039" y="109090"/>
                </a:lnTo>
                <a:lnTo>
                  <a:pt x="179039" y="156715"/>
                </a:lnTo>
                <a:lnTo>
                  <a:pt x="64739" y="156715"/>
                </a:lnTo>
                <a:lnTo>
                  <a:pt x="64739" y="263276"/>
                </a:lnTo>
                <a:close/>
              </a:path>
              <a:path w="1630045" h="266700">
                <a:moveTo>
                  <a:pt x="260882" y="61018"/>
                </a:moveTo>
                <a:lnTo>
                  <a:pt x="244114" y="61018"/>
                </a:lnTo>
                <a:lnTo>
                  <a:pt x="236971" y="58042"/>
                </a:lnTo>
                <a:lnTo>
                  <a:pt x="231017" y="52089"/>
                </a:lnTo>
                <a:lnTo>
                  <a:pt x="225064" y="46037"/>
                </a:lnTo>
                <a:lnTo>
                  <a:pt x="222088" y="38843"/>
                </a:lnTo>
                <a:lnTo>
                  <a:pt x="222088" y="22076"/>
                </a:lnTo>
                <a:lnTo>
                  <a:pt x="225064" y="14882"/>
                </a:lnTo>
                <a:lnTo>
                  <a:pt x="236971" y="2976"/>
                </a:lnTo>
                <a:lnTo>
                  <a:pt x="244114" y="0"/>
                </a:lnTo>
                <a:lnTo>
                  <a:pt x="260882" y="0"/>
                </a:lnTo>
                <a:lnTo>
                  <a:pt x="268075" y="2976"/>
                </a:lnTo>
                <a:lnTo>
                  <a:pt x="279982" y="14882"/>
                </a:lnTo>
                <a:lnTo>
                  <a:pt x="282958" y="22076"/>
                </a:lnTo>
                <a:lnTo>
                  <a:pt x="282958" y="38843"/>
                </a:lnTo>
                <a:lnTo>
                  <a:pt x="279982" y="46037"/>
                </a:lnTo>
                <a:lnTo>
                  <a:pt x="274028" y="52089"/>
                </a:lnTo>
                <a:lnTo>
                  <a:pt x="268075" y="58042"/>
                </a:lnTo>
                <a:lnTo>
                  <a:pt x="260882" y="61018"/>
                </a:lnTo>
                <a:close/>
              </a:path>
              <a:path w="1630045" h="266700">
                <a:moveTo>
                  <a:pt x="280428" y="263276"/>
                </a:moveTo>
                <a:lnTo>
                  <a:pt x="225064" y="263276"/>
                </a:lnTo>
                <a:lnTo>
                  <a:pt x="225064" y="87659"/>
                </a:lnTo>
                <a:lnTo>
                  <a:pt x="280428" y="87659"/>
                </a:lnTo>
                <a:lnTo>
                  <a:pt x="280428" y="263276"/>
                </a:lnTo>
                <a:close/>
              </a:path>
              <a:path w="1630045" h="266700">
                <a:moveTo>
                  <a:pt x="453329" y="125461"/>
                </a:moveTo>
                <a:lnTo>
                  <a:pt x="308966" y="125461"/>
                </a:lnTo>
                <a:lnTo>
                  <a:pt x="308966" y="114596"/>
                </a:lnTo>
                <a:lnTo>
                  <a:pt x="382487" y="32443"/>
                </a:lnTo>
                <a:lnTo>
                  <a:pt x="389333" y="32443"/>
                </a:lnTo>
                <a:lnTo>
                  <a:pt x="389333" y="87659"/>
                </a:lnTo>
                <a:lnTo>
                  <a:pt x="453329" y="87659"/>
                </a:lnTo>
                <a:lnTo>
                  <a:pt x="453329" y="125461"/>
                </a:lnTo>
                <a:close/>
              </a:path>
              <a:path w="1630045" h="266700">
                <a:moveTo>
                  <a:pt x="402280" y="266699"/>
                </a:moveTo>
                <a:lnTo>
                  <a:pt x="361818" y="257239"/>
                </a:lnTo>
                <a:lnTo>
                  <a:pt x="335234" y="215948"/>
                </a:lnTo>
                <a:lnTo>
                  <a:pt x="334118" y="200768"/>
                </a:lnTo>
                <a:lnTo>
                  <a:pt x="334118" y="125461"/>
                </a:lnTo>
                <a:lnTo>
                  <a:pt x="389333" y="125461"/>
                </a:lnTo>
                <a:lnTo>
                  <a:pt x="389333" y="206423"/>
                </a:lnTo>
                <a:lnTo>
                  <a:pt x="391714" y="213270"/>
                </a:lnTo>
                <a:lnTo>
                  <a:pt x="396477" y="218329"/>
                </a:lnTo>
                <a:lnTo>
                  <a:pt x="401302" y="223352"/>
                </a:lnTo>
                <a:lnTo>
                  <a:pt x="407986" y="225920"/>
                </a:lnTo>
                <a:lnTo>
                  <a:pt x="453329" y="225920"/>
                </a:lnTo>
                <a:lnTo>
                  <a:pt x="453329" y="255685"/>
                </a:lnTo>
                <a:lnTo>
                  <a:pt x="440260" y="260504"/>
                </a:lnTo>
                <a:lnTo>
                  <a:pt x="427396" y="263946"/>
                </a:lnTo>
                <a:lnTo>
                  <a:pt x="414736" y="266011"/>
                </a:lnTo>
                <a:lnTo>
                  <a:pt x="402280" y="266699"/>
                </a:lnTo>
                <a:close/>
              </a:path>
              <a:path w="1630045" h="266700">
                <a:moveTo>
                  <a:pt x="453329" y="225920"/>
                </a:moveTo>
                <a:lnTo>
                  <a:pt x="416419" y="225920"/>
                </a:lnTo>
                <a:lnTo>
                  <a:pt x="425144" y="225278"/>
                </a:lnTo>
                <a:lnTo>
                  <a:pt x="434204" y="223352"/>
                </a:lnTo>
                <a:lnTo>
                  <a:pt x="443599" y="220143"/>
                </a:lnTo>
                <a:lnTo>
                  <a:pt x="453329" y="215651"/>
                </a:lnTo>
                <a:lnTo>
                  <a:pt x="453329" y="225920"/>
                </a:lnTo>
                <a:close/>
              </a:path>
              <a:path w="1630045" h="266700">
                <a:moveTo>
                  <a:pt x="586530" y="150464"/>
                </a:moveTo>
                <a:lnTo>
                  <a:pt x="586530" y="105518"/>
                </a:lnTo>
                <a:lnTo>
                  <a:pt x="604296" y="96142"/>
                </a:lnTo>
                <a:lnTo>
                  <a:pt x="622918" y="89445"/>
                </a:lnTo>
                <a:lnTo>
                  <a:pt x="642396" y="85426"/>
                </a:lnTo>
                <a:lnTo>
                  <a:pt x="662730" y="84087"/>
                </a:lnTo>
                <a:lnTo>
                  <a:pt x="695286" y="87426"/>
                </a:lnTo>
                <a:lnTo>
                  <a:pt x="718540" y="97444"/>
                </a:lnTo>
                <a:lnTo>
                  <a:pt x="732493" y="114141"/>
                </a:lnTo>
                <a:lnTo>
                  <a:pt x="733886" y="121145"/>
                </a:lnTo>
                <a:lnTo>
                  <a:pt x="651270" y="121145"/>
                </a:lnTo>
                <a:lnTo>
                  <a:pt x="634052" y="122977"/>
                </a:lnTo>
                <a:lnTo>
                  <a:pt x="617523" y="128475"/>
                </a:lnTo>
                <a:lnTo>
                  <a:pt x="601891" y="137516"/>
                </a:lnTo>
                <a:lnTo>
                  <a:pt x="586530" y="150464"/>
                </a:lnTo>
                <a:close/>
              </a:path>
              <a:path w="1630045" h="266700">
                <a:moveTo>
                  <a:pt x="626564" y="266699"/>
                </a:moveTo>
                <a:lnTo>
                  <a:pt x="585419" y="246904"/>
                </a:lnTo>
                <a:lnTo>
                  <a:pt x="577665" y="225672"/>
                </a:lnTo>
                <a:lnTo>
                  <a:pt x="577569" y="224779"/>
                </a:lnTo>
                <a:lnTo>
                  <a:pt x="592185" y="186778"/>
                </a:lnTo>
                <a:lnTo>
                  <a:pt x="648163" y="161049"/>
                </a:lnTo>
                <a:lnTo>
                  <a:pt x="681780" y="150464"/>
                </a:lnTo>
                <a:lnTo>
                  <a:pt x="680526" y="137516"/>
                </a:lnTo>
                <a:lnTo>
                  <a:pt x="675119" y="128475"/>
                </a:lnTo>
                <a:lnTo>
                  <a:pt x="665343" y="122977"/>
                </a:lnTo>
                <a:lnTo>
                  <a:pt x="651270" y="121145"/>
                </a:lnTo>
                <a:lnTo>
                  <a:pt x="733886" y="121145"/>
                </a:lnTo>
                <a:lnTo>
                  <a:pt x="737144" y="137516"/>
                </a:lnTo>
                <a:lnTo>
                  <a:pt x="737144" y="178295"/>
                </a:lnTo>
                <a:lnTo>
                  <a:pt x="681780" y="178295"/>
                </a:lnTo>
                <a:lnTo>
                  <a:pt x="669018" y="183011"/>
                </a:lnTo>
                <a:lnTo>
                  <a:pt x="633411" y="207267"/>
                </a:lnTo>
                <a:lnTo>
                  <a:pt x="633411" y="220364"/>
                </a:lnTo>
                <a:lnTo>
                  <a:pt x="635147" y="224779"/>
                </a:lnTo>
                <a:lnTo>
                  <a:pt x="638619" y="228450"/>
                </a:lnTo>
                <a:lnTo>
                  <a:pt x="642056" y="231985"/>
                </a:lnTo>
                <a:lnTo>
                  <a:pt x="646309" y="233807"/>
                </a:lnTo>
                <a:lnTo>
                  <a:pt x="767058" y="233807"/>
                </a:lnTo>
                <a:lnTo>
                  <a:pt x="767058" y="246904"/>
                </a:lnTo>
                <a:lnTo>
                  <a:pt x="684459" y="246904"/>
                </a:lnTo>
                <a:lnTo>
                  <a:pt x="670013" y="255565"/>
                </a:lnTo>
                <a:lnTo>
                  <a:pt x="655549" y="261750"/>
                </a:lnTo>
                <a:lnTo>
                  <a:pt x="641066" y="265462"/>
                </a:lnTo>
                <a:lnTo>
                  <a:pt x="626564" y="266699"/>
                </a:lnTo>
                <a:close/>
              </a:path>
              <a:path w="1630045" h="266700">
                <a:moveTo>
                  <a:pt x="767058" y="233807"/>
                </a:moveTo>
                <a:lnTo>
                  <a:pt x="651270" y="233807"/>
                </a:lnTo>
                <a:lnTo>
                  <a:pt x="659037" y="232989"/>
                </a:lnTo>
                <a:lnTo>
                  <a:pt x="666711" y="230533"/>
                </a:lnTo>
                <a:lnTo>
                  <a:pt x="674291" y="226440"/>
                </a:lnTo>
                <a:lnTo>
                  <a:pt x="681780" y="220710"/>
                </a:lnTo>
                <a:lnTo>
                  <a:pt x="681780" y="178295"/>
                </a:lnTo>
                <a:lnTo>
                  <a:pt x="737144" y="178295"/>
                </a:lnTo>
                <a:lnTo>
                  <a:pt x="737144" y="225672"/>
                </a:lnTo>
                <a:lnTo>
                  <a:pt x="740170" y="229790"/>
                </a:lnTo>
                <a:lnTo>
                  <a:pt x="767058" y="229790"/>
                </a:lnTo>
                <a:lnTo>
                  <a:pt x="767058" y="233807"/>
                </a:lnTo>
                <a:close/>
              </a:path>
              <a:path w="1630045" h="266700">
                <a:moveTo>
                  <a:pt x="767058" y="229790"/>
                </a:moveTo>
                <a:lnTo>
                  <a:pt x="750786" y="229790"/>
                </a:lnTo>
                <a:lnTo>
                  <a:pt x="757838" y="226440"/>
                </a:lnTo>
                <a:lnTo>
                  <a:pt x="767058" y="219967"/>
                </a:lnTo>
                <a:lnTo>
                  <a:pt x="767058" y="229790"/>
                </a:lnTo>
                <a:close/>
              </a:path>
              <a:path w="1630045" h="266700">
                <a:moveTo>
                  <a:pt x="715266" y="266699"/>
                </a:moveTo>
                <a:lnTo>
                  <a:pt x="703573" y="265462"/>
                </a:lnTo>
                <a:lnTo>
                  <a:pt x="694542" y="261750"/>
                </a:lnTo>
                <a:lnTo>
                  <a:pt x="688170" y="255565"/>
                </a:lnTo>
                <a:lnTo>
                  <a:pt x="684459" y="246904"/>
                </a:lnTo>
                <a:lnTo>
                  <a:pt x="767058" y="246904"/>
                </a:lnTo>
                <a:lnTo>
                  <a:pt x="767058" y="250626"/>
                </a:lnTo>
                <a:lnTo>
                  <a:pt x="753496" y="257658"/>
                </a:lnTo>
                <a:lnTo>
                  <a:pt x="740343" y="262681"/>
                </a:lnTo>
                <a:lnTo>
                  <a:pt x="727600" y="265694"/>
                </a:lnTo>
                <a:lnTo>
                  <a:pt x="715266" y="266699"/>
                </a:lnTo>
                <a:close/>
              </a:path>
              <a:path w="1630045" h="266700">
                <a:moveTo>
                  <a:pt x="1099983" y="263276"/>
                </a:moveTo>
                <a:lnTo>
                  <a:pt x="901892" y="263276"/>
                </a:lnTo>
                <a:lnTo>
                  <a:pt x="901892" y="3422"/>
                </a:lnTo>
                <a:lnTo>
                  <a:pt x="966634" y="3422"/>
                </a:lnTo>
                <a:lnTo>
                  <a:pt x="966634" y="215651"/>
                </a:lnTo>
                <a:lnTo>
                  <a:pt x="1099983" y="215651"/>
                </a:lnTo>
                <a:lnTo>
                  <a:pt x="1099983" y="263276"/>
                </a:lnTo>
                <a:close/>
              </a:path>
              <a:path w="1630045" h="266700">
                <a:moveTo>
                  <a:pt x="1167058" y="61018"/>
                </a:moveTo>
                <a:lnTo>
                  <a:pt x="1150294" y="61018"/>
                </a:lnTo>
                <a:lnTo>
                  <a:pt x="1143141" y="58042"/>
                </a:lnTo>
                <a:lnTo>
                  <a:pt x="1137197" y="52089"/>
                </a:lnTo>
                <a:lnTo>
                  <a:pt x="1131244" y="46037"/>
                </a:lnTo>
                <a:lnTo>
                  <a:pt x="1128263" y="38843"/>
                </a:lnTo>
                <a:lnTo>
                  <a:pt x="1128263" y="22076"/>
                </a:lnTo>
                <a:lnTo>
                  <a:pt x="1131244" y="14882"/>
                </a:lnTo>
                <a:lnTo>
                  <a:pt x="1143141" y="2976"/>
                </a:lnTo>
                <a:lnTo>
                  <a:pt x="1150294" y="0"/>
                </a:lnTo>
                <a:lnTo>
                  <a:pt x="1167058" y="0"/>
                </a:lnTo>
                <a:lnTo>
                  <a:pt x="1174250" y="2976"/>
                </a:lnTo>
                <a:lnTo>
                  <a:pt x="1186156" y="14882"/>
                </a:lnTo>
                <a:lnTo>
                  <a:pt x="1189137" y="22076"/>
                </a:lnTo>
                <a:lnTo>
                  <a:pt x="1189137" y="38843"/>
                </a:lnTo>
                <a:lnTo>
                  <a:pt x="1186156" y="46037"/>
                </a:lnTo>
                <a:lnTo>
                  <a:pt x="1180203" y="52089"/>
                </a:lnTo>
                <a:lnTo>
                  <a:pt x="1174250" y="58042"/>
                </a:lnTo>
                <a:lnTo>
                  <a:pt x="1167058" y="61018"/>
                </a:lnTo>
                <a:close/>
              </a:path>
              <a:path w="1630045" h="266700">
                <a:moveTo>
                  <a:pt x="1186604" y="263276"/>
                </a:moveTo>
                <a:lnTo>
                  <a:pt x="1131244" y="263276"/>
                </a:lnTo>
                <a:lnTo>
                  <a:pt x="1131244" y="87659"/>
                </a:lnTo>
                <a:lnTo>
                  <a:pt x="1186604" y="87659"/>
                </a:lnTo>
                <a:lnTo>
                  <a:pt x="1186604" y="263276"/>
                </a:lnTo>
                <a:close/>
              </a:path>
              <a:path w="1630045" h="266700">
                <a:moveTo>
                  <a:pt x="1400259" y="112811"/>
                </a:moveTo>
                <a:lnTo>
                  <a:pt x="1288664" y="112811"/>
                </a:lnTo>
                <a:lnTo>
                  <a:pt x="1301387" y="100244"/>
                </a:lnTo>
                <a:lnTo>
                  <a:pt x="1315153" y="91268"/>
                </a:lnTo>
                <a:lnTo>
                  <a:pt x="1329962" y="85882"/>
                </a:lnTo>
                <a:lnTo>
                  <a:pt x="1345814" y="84087"/>
                </a:lnTo>
                <a:lnTo>
                  <a:pt x="1358939" y="85185"/>
                </a:lnTo>
                <a:lnTo>
                  <a:pt x="1399513" y="111304"/>
                </a:lnTo>
                <a:lnTo>
                  <a:pt x="1400259" y="112811"/>
                </a:lnTo>
                <a:close/>
              </a:path>
              <a:path w="1630045" h="266700">
                <a:moveTo>
                  <a:pt x="1288664" y="263276"/>
                </a:moveTo>
                <a:lnTo>
                  <a:pt x="1233447" y="263276"/>
                </a:lnTo>
                <a:lnTo>
                  <a:pt x="1233447" y="87659"/>
                </a:lnTo>
                <a:lnTo>
                  <a:pt x="1288664" y="87659"/>
                </a:lnTo>
                <a:lnTo>
                  <a:pt x="1288664" y="112811"/>
                </a:lnTo>
                <a:lnTo>
                  <a:pt x="1400259" y="112811"/>
                </a:lnTo>
                <a:lnTo>
                  <a:pt x="1404386" y="121145"/>
                </a:lnTo>
                <a:lnTo>
                  <a:pt x="1327211" y="121145"/>
                </a:lnTo>
                <a:lnTo>
                  <a:pt x="1318036" y="122857"/>
                </a:lnTo>
                <a:lnTo>
                  <a:pt x="1317670" y="122857"/>
                </a:lnTo>
                <a:lnTo>
                  <a:pt x="1307823" y="128400"/>
                </a:lnTo>
                <a:lnTo>
                  <a:pt x="1298215" y="137469"/>
                </a:lnTo>
                <a:lnTo>
                  <a:pt x="1288664" y="150167"/>
                </a:lnTo>
                <a:lnTo>
                  <a:pt x="1288664" y="263276"/>
                </a:lnTo>
                <a:close/>
              </a:path>
              <a:path w="1630045" h="266700">
                <a:moveTo>
                  <a:pt x="1409812" y="263276"/>
                </a:moveTo>
                <a:lnTo>
                  <a:pt x="1354596" y="263276"/>
                </a:lnTo>
                <a:lnTo>
                  <a:pt x="1354596" y="156268"/>
                </a:lnTo>
                <a:lnTo>
                  <a:pt x="1352883" y="140902"/>
                </a:lnTo>
                <a:lnTo>
                  <a:pt x="1347747" y="129926"/>
                </a:lnTo>
                <a:lnTo>
                  <a:pt x="1339189" y="123340"/>
                </a:lnTo>
                <a:lnTo>
                  <a:pt x="1327211" y="121145"/>
                </a:lnTo>
                <a:lnTo>
                  <a:pt x="1404386" y="121145"/>
                </a:lnTo>
                <a:lnTo>
                  <a:pt x="1405234" y="122857"/>
                </a:lnTo>
                <a:lnTo>
                  <a:pt x="1408667" y="136307"/>
                </a:lnTo>
                <a:lnTo>
                  <a:pt x="1409701" y="150167"/>
                </a:lnTo>
                <a:lnTo>
                  <a:pt x="1409812" y="263276"/>
                </a:lnTo>
                <a:close/>
              </a:path>
              <a:path w="1630045" h="266700">
                <a:moveTo>
                  <a:pt x="1548591" y="266699"/>
                </a:moveTo>
                <a:lnTo>
                  <a:pt x="1506919" y="260485"/>
                </a:lnTo>
                <a:lnTo>
                  <a:pt x="1462363" y="228413"/>
                </a:lnTo>
                <a:lnTo>
                  <a:pt x="1446788" y="176062"/>
                </a:lnTo>
                <a:lnTo>
                  <a:pt x="1448417" y="156863"/>
                </a:lnTo>
                <a:lnTo>
                  <a:pt x="1472839" y="109983"/>
                </a:lnTo>
                <a:lnTo>
                  <a:pt x="1519945" y="85705"/>
                </a:lnTo>
                <a:lnTo>
                  <a:pt x="1539218" y="84087"/>
                </a:lnTo>
                <a:lnTo>
                  <a:pt x="1557654" y="85705"/>
                </a:lnTo>
                <a:lnTo>
                  <a:pt x="1558320" y="85705"/>
                </a:lnTo>
                <a:lnTo>
                  <a:pt x="1576159" y="90896"/>
                </a:lnTo>
                <a:lnTo>
                  <a:pt x="1591869" y="99407"/>
                </a:lnTo>
                <a:lnTo>
                  <a:pt x="1605741" y="111323"/>
                </a:lnTo>
                <a:lnTo>
                  <a:pt x="1610058" y="116978"/>
                </a:lnTo>
                <a:lnTo>
                  <a:pt x="1543228" y="116978"/>
                </a:lnTo>
                <a:lnTo>
                  <a:pt x="1528059" y="119378"/>
                </a:lnTo>
                <a:lnTo>
                  <a:pt x="1516627" y="126577"/>
                </a:lnTo>
                <a:lnTo>
                  <a:pt x="1508936" y="138577"/>
                </a:lnTo>
                <a:lnTo>
                  <a:pt x="1504986" y="155376"/>
                </a:lnTo>
                <a:lnTo>
                  <a:pt x="1627537" y="155376"/>
                </a:lnTo>
                <a:lnTo>
                  <a:pt x="1629154" y="162640"/>
                </a:lnTo>
                <a:lnTo>
                  <a:pt x="1630001" y="184396"/>
                </a:lnTo>
                <a:lnTo>
                  <a:pt x="1503938" y="184396"/>
                </a:lnTo>
                <a:lnTo>
                  <a:pt x="1505592" y="195521"/>
                </a:lnTo>
                <a:lnTo>
                  <a:pt x="1529075" y="226608"/>
                </a:lnTo>
                <a:lnTo>
                  <a:pt x="1561840" y="233807"/>
                </a:lnTo>
                <a:lnTo>
                  <a:pt x="1626877" y="233807"/>
                </a:lnTo>
                <a:lnTo>
                  <a:pt x="1626877" y="243482"/>
                </a:lnTo>
                <a:lnTo>
                  <a:pt x="1610149" y="253639"/>
                </a:lnTo>
                <a:lnTo>
                  <a:pt x="1591527" y="260895"/>
                </a:lnTo>
                <a:lnTo>
                  <a:pt x="1571491" y="265146"/>
                </a:lnTo>
                <a:lnTo>
                  <a:pt x="1572589" y="265146"/>
                </a:lnTo>
                <a:lnTo>
                  <a:pt x="1548591" y="266699"/>
                </a:lnTo>
                <a:close/>
              </a:path>
              <a:path w="1630045" h="266700">
                <a:moveTo>
                  <a:pt x="1627537" y="155376"/>
                </a:moveTo>
                <a:lnTo>
                  <a:pt x="1581328" y="155376"/>
                </a:lnTo>
                <a:lnTo>
                  <a:pt x="1577276" y="138577"/>
                </a:lnTo>
                <a:lnTo>
                  <a:pt x="1569576" y="126577"/>
                </a:lnTo>
                <a:lnTo>
                  <a:pt x="1558227" y="119378"/>
                </a:lnTo>
                <a:lnTo>
                  <a:pt x="1543228" y="116978"/>
                </a:lnTo>
                <a:lnTo>
                  <a:pt x="1610058" y="116978"/>
                </a:lnTo>
                <a:lnTo>
                  <a:pt x="1617024" y="126103"/>
                </a:lnTo>
                <a:lnTo>
                  <a:pt x="1624829" y="143209"/>
                </a:lnTo>
                <a:lnTo>
                  <a:pt x="1627537" y="155376"/>
                </a:lnTo>
                <a:close/>
              </a:path>
              <a:path w="1630045" h="266700">
                <a:moveTo>
                  <a:pt x="1626877" y="233807"/>
                </a:moveTo>
                <a:lnTo>
                  <a:pt x="1561840" y="233807"/>
                </a:lnTo>
                <a:lnTo>
                  <a:pt x="1577510" y="232245"/>
                </a:lnTo>
                <a:lnTo>
                  <a:pt x="1593573" y="227557"/>
                </a:lnTo>
                <a:lnTo>
                  <a:pt x="1610028" y="219743"/>
                </a:lnTo>
                <a:lnTo>
                  <a:pt x="1626877" y="208804"/>
                </a:lnTo>
                <a:lnTo>
                  <a:pt x="1626877" y="233807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87717" y="3037693"/>
            <a:ext cx="9345930" cy="4530725"/>
            <a:chOff x="1487717" y="3037693"/>
            <a:chExt cx="9345930" cy="4530725"/>
          </a:xfrm>
        </p:grpSpPr>
        <p:sp>
          <p:nvSpPr>
            <p:cNvPr id="4" name="object 4"/>
            <p:cNvSpPr/>
            <p:nvPr/>
          </p:nvSpPr>
          <p:spPr>
            <a:xfrm>
              <a:off x="1552896" y="7486259"/>
              <a:ext cx="9089390" cy="34290"/>
            </a:xfrm>
            <a:custGeom>
              <a:avLst/>
              <a:gdLst/>
              <a:ahLst/>
              <a:cxnLst/>
              <a:rect l="l" t="t" r="r" b="b"/>
              <a:pathLst>
                <a:path w="9089390" h="34290">
                  <a:moveTo>
                    <a:pt x="0" y="33949"/>
                  </a:moveTo>
                  <a:lnTo>
                    <a:pt x="9088781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403" y="7404285"/>
              <a:ext cx="211224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896" y="3229643"/>
              <a:ext cx="17145" cy="4273550"/>
            </a:xfrm>
            <a:custGeom>
              <a:avLst/>
              <a:gdLst/>
              <a:ahLst/>
              <a:cxnLst/>
              <a:rect l="l" t="t" r="r" b="b"/>
              <a:pathLst>
                <a:path w="17144" h="4273550">
                  <a:moveTo>
                    <a:pt x="0" y="4273191"/>
                  </a:moveTo>
                  <a:lnTo>
                    <a:pt x="16799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717" y="3037693"/>
              <a:ext cx="163962" cy="211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52144" y="4082941"/>
              <a:ext cx="6403975" cy="2617470"/>
            </a:xfrm>
            <a:custGeom>
              <a:avLst/>
              <a:gdLst/>
              <a:ahLst/>
              <a:cxnLst/>
              <a:rect l="l" t="t" r="r" b="b"/>
              <a:pathLst>
                <a:path w="6403975" h="2617470">
                  <a:moveTo>
                    <a:pt x="0" y="2617194"/>
                  </a:moveTo>
                  <a:lnTo>
                    <a:pt x="6403487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055" y="5324726"/>
              <a:ext cx="203174" cy="168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2300" y="4704902"/>
              <a:ext cx="203174" cy="168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323" y="4068654"/>
              <a:ext cx="203174" cy="168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452" y="6232024"/>
              <a:ext cx="203174" cy="168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5270" y="4978377"/>
              <a:ext cx="203174" cy="1683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89642" y="4222741"/>
              <a:ext cx="5067300" cy="2076450"/>
            </a:xfrm>
            <a:custGeom>
              <a:avLst/>
              <a:gdLst/>
              <a:ahLst/>
              <a:cxnLst/>
              <a:rect l="l" t="t" r="r" b="b"/>
              <a:pathLst>
                <a:path w="5067300" h="2076450">
                  <a:moveTo>
                    <a:pt x="0" y="1256072"/>
                  </a:moveTo>
                  <a:lnTo>
                    <a:pt x="4799" y="2075970"/>
                  </a:lnTo>
                </a:path>
                <a:path w="5067300" h="2076450">
                  <a:moveTo>
                    <a:pt x="1512396" y="2023570"/>
                  </a:moveTo>
                  <a:lnTo>
                    <a:pt x="1487797" y="1517771"/>
                  </a:lnTo>
                </a:path>
                <a:path w="5067300" h="2076450">
                  <a:moveTo>
                    <a:pt x="2264245" y="636248"/>
                  </a:moveTo>
                  <a:lnTo>
                    <a:pt x="2290345" y="1168747"/>
                  </a:lnTo>
                </a:path>
                <a:path w="5067300" h="2076450">
                  <a:moveTo>
                    <a:pt x="3685267" y="0"/>
                  </a:moveTo>
                  <a:lnTo>
                    <a:pt x="3721267" y="610498"/>
                  </a:lnTo>
                </a:path>
                <a:path w="5067300" h="2076450">
                  <a:moveTo>
                    <a:pt x="5067214" y="769923"/>
                  </a:moveTo>
                  <a:lnTo>
                    <a:pt x="5047114" y="86824"/>
                  </a:lnTo>
                </a:path>
              </a:pathLst>
            </a:custGeom>
            <a:ln w="2857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7696" y="5426414"/>
              <a:ext cx="1937385" cy="925194"/>
            </a:xfrm>
            <a:custGeom>
              <a:avLst/>
              <a:gdLst/>
              <a:ahLst/>
              <a:cxnLst/>
              <a:rect l="l" t="t" r="r" b="b"/>
              <a:pathLst>
                <a:path w="1937385" h="925195">
                  <a:moveTo>
                    <a:pt x="1936846" y="907298"/>
                  </a:moveTo>
                  <a:lnTo>
                    <a:pt x="34849" y="924698"/>
                  </a:lnTo>
                </a:path>
                <a:path w="1937385" h="925195">
                  <a:moveTo>
                    <a:pt x="191939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B575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24122" y="5274910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902" y="259852"/>
                </a:moveTo>
                <a:lnTo>
                  <a:pt x="17115" y="259852"/>
                </a:lnTo>
                <a:lnTo>
                  <a:pt x="68609" y="146893"/>
                </a:lnTo>
                <a:lnTo>
                  <a:pt x="0" y="0"/>
                </a:lnTo>
                <a:lnTo>
                  <a:pt x="58936" y="0"/>
                </a:lnTo>
                <a:lnTo>
                  <a:pt x="95993" y="90189"/>
                </a:lnTo>
                <a:lnTo>
                  <a:pt x="135581" y="0"/>
                </a:lnTo>
                <a:lnTo>
                  <a:pt x="193476" y="0"/>
                </a:lnTo>
                <a:lnTo>
                  <a:pt x="75902" y="2598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8200" y="5420166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4">
                <a:moveTo>
                  <a:pt x="38397" y="173235"/>
                </a:moveTo>
                <a:lnTo>
                  <a:pt x="0" y="173235"/>
                </a:lnTo>
                <a:lnTo>
                  <a:pt x="0" y="0"/>
                </a:lnTo>
                <a:lnTo>
                  <a:pt x="38397" y="0"/>
                </a:lnTo>
                <a:lnTo>
                  <a:pt x="38397" y="17323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73888" y="4789016"/>
            <a:ext cx="37465" cy="260350"/>
          </a:xfrm>
          <a:custGeom>
            <a:avLst/>
            <a:gdLst/>
            <a:ahLst/>
            <a:cxnLst/>
            <a:rect l="l" t="t" r="r" b="b"/>
            <a:pathLst>
              <a:path w="37464" h="260350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19887" y="6628049"/>
            <a:ext cx="164465" cy="263525"/>
          </a:xfrm>
          <a:custGeom>
            <a:avLst/>
            <a:gdLst/>
            <a:ahLst/>
            <a:cxnLst/>
            <a:rect l="l" t="t" r="r" b="b"/>
            <a:pathLst>
              <a:path w="164464" h="263525">
                <a:moveTo>
                  <a:pt x="164454" y="263276"/>
                </a:moveTo>
                <a:lnTo>
                  <a:pt x="0" y="263276"/>
                </a:lnTo>
                <a:lnTo>
                  <a:pt x="0" y="260596"/>
                </a:lnTo>
                <a:lnTo>
                  <a:pt x="15626" y="242291"/>
                </a:lnTo>
                <a:lnTo>
                  <a:pt x="32993" y="220460"/>
                </a:lnTo>
                <a:lnTo>
                  <a:pt x="62089" y="181988"/>
                </a:lnTo>
                <a:lnTo>
                  <a:pt x="83734" y="150464"/>
                </a:lnTo>
                <a:lnTo>
                  <a:pt x="105025" y="109341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55465" y="37485"/>
                </a:lnTo>
                <a:lnTo>
                  <a:pt x="18044" y="57149"/>
                </a:lnTo>
                <a:lnTo>
                  <a:pt x="5208" y="72032"/>
                </a:lnTo>
                <a:lnTo>
                  <a:pt x="5208" y="24704"/>
                </a:lnTo>
                <a:lnTo>
                  <a:pt x="20444" y="13896"/>
                </a:lnTo>
                <a:lnTo>
                  <a:pt x="35941" y="6175"/>
                </a:lnTo>
                <a:lnTo>
                  <a:pt x="51698" y="1543"/>
                </a:lnTo>
                <a:lnTo>
                  <a:pt x="67715" y="0"/>
                </a:lnTo>
                <a:lnTo>
                  <a:pt x="83938" y="1423"/>
                </a:lnTo>
                <a:lnTo>
                  <a:pt x="123675" y="2277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507" y="88319"/>
                </a:lnTo>
                <a:lnTo>
                  <a:pt x="132716" y="132940"/>
                </a:lnTo>
                <a:lnTo>
                  <a:pt x="112634" y="167375"/>
                </a:lnTo>
                <a:lnTo>
                  <a:pt x="88896" y="198926"/>
                </a:lnTo>
                <a:lnTo>
                  <a:pt x="65484" y="227408"/>
                </a:lnTo>
                <a:lnTo>
                  <a:pt x="164454" y="227408"/>
                </a:lnTo>
                <a:lnTo>
                  <a:pt x="164454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83973" y="3564148"/>
            <a:ext cx="175260" cy="263525"/>
          </a:xfrm>
          <a:custGeom>
            <a:avLst/>
            <a:gdLst/>
            <a:ahLst/>
            <a:cxnLst/>
            <a:rect l="l" t="t" r="r" b="b"/>
            <a:pathLst>
              <a:path w="175259" h="263525">
                <a:moveTo>
                  <a:pt x="175170" y="177551"/>
                </a:moveTo>
                <a:lnTo>
                  <a:pt x="0" y="177551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43"/>
                </a:lnTo>
                <a:lnTo>
                  <a:pt x="109984" y="70543"/>
                </a:lnTo>
                <a:lnTo>
                  <a:pt x="49857" y="145851"/>
                </a:lnTo>
                <a:lnTo>
                  <a:pt x="175170" y="145851"/>
                </a:lnTo>
                <a:lnTo>
                  <a:pt x="175170" y="177551"/>
                </a:lnTo>
                <a:close/>
              </a:path>
              <a:path w="175259" h="263525">
                <a:moveTo>
                  <a:pt x="146148" y="145851"/>
                </a:moveTo>
                <a:lnTo>
                  <a:pt x="109984" y="145851"/>
                </a:lnTo>
                <a:lnTo>
                  <a:pt x="109984" y="70543"/>
                </a:lnTo>
                <a:lnTo>
                  <a:pt x="146148" y="70543"/>
                </a:lnTo>
                <a:lnTo>
                  <a:pt x="146148" y="145851"/>
                </a:lnTo>
                <a:close/>
              </a:path>
              <a:path w="175259" h="263525">
                <a:moveTo>
                  <a:pt x="146148" y="263276"/>
                </a:moveTo>
                <a:lnTo>
                  <a:pt x="109984" y="263276"/>
                </a:lnTo>
                <a:lnTo>
                  <a:pt x="109984" y="177551"/>
                </a:lnTo>
                <a:lnTo>
                  <a:pt x="146148" y="177551"/>
                </a:lnTo>
                <a:lnTo>
                  <a:pt x="146148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6092" y="4209425"/>
            <a:ext cx="137160" cy="266700"/>
          </a:xfrm>
          <a:custGeom>
            <a:avLst/>
            <a:gdLst/>
            <a:ahLst/>
            <a:cxnLst/>
            <a:rect l="l" t="t" r="r" b="b"/>
            <a:pathLst>
              <a:path w="137160" h="266700">
                <a:moveTo>
                  <a:pt x="57149" y="266550"/>
                </a:moveTo>
                <a:lnTo>
                  <a:pt x="42471" y="265657"/>
                </a:lnTo>
                <a:lnTo>
                  <a:pt x="28053" y="262979"/>
                </a:lnTo>
                <a:lnTo>
                  <a:pt x="13896" y="258514"/>
                </a:lnTo>
                <a:lnTo>
                  <a:pt x="0" y="252263"/>
                </a:lnTo>
                <a:lnTo>
                  <a:pt x="0" y="211633"/>
                </a:lnTo>
                <a:lnTo>
                  <a:pt x="14566" y="219707"/>
                </a:lnTo>
                <a:lnTo>
                  <a:pt x="28946" y="225474"/>
                </a:lnTo>
                <a:lnTo>
                  <a:pt x="43141" y="228934"/>
                </a:lnTo>
                <a:lnTo>
                  <a:pt x="57149" y="230088"/>
                </a:lnTo>
                <a:lnTo>
                  <a:pt x="66070" y="229390"/>
                </a:lnTo>
                <a:lnTo>
                  <a:pt x="98105" y="198080"/>
                </a:lnTo>
                <a:lnTo>
                  <a:pt x="98821" y="189308"/>
                </a:lnTo>
                <a:lnTo>
                  <a:pt x="98226" y="181821"/>
                </a:lnTo>
                <a:lnTo>
                  <a:pt x="72460" y="151302"/>
                </a:lnTo>
                <a:lnTo>
                  <a:pt x="44201" y="146595"/>
                </a:lnTo>
                <a:lnTo>
                  <a:pt x="44201" y="112365"/>
                </a:lnTo>
                <a:lnTo>
                  <a:pt x="46434" y="112365"/>
                </a:lnTo>
                <a:lnTo>
                  <a:pt x="57903" y="111741"/>
                </a:lnTo>
                <a:lnTo>
                  <a:pt x="93091" y="90003"/>
                </a:lnTo>
                <a:lnTo>
                  <a:pt x="96290" y="73074"/>
                </a:lnTo>
                <a:lnTo>
                  <a:pt x="95518" y="64851"/>
                </a:lnTo>
                <a:lnTo>
                  <a:pt x="61056" y="34909"/>
                </a:lnTo>
                <a:lnTo>
                  <a:pt x="51493" y="34230"/>
                </a:lnTo>
                <a:lnTo>
                  <a:pt x="41094" y="35021"/>
                </a:lnTo>
                <a:lnTo>
                  <a:pt x="30137" y="37393"/>
                </a:lnTo>
                <a:lnTo>
                  <a:pt x="18621" y="41346"/>
                </a:lnTo>
                <a:lnTo>
                  <a:pt x="6548" y="46881"/>
                </a:lnTo>
                <a:lnTo>
                  <a:pt x="6548" y="11310"/>
                </a:lnTo>
                <a:lnTo>
                  <a:pt x="18119" y="6362"/>
                </a:lnTo>
                <a:lnTo>
                  <a:pt x="30211" y="2827"/>
                </a:lnTo>
                <a:lnTo>
                  <a:pt x="42825" y="706"/>
                </a:lnTo>
                <a:lnTo>
                  <a:pt x="55959" y="0"/>
                </a:lnTo>
                <a:lnTo>
                  <a:pt x="72944" y="1172"/>
                </a:lnTo>
                <a:lnTo>
                  <a:pt x="112513" y="18752"/>
                </a:lnTo>
                <a:lnTo>
                  <a:pt x="132047" y="54666"/>
                </a:lnTo>
                <a:lnTo>
                  <a:pt x="133349" y="70098"/>
                </a:lnTo>
                <a:lnTo>
                  <a:pt x="132847" y="79539"/>
                </a:lnTo>
                <a:lnTo>
                  <a:pt x="115006" y="115862"/>
                </a:lnTo>
                <a:lnTo>
                  <a:pt x="99862" y="126504"/>
                </a:lnTo>
                <a:lnTo>
                  <a:pt x="107006" y="129647"/>
                </a:lnTo>
                <a:lnTo>
                  <a:pt x="133200" y="162073"/>
                </a:lnTo>
                <a:lnTo>
                  <a:pt x="137070" y="187969"/>
                </a:lnTo>
                <a:lnTo>
                  <a:pt x="135646" y="204275"/>
                </a:lnTo>
                <a:lnTo>
                  <a:pt x="114299" y="244375"/>
                </a:lnTo>
                <a:lnTo>
                  <a:pt x="73669" y="265164"/>
                </a:lnTo>
                <a:lnTo>
                  <a:pt x="57149" y="266550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70610" y="5469223"/>
            <a:ext cx="147955" cy="262890"/>
          </a:xfrm>
          <a:custGeom>
            <a:avLst/>
            <a:gdLst/>
            <a:ahLst/>
            <a:cxnLst/>
            <a:rect l="l" t="t" r="r" b="b"/>
            <a:pathLst>
              <a:path w="147954" h="262889">
                <a:moveTo>
                  <a:pt x="61317" y="262532"/>
                </a:moveTo>
                <a:lnTo>
                  <a:pt x="45652" y="261574"/>
                </a:lnTo>
                <a:lnTo>
                  <a:pt x="30211" y="258700"/>
                </a:lnTo>
                <a:lnTo>
                  <a:pt x="14994" y="253910"/>
                </a:lnTo>
                <a:lnTo>
                  <a:pt x="0" y="247203"/>
                </a:lnTo>
                <a:lnTo>
                  <a:pt x="0" y="208805"/>
                </a:lnTo>
                <a:lnTo>
                  <a:pt x="13915" y="216814"/>
                </a:lnTo>
                <a:lnTo>
                  <a:pt x="27681" y="222535"/>
                </a:lnTo>
                <a:lnTo>
                  <a:pt x="41299" y="225967"/>
                </a:lnTo>
                <a:lnTo>
                  <a:pt x="54768" y="227111"/>
                </a:lnTo>
                <a:lnTo>
                  <a:pt x="66051" y="226255"/>
                </a:lnTo>
                <a:lnTo>
                  <a:pt x="101174" y="206182"/>
                </a:lnTo>
                <a:lnTo>
                  <a:pt x="110132" y="179784"/>
                </a:lnTo>
                <a:lnTo>
                  <a:pt x="109044" y="169933"/>
                </a:lnTo>
                <a:lnTo>
                  <a:pt x="83547" y="139284"/>
                </a:lnTo>
                <a:lnTo>
                  <a:pt x="49559" y="131415"/>
                </a:lnTo>
                <a:lnTo>
                  <a:pt x="39420" y="131647"/>
                </a:lnTo>
                <a:lnTo>
                  <a:pt x="31030" y="132345"/>
                </a:lnTo>
                <a:lnTo>
                  <a:pt x="24388" y="133507"/>
                </a:lnTo>
                <a:lnTo>
                  <a:pt x="19495" y="135135"/>
                </a:lnTo>
                <a:lnTo>
                  <a:pt x="19495" y="0"/>
                </a:lnTo>
                <a:lnTo>
                  <a:pt x="134837" y="0"/>
                </a:lnTo>
                <a:lnTo>
                  <a:pt x="134837" y="33040"/>
                </a:lnTo>
                <a:lnTo>
                  <a:pt x="53279" y="33040"/>
                </a:lnTo>
                <a:lnTo>
                  <a:pt x="53279" y="98673"/>
                </a:lnTo>
                <a:lnTo>
                  <a:pt x="58637" y="98375"/>
                </a:lnTo>
                <a:lnTo>
                  <a:pt x="61317" y="98375"/>
                </a:lnTo>
                <a:lnTo>
                  <a:pt x="110402" y="111351"/>
                </a:lnTo>
                <a:lnTo>
                  <a:pt x="141683" y="147488"/>
                </a:lnTo>
                <a:lnTo>
                  <a:pt x="147785" y="179784"/>
                </a:lnTo>
                <a:lnTo>
                  <a:pt x="146278" y="197308"/>
                </a:lnTo>
                <a:lnTo>
                  <a:pt x="123675" y="239613"/>
                </a:lnTo>
                <a:lnTo>
                  <a:pt x="79613" y="261099"/>
                </a:lnTo>
                <a:lnTo>
                  <a:pt x="61317" y="26253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3439" y="1919706"/>
            <a:ext cx="3318151" cy="2666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16812" y="1731496"/>
            <a:ext cx="2552194" cy="100429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1024" y="3804067"/>
            <a:ext cx="420736" cy="343167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51659" y="8012053"/>
            <a:ext cx="3896464" cy="42073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024106" y="6339184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902" y="259852"/>
                </a:moveTo>
                <a:lnTo>
                  <a:pt x="17115" y="259852"/>
                </a:lnTo>
                <a:lnTo>
                  <a:pt x="68609" y="146893"/>
                </a:lnTo>
                <a:lnTo>
                  <a:pt x="0" y="0"/>
                </a:lnTo>
                <a:lnTo>
                  <a:pt x="58936" y="0"/>
                </a:lnTo>
                <a:lnTo>
                  <a:pt x="95993" y="90189"/>
                </a:lnTo>
                <a:lnTo>
                  <a:pt x="135581" y="0"/>
                </a:lnTo>
                <a:lnTo>
                  <a:pt x="193476" y="0"/>
                </a:lnTo>
                <a:lnTo>
                  <a:pt x="75902" y="2598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68184" y="6484440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4">
                <a:moveTo>
                  <a:pt x="38397" y="173235"/>
                </a:moveTo>
                <a:lnTo>
                  <a:pt x="0" y="173235"/>
                </a:lnTo>
                <a:lnTo>
                  <a:pt x="0" y="0"/>
                </a:lnTo>
                <a:lnTo>
                  <a:pt x="38397" y="0"/>
                </a:lnTo>
                <a:lnTo>
                  <a:pt x="38397" y="17323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72257" y="6198691"/>
            <a:ext cx="119508" cy="9911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87717" y="3037693"/>
            <a:ext cx="9345930" cy="4530725"/>
            <a:chOff x="1487717" y="3037693"/>
            <a:chExt cx="9345930" cy="4530725"/>
          </a:xfrm>
        </p:grpSpPr>
        <p:sp>
          <p:nvSpPr>
            <p:cNvPr id="4" name="object 4"/>
            <p:cNvSpPr/>
            <p:nvPr/>
          </p:nvSpPr>
          <p:spPr>
            <a:xfrm>
              <a:off x="1552896" y="7486259"/>
              <a:ext cx="9089390" cy="34290"/>
            </a:xfrm>
            <a:custGeom>
              <a:avLst/>
              <a:gdLst/>
              <a:ahLst/>
              <a:cxnLst/>
              <a:rect l="l" t="t" r="r" b="b"/>
              <a:pathLst>
                <a:path w="9089390" h="34290">
                  <a:moveTo>
                    <a:pt x="0" y="33949"/>
                  </a:moveTo>
                  <a:lnTo>
                    <a:pt x="9088781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403" y="7404285"/>
              <a:ext cx="211224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896" y="3229643"/>
              <a:ext cx="17145" cy="4273550"/>
            </a:xfrm>
            <a:custGeom>
              <a:avLst/>
              <a:gdLst/>
              <a:ahLst/>
              <a:cxnLst/>
              <a:rect l="l" t="t" r="r" b="b"/>
              <a:pathLst>
                <a:path w="17144" h="4273550">
                  <a:moveTo>
                    <a:pt x="0" y="4273191"/>
                  </a:moveTo>
                  <a:lnTo>
                    <a:pt x="16799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717" y="3037693"/>
              <a:ext cx="163962" cy="211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52144" y="4082941"/>
              <a:ext cx="6403975" cy="2617470"/>
            </a:xfrm>
            <a:custGeom>
              <a:avLst/>
              <a:gdLst/>
              <a:ahLst/>
              <a:cxnLst/>
              <a:rect l="l" t="t" r="r" b="b"/>
              <a:pathLst>
                <a:path w="6403975" h="2617470">
                  <a:moveTo>
                    <a:pt x="0" y="2617194"/>
                  </a:moveTo>
                  <a:lnTo>
                    <a:pt x="6403487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055" y="5324726"/>
              <a:ext cx="203174" cy="168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2300" y="4704902"/>
              <a:ext cx="203174" cy="168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323" y="4068654"/>
              <a:ext cx="203174" cy="168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452" y="6232024"/>
              <a:ext cx="203174" cy="168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5270" y="4978377"/>
              <a:ext cx="203174" cy="1683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89642" y="4222741"/>
              <a:ext cx="5067300" cy="2076450"/>
            </a:xfrm>
            <a:custGeom>
              <a:avLst/>
              <a:gdLst/>
              <a:ahLst/>
              <a:cxnLst/>
              <a:rect l="l" t="t" r="r" b="b"/>
              <a:pathLst>
                <a:path w="5067300" h="2076450">
                  <a:moveTo>
                    <a:pt x="0" y="1256072"/>
                  </a:moveTo>
                  <a:lnTo>
                    <a:pt x="4799" y="2075970"/>
                  </a:lnTo>
                </a:path>
                <a:path w="5067300" h="2076450">
                  <a:moveTo>
                    <a:pt x="1512396" y="2023570"/>
                  </a:moveTo>
                  <a:lnTo>
                    <a:pt x="1487797" y="1517771"/>
                  </a:lnTo>
                </a:path>
                <a:path w="5067300" h="2076450">
                  <a:moveTo>
                    <a:pt x="2264245" y="636248"/>
                  </a:moveTo>
                  <a:lnTo>
                    <a:pt x="2290345" y="1168747"/>
                  </a:lnTo>
                </a:path>
                <a:path w="5067300" h="2076450">
                  <a:moveTo>
                    <a:pt x="3685267" y="0"/>
                  </a:moveTo>
                  <a:lnTo>
                    <a:pt x="3721267" y="610498"/>
                  </a:lnTo>
                </a:path>
                <a:path w="5067300" h="2076450">
                  <a:moveTo>
                    <a:pt x="5067214" y="769923"/>
                  </a:moveTo>
                  <a:lnTo>
                    <a:pt x="5047114" y="86824"/>
                  </a:lnTo>
                </a:path>
              </a:pathLst>
            </a:custGeom>
            <a:ln w="2857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7696" y="5426414"/>
              <a:ext cx="1937385" cy="925194"/>
            </a:xfrm>
            <a:custGeom>
              <a:avLst/>
              <a:gdLst/>
              <a:ahLst/>
              <a:cxnLst/>
              <a:rect l="l" t="t" r="r" b="b"/>
              <a:pathLst>
                <a:path w="1937385" h="925195">
                  <a:moveTo>
                    <a:pt x="1936846" y="907298"/>
                  </a:moveTo>
                  <a:lnTo>
                    <a:pt x="34849" y="924698"/>
                  </a:lnTo>
                </a:path>
                <a:path w="1937385" h="925195">
                  <a:moveTo>
                    <a:pt x="191939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B575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24122" y="5274910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902" y="259852"/>
                </a:moveTo>
                <a:lnTo>
                  <a:pt x="17115" y="259852"/>
                </a:lnTo>
                <a:lnTo>
                  <a:pt x="68609" y="146893"/>
                </a:lnTo>
                <a:lnTo>
                  <a:pt x="0" y="0"/>
                </a:lnTo>
                <a:lnTo>
                  <a:pt x="58936" y="0"/>
                </a:lnTo>
                <a:lnTo>
                  <a:pt x="95993" y="90189"/>
                </a:lnTo>
                <a:lnTo>
                  <a:pt x="135581" y="0"/>
                </a:lnTo>
                <a:lnTo>
                  <a:pt x="193476" y="0"/>
                </a:lnTo>
                <a:lnTo>
                  <a:pt x="75902" y="2598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8200" y="5420166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4">
                <a:moveTo>
                  <a:pt x="38397" y="173235"/>
                </a:moveTo>
                <a:lnTo>
                  <a:pt x="0" y="173235"/>
                </a:lnTo>
                <a:lnTo>
                  <a:pt x="0" y="0"/>
                </a:lnTo>
                <a:lnTo>
                  <a:pt x="38397" y="0"/>
                </a:lnTo>
                <a:lnTo>
                  <a:pt x="38397" y="17323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73888" y="4789016"/>
            <a:ext cx="37465" cy="260350"/>
          </a:xfrm>
          <a:custGeom>
            <a:avLst/>
            <a:gdLst/>
            <a:ahLst/>
            <a:cxnLst/>
            <a:rect l="l" t="t" r="r" b="b"/>
            <a:pathLst>
              <a:path w="37464" h="260350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19887" y="6628049"/>
            <a:ext cx="164465" cy="263525"/>
          </a:xfrm>
          <a:custGeom>
            <a:avLst/>
            <a:gdLst/>
            <a:ahLst/>
            <a:cxnLst/>
            <a:rect l="l" t="t" r="r" b="b"/>
            <a:pathLst>
              <a:path w="164464" h="263525">
                <a:moveTo>
                  <a:pt x="164454" y="263276"/>
                </a:moveTo>
                <a:lnTo>
                  <a:pt x="0" y="263276"/>
                </a:lnTo>
                <a:lnTo>
                  <a:pt x="0" y="260596"/>
                </a:lnTo>
                <a:lnTo>
                  <a:pt x="15626" y="242291"/>
                </a:lnTo>
                <a:lnTo>
                  <a:pt x="32993" y="220460"/>
                </a:lnTo>
                <a:lnTo>
                  <a:pt x="62089" y="181988"/>
                </a:lnTo>
                <a:lnTo>
                  <a:pt x="83734" y="150464"/>
                </a:lnTo>
                <a:lnTo>
                  <a:pt x="105025" y="109341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55465" y="37485"/>
                </a:lnTo>
                <a:lnTo>
                  <a:pt x="18044" y="57149"/>
                </a:lnTo>
                <a:lnTo>
                  <a:pt x="5208" y="72032"/>
                </a:lnTo>
                <a:lnTo>
                  <a:pt x="5208" y="24704"/>
                </a:lnTo>
                <a:lnTo>
                  <a:pt x="20444" y="13896"/>
                </a:lnTo>
                <a:lnTo>
                  <a:pt x="35941" y="6175"/>
                </a:lnTo>
                <a:lnTo>
                  <a:pt x="51698" y="1543"/>
                </a:lnTo>
                <a:lnTo>
                  <a:pt x="67715" y="0"/>
                </a:lnTo>
                <a:lnTo>
                  <a:pt x="83938" y="1423"/>
                </a:lnTo>
                <a:lnTo>
                  <a:pt x="123675" y="2277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507" y="88319"/>
                </a:lnTo>
                <a:lnTo>
                  <a:pt x="132716" y="132940"/>
                </a:lnTo>
                <a:lnTo>
                  <a:pt x="112634" y="167375"/>
                </a:lnTo>
                <a:lnTo>
                  <a:pt x="88896" y="198926"/>
                </a:lnTo>
                <a:lnTo>
                  <a:pt x="65484" y="227408"/>
                </a:lnTo>
                <a:lnTo>
                  <a:pt x="164454" y="227408"/>
                </a:lnTo>
                <a:lnTo>
                  <a:pt x="164454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83973" y="3564148"/>
            <a:ext cx="175260" cy="263525"/>
          </a:xfrm>
          <a:custGeom>
            <a:avLst/>
            <a:gdLst/>
            <a:ahLst/>
            <a:cxnLst/>
            <a:rect l="l" t="t" r="r" b="b"/>
            <a:pathLst>
              <a:path w="175259" h="263525">
                <a:moveTo>
                  <a:pt x="175170" y="177551"/>
                </a:moveTo>
                <a:lnTo>
                  <a:pt x="0" y="177551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43"/>
                </a:lnTo>
                <a:lnTo>
                  <a:pt x="109984" y="70543"/>
                </a:lnTo>
                <a:lnTo>
                  <a:pt x="49857" y="145851"/>
                </a:lnTo>
                <a:lnTo>
                  <a:pt x="175170" y="145851"/>
                </a:lnTo>
                <a:lnTo>
                  <a:pt x="175170" y="177551"/>
                </a:lnTo>
                <a:close/>
              </a:path>
              <a:path w="175259" h="263525">
                <a:moveTo>
                  <a:pt x="146148" y="145851"/>
                </a:moveTo>
                <a:lnTo>
                  <a:pt x="109984" y="145851"/>
                </a:lnTo>
                <a:lnTo>
                  <a:pt x="109984" y="70543"/>
                </a:lnTo>
                <a:lnTo>
                  <a:pt x="146148" y="70543"/>
                </a:lnTo>
                <a:lnTo>
                  <a:pt x="146148" y="145851"/>
                </a:lnTo>
                <a:close/>
              </a:path>
              <a:path w="175259" h="263525">
                <a:moveTo>
                  <a:pt x="146148" y="263276"/>
                </a:moveTo>
                <a:lnTo>
                  <a:pt x="109984" y="263276"/>
                </a:lnTo>
                <a:lnTo>
                  <a:pt x="109984" y="177551"/>
                </a:lnTo>
                <a:lnTo>
                  <a:pt x="146148" y="177551"/>
                </a:lnTo>
                <a:lnTo>
                  <a:pt x="146148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6092" y="4209425"/>
            <a:ext cx="137160" cy="266700"/>
          </a:xfrm>
          <a:custGeom>
            <a:avLst/>
            <a:gdLst/>
            <a:ahLst/>
            <a:cxnLst/>
            <a:rect l="l" t="t" r="r" b="b"/>
            <a:pathLst>
              <a:path w="137160" h="266700">
                <a:moveTo>
                  <a:pt x="57149" y="266550"/>
                </a:moveTo>
                <a:lnTo>
                  <a:pt x="42471" y="265657"/>
                </a:lnTo>
                <a:lnTo>
                  <a:pt x="28053" y="262979"/>
                </a:lnTo>
                <a:lnTo>
                  <a:pt x="13896" y="258514"/>
                </a:lnTo>
                <a:lnTo>
                  <a:pt x="0" y="252263"/>
                </a:lnTo>
                <a:lnTo>
                  <a:pt x="0" y="211633"/>
                </a:lnTo>
                <a:lnTo>
                  <a:pt x="14566" y="219707"/>
                </a:lnTo>
                <a:lnTo>
                  <a:pt x="28946" y="225474"/>
                </a:lnTo>
                <a:lnTo>
                  <a:pt x="43141" y="228934"/>
                </a:lnTo>
                <a:lnTo>
                  <a:pt x="57149" y="230088"/>
                </a:lnTo>
                <a:lnTo>
                  <a:pt x="66070" y="229390"/>
                </a:lnTo>
                <a:lnTo>
                  <a:pt x="98105" y="198080"/>
                </a:lnTo>
                <a:lnTo>
                  <a:pt x="98821" y="189308"/>
                </a:lnTo>
                <a:lnTo>
                  <a:pt x="98226" y="181821"/>
                </a:lnTo>
                <a:lnTo>
                  <a:pt x="72460" y="151302"/>
                </a:lnTo>
                <a:lnTo>
                  <a:pt x="44201" y="146595"/>
                </a:lnTo>
                <a:lnTo>
                  <a:pt x="44201" y="112365"/>
                </a:lnTo>
                <a:lnTo>
                  <a:pt x="46434" y="112365"/>
                </a:lnTo>
                <a:lnTo>
                  <a:pt x="57903" y="111741"/>
                </a:lnTo>
                <a:lnTo>
                  <a:pt x="93091" y="90003"/>
                </a:lnTo>
                <a:lnTo>
                  <a:pt x="96290" y="73074"/>
                </a:lnTo>
                <a:lnTo>
                  <a:pt x="95518" y="64851"/>
                </a:lnTo>
                <a:lnTo>
                  <a:pt x="61056" y="34909"/>
                </a:lnTo>
                <a:lnTo>
                  <a:pt x="51493" y="34230"/>
                </a:lnTo>
                <a:lnTo>
                  <a:pt x="41094" y="35021"/>
                </a:lnTo>
                <a:lnTo>
                  <a:pt x="30137" y="37393"/>
                </a:lnTo>
                <a:lnTo>
                  <a:pt x="18621" y="41346"/>
                </a:lnTo>
                <a:lnTo>
                  <a:pt x="6548" y="46881"/>
                </a:lnTo>
                <a:lnTo>
                  <a:pt x="6548" y="11310"/>
                </a:lnTo>
                <a:lnTo>
                  <a:pt x="18119" y="6362"/>
                </a:lnTo>
                <a:lnTo>
                  <a:pt x="30211" y="2827"/>
                </a:lnTo>
                <a:lnTo>
                  <a:pt x="42825" y="706"/>
                </a:lnTo>
                <a:lnTo>
                  <a:pt x="55959" y="0"/>
                </a:lnTo>
                <a:lnTo>
                  <a:pt x="72944" y="1172"/>
                </a:lnTo>
                <a:lnTo>
                  <a:pt x="112513" y="18752"/>
                </a:lnTo>
                <a:lnTo>
                  <a:pt x="132047" y="54666"/>
                </a:lnTo>
                <a:lnTo>
                  <a:pt x="133349" y="70098"/>
                </a:lnTo>
                <a:lnTo>
                  <a:pt x="132847" y="79539"/>
                </a:lnTo>
                <a:lnTo>
                  <a:pt x="115006" y="115862"/>
                </a:lnTo>
                <a:lnTo>
                  <a:pt x="99862" y="126504"/>
                </a:lnTo>
                <a:lnTo>
                  <a:pt x="107006" y="129647"/>
                </a:lnTo>
                <a:lnTo>
                  <a:pt x="133200" y="162073"/>
                </a:lnTo>
                <a:lnTo>
                  <a:pt x="137070" y="187969"/>
                </a:lnTo>
                <a:lnTo>
                  <a:pt x="135646" y="204275"/>
                </a:lnTo>
                <a:lnTo>
                  <a:pt x="114299" y="244375"/>
                </a:lnTo>
                <a:lnTo>
                  <a:pt x="73669" y="265164"/>
                </a:lnTo>
                <a:lnTo>
                  <a:pt x="57149" y="266550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70610" y="5469223"/>
            <a:ext cx="147955" cy="262890"/>
          </a:xfrm>
          <a:custGeom>
            <a:avLst/>
            <a:gdLst/>
            <a:ahLst/>
            <a:cxnLst/>
            <a:rect l="l" t="t" r="r" b="b"/>
            <a:pathLst>
              <a:path w="147954" h="262889">
                <a:moveTo>
                  <a:pt x="61317" y="262532"/>
                </a:moveTo>
                <a:lnTo>
                  <a:pt x="45652" y="261574"/>
                </a:lnTo>
                <a:lnTo>
                  <a:pt x="30211" y="258700"/>
                </a:lnTo>
                <a:lnTo>
                  <a:pt x="14994" y="253910"/>
                </a:lnTo>
                <a:lnTo>
                  <a:pt x="0" y="247203"/>
                </a:lnTo>
                <a:lnTo>
                  <a:pt x="0" y="208805"/>
                </a:lnTo>
                <a:lnTo>
                  <a:pt x="13915" y="216814"/>
                </a:lnTo>
                <a:lnTo>
                  <a:pt x="27681" y="222535"/>
                </a:lnTo>
                <a:lnTo>
                  <a:pt x="41299" y="225967"/>
                </a:lnTo>
                <a:lnTo>
                  <a:pt x="54768" y="227111"/>
                </a:lnTo>
                <a:lnTo>
                  <a:pt x="66051" y="226255"/>
                </a:lnTo>
                <a:lnTo>
                  <a:pt x="101174" y="206182"/>
                </a:lnTo>
                <a:lnTo>
                  <a:pt x="110132" y="179784"/>
                </a:lnTo>
                <a:lnTo>
                  <a:pt x="109044" y="169933"/>
                </a:lnTo>
                <a:lnTo>
                  <a:pt x="83547" y="139284"/>
                </a:lnTo>
                <a:lnTo>
                  <a:pt x="49559" y="131415"/>
                </a:lnTo>
                <a:lnTo>
                  <a:pt x="39420" y="131647"/>
                </a:lnTo>
                <a:lnTo>
                  <a:pt x="31030" y="132345"/>
                </a:lnTo>
                <a:lnTo>
                  <a:pt x="24388" y="133507"/>
                </a:lnTo>
                <a:lnTo>
                  <a:pt x="19495" y="135135"/>
                </a:lnTo>
                <a:lnTo>
                  <a:pt x="19495" y="0"/>
                </a:lnTo>
                <a:lnTo>
                  <a:pt x="134837" y="0"/>
                </a:lnTo>
                <a:lnTo>
                  <a:pt x="134837" y="33040"/>
                </a:lnTo>
                <a:lnTo>
                  <a:pt x="53279" y="33040"/>
                </a:lnTo>
                <a:lnTo>
                  <a:pt x="53279" y="98673"/>
                </a:lnTo>
                <a:lnTo>
                  <a:pt x="58637" y="98375"/>
                </a:lnTo>
                <a:lnTo>
                  <a:pt x="61317" y="98375"/>
                </a:lnTo>
                <a:lnTo>
                  <a:pt x="110402" y="111351"/>
                </a:lnTo>
                <a:lnTo>
                  <a:pt x="141683" y="147488"/>
                </a:lnTo>
                <a:lnTo>
                  <a:pt x="147785" y="179784"/>
                </a:lnTo>
                <a:lnTo>
                  <a:pt x="146278" y="197308"/>
                </a:lnTo>
                <a:lnTo>
                  <a:pt x="123675" y="239613"/>
                </a:lnTo>
                <a:lnTo>
                  <a:pt x="79613" y="261099"/>
                </a:lnTo>
                <a:lnTo>
                  <a:pt x="61317" y="26253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1879" y="1919706"/>
            <a:ext cx="2550162" cy="35093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6038" y="1774471"/>
            <a:ext cx="3333743" cy="99059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1024" y="3804067"/>
            <a:ext cx="420736" cy="343167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51659" y="8012053"/>
            <a:ext cx="3896464" cy="42073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024106" y="6339184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902" y="259852"/>
                </a:moveTo>
                <a:lnTo>
                  <a:pt x="17115" y="259852"/>
                </a:lnTo>
                <a:lnTo>
                  <a:pt x="68609" y="146893"/>
                </a:lnTo>
                <a:lnTo>
                  <a:pt x="0" y="0"/>
                </a:lnTo>
                <a:lnTo>
                  <a:pt x="58936" y="0"/>
                </a:lnTo>
                <a:lnTo>
                  <a:pt x="95993" y="90189"/>
                </a:lnTo>
                <a:lnTo>
                  <a:pt x="135581" y="0"/>
                </a:lnTo>
                <a:lnTo>
                  <a:pt x="193476" y="0"/>
                </a:lnTo>
                <a:lnTo>
                  <a:pt x="75902" y="2598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68184" y="6484440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4">
                <a:moveTo>
                  <a:pt x="38397" y="173235"/>
                </a:moveTo>
                <a:lnTo>
                  <a:pt x="0" y="173235"/>
                </a:lnTo>
                <a:lnTo>
                  <a:pt x="0" y="0"/>
                </a:lnTo>
                <a:lnTo>
                  <a:pt x="38397" y="0"/>
                </a:lnTo>
                <a:lnTo>
                  <a:pt x="38397" y="17323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72257" y="6198691"/>
            <a:ext cx="119508" cy="991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5677"/>
            <a:ext cx="9533976" cy="579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462" y="4796018"/>
            <a:ext cx="10826641" cy="5607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830" y="5529441"/>
            <a:ext cx="7728033" cy="56078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87717" y="3037693"/>
            <a:ext cx="9345930" cy="4530725"/>
            <a:chOff x="1487717" y="3037693"/>
            <a:chExt cx="9345930" cy="4530725"/>
          </a:xfrm>
        </p:grpSpPr>
        <p:sp>
          <p:nvSpPr>
            <p:cNvPr id="4" name="object 4"/>
            <p:cNvSpPr/>
            <p:nvPr/>
          </p:nvSpPr>
          <p:spPr>
            <a:xfrm>
              <a:off x="1552896" y="7486259"/>
              <a:ext cx="9089390" cy="34290"/>
            </a:xfrm>
            <a:custGeom>
              <a:avLst/>
              <a:gdLst/>
              <a:ahLst/>
              <a:cxnLst/>
              <a:rect l="l" t="t" r="r" b="b"/>
              <a:pathLst>
                <a:path w="9089390" h="34290">
                  <a:moveTo>
                    <a:pt x="0" y="33949"/>
                  </a:moveTo>
                  <a:lnTo>
                    <a:pt x="9088781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403" y="7404285"/>
              <a:ext cx="211224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896" y="3229643"/>
              <a:ext cx="17145" cy="4273550"/>
            </a:xfrm>
            <a:custGeom>
              <a:avLst/>
              <a:gdLst/>
              <a:ahLst/>
              <a:cxnLst/>
              <a:rect l="l" t="t" r="r" b="b"/>
              <a:pathLst>
                <a:path w="17144" h="4273550">
                  <a:moveTo>
                    <a:pt x="0" y="4273191"/>
                  </a:moveTo>
                  <a:lnTo>
                    <a:pt x="16799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717" y="3037693"/>
              <a:ext cx="163962" cy="211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52144" y="4082941"/>
              <a:ext cx="6403975" cy="2617470"/>
            </a:xfrm>
            <a:custGeom>
              <a:avLst/>
              <a:gdLst/>
              <a:ahLst/>
              <a:cxnLst/>
              <a:rect l="l" t="t" r="r" b="b"/>
              <a:pathLst>
                <a:path w="6403975" h="2617470">
                  <a:moveTo>
                    <a:pt x="0" y="2617194"/>
                  </a:moveTo>
                  <a:lnTo>
                    <a:pt x="6403487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055" y="5324726"/>
              <a:ext cx="203174" cy="168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2300" y="4704902"/>
              <a:ext cx="203174" cy="168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323" y="4068654"/>
              <a:ext cx="203174" cy="168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452" y="6232024"/>
              <a:ext cx="203174" cy="168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5270" y="4978377"/>
              <a:ext cx="203174" cy="1683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89642" y="4222741"/>
              <a:ext cx="5067300" cy="2076450"/>
            </a:xfrm>
            <a:custGeom>
              <a:avLst/>
              <a:gdLst/>
              <a:ahLst/>
              <a:cxnLst/>
              <a:rect l="l" t="t" r="r" b="b"/>
              <a:pathLst>
                <a:path w="5067300" h="2076450">
                  <a:moveTo>
                    <a:pt x="0" y="1256072"/>
                  </a:moveTo>
                  <a:lnTo>
                    <a:pt x="4799" y="2075970"/>
                  </a:lnTo>
                </a:path>
                <a:path w="5067300" h="2076450">
                  <a:moveTo>
                    <a:pt x="1512396" y="2023570"/>
                  </a:moveTo>
                  <a:lnTo>
                    <a:pt x="1487797" y="1517771"/>
                  </a:lnTo>
                </a:path>
                <a:path w="5067300" h="2076450">
                  <a:moveTo>
                    <a:pt x="2264245" y="636248"/>
                  </a:moveTo>
                  <a:lnTo>
                    <a:pt x="2290345" y="1168747"/>
                  </a:lnTo>
                </a:path>
                <a:path w="5067300" h="2076450">
                  <a:moveTo>
                    <a:pt x="3685267" y="0"/>
                  </a:moveTo>
                  <a:lnTo>
                    <a:pt x="3721267" y="610498"/>
                  </a:lnTo>
                </a:path>
                <a:path w="5067300" h="2076450">
                  <a:moveTo>
                    <a:pt x="5067214" y="769923"/>
                  </a:moveTo>
                  <a:lnTo>
                    <a:pt x="5047114" y="86824"/>
                  </a:lnTo>
                </a:path>
              </a:pathLst>
            </a:custGeom>
            <a:ln w="2857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7696" y="5426414"/>
              <a:ext cx="1937385" cy="925194"/>
            </a:xfrm>
            <a:custGeom>
              <a:avLst/>
              <a:gdLst/>
              <a:ahLst/>
              <a:cxnLst/>
              <a:rect l="l" t="t" r="r" b="b"/>
              <a:pathLst>
                <a:path w="1937385" h="925195">
                  <a:moveTo>
                    <a:pt x="1936846" y="907298"/>
                  </a:moveTo>
                  <a:lnTo>
                    <a:pt x="34849" y="924698"/>
                  </a:lnTo>
                </a:path>
                <a:path w="1937385" h="925195">
                  <a:moveTo>
                    <a:pt x="191939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B575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24122" y="5274910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902" y="259852"/>
                </a:moveTo>
                <a:lnTo>
                  <a:pt x="17115" y="259852"/>
                </a:lnTo>
                <a:lnTo>
                  <a:pt x="68609" y="146893"/>
                </a:lnTo>
                <a:lnTo>
                  <a:pt x="0" y="0"/>
                </a:lnTo>
                <a:lnTo>
                  <a:pt x="58936" y="0"/>
                </a:lnTo>
                <a:lnTo>
                  <a:pt x="95993" y="90189"/>
                </a:lnTo>
                <a:lnTo>
                  <a:pt x="135581" y="0"/>
                </a:lnTo>
                <a:lnTo>
                  <a:pt x="193476" y="0"/>
                </a:lnTo>
                <a:lnTo>
                  <a:pt x="75902" y="2598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8200" y="5420166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4">
                <a:moveTo>
                  <a:pt x="38397" y="173235"/>
                </a:moveTo>
                <a:lnTo>
                  <a:pt x="0" y="173235"/>
                </a:lnTo>
                <a:lnTo>
                  <a:pt x="0" y="0"/>
                </a:lnTo>
                <a:lnTo>
                  <a:pt x="38397" y="0"/>
                </a:lnTo>
                <a:lnTo>
                  <a:pt x="38397" y="17323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73888" y="4789016"/>
            <a:ext cx="37465" cy="260350"/>
          </a:xfrm>
          <a:custGeom>
            <a:avLst/>
            <a:gdLst/>
            <a:ahLst/>
            <a:cxnLst/>
            <a:rect l="l" t="t" r="r" b="b"/>
            <a:pathLst>
              <a:path w="37464" h="260350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19887" y="6628049"/>
            <a:ext cx="164465" cy="263525"/>
          </a:xfrm>
          <a:custGeom>
            <a:avLst/>
            <a:gdLst/>
            <a:ahLst/>
            <a:cxnLst/>
            <a:rect l="l" t="t" r="r" b="b"/>
            <a:pathLst>
              <a:path w="164464" h="263525">
                <a:moveTo>
                  <a:pt x="164454" y="263276"/>
                </a:moveTo>
                <a:lnTo>
                  <a:pt x="0" y="263276"/>
                </a:lnTo>
                <a:lnTo>
                  <a:pt x="0" y="260596"/>
                </a:lnTo>
                <a:lnTo>
                  <a:pt x="15626" y="242291"/>
                </a:lnTo>
                <a:lnTo>
                  <a:pt x="32993" y="220460"/>
                </a:lnTo>
                <a:lnTo>
                  <a:pt x="62089" y="181988"/>
                </a:lnTo>
                <a:lnTo>
                  <a:pt x="83734" y="150464"/>
                </a:lnTo>
                <a:lnTo>
                  <a:pt x="105025" y="109341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55465" y="37485"/>
                </a:lnTo>
                <a:lnTo>
                  <a:pt x="18044" y="57149"/>
                </a:lnTo>
                <a:lnTo>
                  <a:pt x="5208" y="72032"/>
                </a:lnTo>
                <a:lnTo>
                  <a:pt x="5208" y="24704"/>
                </a:lnTo>
                <a:lnTo>
                  <a:pt x="20444" y="13896"/>
                </a:lnTo>
                <a:lnTo>
                  <a:pt x="35941" y="6175"/>
                </a:lnTo>
                <a:lnTo>
                  <a:pt x="51698" y="1543"/>
                </a:lnTo>
                <a:lnTo>
                  <a:pt x="67715" y="0"/>
                </a:lnTo>
                <a:lnTo>
                  <a:pt x="83938" y="1423"/>
                </a:lnTo>
                <a:lnTo>
                  <a:pt x="123675" y="2277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507" y="88319"/>
                </a:lnTo>
                <a:lnTo>
                  <a:pt x="132716" y="132940"/>
                </a:lnTo>
                <a:lnTo>
                  <a:pt x="112634" y="167375"/>
                </a:lnTo>
                <a:lnTo>
                  <a:pt x="88896" y="198926"/>
                </a:lnTo>
                <a:lnTo>
                  <a:pt x="65484" y="227408"/>
                </a:lnTo>
                <a:lnTo>
                  <a:pt x="164454" y="227408"/>
                </a:lnTo>
                <a:lnTo>
                  <a:pt x="164454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83973" y="3564148"/>
            <a:ext cx="175260" cy="263525"/>
          </a:xfrm>
          <a:custGeom>
            <a:avLst/>
            <a:gdLst/>
            <a:ahLst/>
            <a:cxnLst/>
            <a:rect l="l" t="t" r="r" b="b"/>
            <a:pathLst>
              <a:path w="175259" h="263525">
                <a:moveTo>
                  <a:pt x="175170" y="177551"/>
                </a:moveTo>
                <a:lnTo>
                  <a:pt x="0" y="177551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43"/>
                </a:lnTo>
                <a:lnTo>
                  <a:pt x="109984" y="70543"/>
                </a:lnTo>
                <a:lnTo>
                  <a:pt x="49857" y="145851"/>
                </a:lnTo>
                <a:lnTo>
                  <a:pt x="175170" y="145851"/>
                </a:lnTo>
                <a:lnTo>
                  <a:pt x="175170" y="177551"/>
                </a:lnTo>
                <a:close/>
              </a:path>
              <a:path w="175259" h="263525">
                <a:moveTo>
                  <a:pt x="146148" y="145851"/>
                </a:moveTo>
                <a:lnTo>
                  <a:pt x="109984" y="145851"/>
                </a:lnTo>
                <a:lnTo>
                  <a:pt x="109984" y="70543"/>
                </a:lnTo>
                <a:lnTo>
                  <a:pt x="146148" y="70543"/>
                </a:lnTo>
                <a:lnTo>
                  <a:pt x="146148" y="145851"/>
                </a:lnTo>
                <a:close/>
              </a:path>
              <a:path w="175259" h="263525">
                <a:moveTo>
                  <a:pt x="146148" y="263276"/>
                </a:moveTo>
                <a:lnTo>
                  <a:pt x="109984" y="263276"/>
                </a:lnTo>
                <a:lnTo>
                  <a:pt x="109984" y="177551"/>
                </a:lnTo>
                <a:lnTo>
                  <a:pt x="146148" y="177551"/>
                </a:lnTo>
                <a:lnTo>
                  <a:pt x="146148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6092" y="4209425"/>
            <a:ext cx="137160" cy="266700"/>
          </a:xfrm>
          <a:custGeom>
            <a:avLst/>
            <a:gdLst/>
            <a:ahLst/>
            <a:cxnLst/>
            <a:rect l="l" t="t" r="r" b="b"/>
            <a:pathLst>
              <a:path w="137160" h="266700">
                <a:moveTo>
                  <a:pt x="57149" y="266550"/>
                </a:moveTo>
                <a:lnTo>
                  <a:pt x="42471" y="265657"/>
                </a:lnTo>
                <a:lnTo>
                  <a:pt x="28053" y="262979"/>
                </a:lnTo>
                <a:lnTo>
                  <a:pt x="13896" y="258514"/>
                </a:lnTo>
                <a:lnTo>
                  <a:pt x="0" y="252263"/>
                </a:lnTo>
                <a:lnTo>
                  <a:pt x="0" y="211633"/>
                </a:lnTo>
                <a:lnTo>
                  <a:pt x="14566" y="219707"/>
                </a:lnTo>
                <a:lnTo>
                  <a:pt x="28946" y="225474"/>
                </a:lnTo>
                <a:lnTo>
                  <a:pt x="43141" y="228934"/>
                </a:lnTo>
                <a:lnTo>
                  <a:pt x="57149" y="230088"/>
                </a:lnTo>
                <a:lnTo>
                  <a:pt x="66070" y="229390"/>
                </a:lnTo>
                <a:lnTo>
                  <a:pt x="98105" y="198080"/>
                </a:lnTo>
                <a:lnTo>
                  <a:pt x="98821" y="189308"/>
                </a:lnTo>
                <a:lnTo>
                  <a:pt x="98226" y="181821"/>
                </a:lnTo>
                <a:lnTo>
                  <a:pt x="72460" y="151302"/>
                </a:lnTo>
                <a:lnTo>
                  <a:pt x="44201" y="146595"/>
                </a:lnTo>
                <a:lnTo>
                  <a:pt x="44201" y="112365"/>
                </a:lnTo>
                <a:lnTo>
                  <a:pt x="46434" y="112365"/>
                </a:lnTo>
                <a:lnTo>
                  <a:pt x="57903" y="111741"/>
                </a:lnTo>
                <a:lnTo>
                  <a:pt x="93091" y="90003"/>
                </a:lnTo>
                <a:lnTo>
                  <a:pt x="96290" y="73074"/>
                </a:lnTo>
                <a:lnTo>
                  <a:pt x="95518" y="64851"/>
                </a:lnTo>
                <a:lnTo>
                  <a:pt x="61056" y="34909"/>
                </a:lnTo>
                <a:lnTo>
                  <a:pt x="51493" y="34230"/>
                </a:lnTo>
                <a:lnTo>
                  <a:pt x="41094" y="35021"/>
                </a:lnTo>
                <a:lnTo>
                  <a:pt x="30137" y="37393"/>
                </a:lnTo>
                <a:lnTo>
                  <a:pt x="18621" y="41346"/>
                </a:lnTo>
                <a:lnTo>
                  <a:pt x="6548" y="46881"/>
                </a:lnTo>
                <a:lnTo>
                  <a:pt x="6548" y="11310"/>
                </a:lnTo>
                <a:lnTo>
                  <a:pt x="18119" y="6362"/>
                </a:lnTo>
                <a:lnTo>
                  <a:pt x="30211" y="2827"/>
                </a:lnTo>
                <a:lnTo>
                  <a:pt x="42825" y="706"/>
                </a:lnTo>
                <a:lnTo>
                  <a:pt x="55959" y="0"/>
                </a:lnTo>
                <a:lnTo>
                  <a:pt x="72944" y="1172"/>
                </a:lnTo>
                <a:lnTo>
                  <a:pt x="112513" y="18752"/>
                </a:lnTo>
                <a:lnTo>
                  <a:pt x="132047" y="54666"/>
                </a:lnTo>
                <a:lnTo>
                  <a:pt x="133349" y="70098"/>
                </a:lnTo>
                <a:lnTo>
                  <a:pt x="132847" y="79539"/>
                </a:lnTo>
                <a:lnTo>
                  <a:pt x="115006" y="115862"/>
                </a:lnTo>
                <a:lnTo>
                  <a:pt x="99862" y="126504"/>
                </a:lnTo>
                <a:lnTo>
                  <a:pt x="107006" y="129647"/>
                </a:lnTo>
                <a:lnTo>
                  <a:pt x="133200" y="162073"/>
                </a:lnTo>
                <a:lnTo>
                  <a:pt x="137070" y="187969"/>
                </a:lnTo>
                <a:lnTo>
                  <a:pt x="135646" y="204275"/>
                </a:lnTo>
                <a:lnTo>
                  <a:pt x="114299" y="244375"/>
                </a:lnTo>
                <a:lnTo>
                  <a:pt x="73669" y="265164"/>
                </a:lnTo>
                <a:lnTo>
                  <a:pt x="57149" y="266550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70610" y="5469223"/>
            <a:ext cx="147955" cy="262890"/>
          </a:xfrm>
          <a:custGeom>
            <a:avLst/>
            <a:gdLst/>
            <a:ahLst/>
            <a:cxnLst/>
            <a:rect l="l" t="t" r="r" b="b"/>
            <a:pathLst>
              <a:path w="147954" h="262889">
                <a:moveTo>
                  <a:pt x="61317" y="262532"/>
                </a:moveTo>
                <a:lnTo>
                  <a:pt x="45652" y="261574"/>
                </a:lnTo>
                <a:lnTo>
                  <a:pt x="30211" y="258700"/>
                </a:lnTo>
                <a:lnTo>
                  <a:pt x="14994" y="253910"/>
                </a:lnTo>
                <a:lnTo>
                  <a:pt x="0" y="247203"/>
                </a:lnTo>
                <a:lnTo>
                  <a:pt x="0" y="208805"/>
                </a:lnTo>
                <a:lnTo>
                  <a:pt x="13915" y="216814"/>
                </a:lnTo>
                <a:lnTo>
                  <a:pt x="27681" y="222535"/>
                </a:lnTo>
                <a:lnTo>
                  <a:pt x="41299" y="225967"/>
                </a:lnTo>
                <a:lnTo>
                  <a:pt x="54768" y="227111"/>
                </a:lnTo>
                <a:lnTo>
                  <a:pt x="66051" y="226255"/>
                </a:lnTo>
                <a:lnTo>
                  <a:pt x="101174" y="206182"/>
                </a:lnTo>
                <a:lnTo>
                  <a:pt x="110132" y="179784"/>
                </a:lnTo>
                <a:lnTo>
                  <a:pt x="109044" y="169933"/>
                </a:lnTo>
                <a:lnTo>
                  <a:pt x="83547" y="139284"/>
                </a:lnTo>
                <a:lnTo>
                  <a:pt x="49559" y="131415"/>
                </a:lnTo>
                <a:lnTo>
                  <a:pt x="39420" y="131647"/>
                </a:lnTo>
                <a:lnTo>
                  <a:pt x="31030" y="132345"/>
                </a:lnTo>
                <a:lnTo>
                  <a:pt x="24388" y="133507"/>
                </a:lnTo>
                <a:lnTo>
                  <a:pt x="19495" y="135135"/>
                </a:lnTo>
                <a:lnTo>
                  <a:pt x="19495" y="0"/>
                </a:lnTo>
                <a:lnTo>
                  <a:pt x="134837" y="0"/>
                </a:lnTo>
                <a:lnTo>
                  <a:pt x="134837" y="33040"/>
                </a:lnTo>
                <a:lnTo>
                  <a:pt x="53279" y="33040"/>
                </a:lnTo>
                <a:lnTo>
                  <a:pt x="53279" y="98673"/>
                </a:lnTo>
                <a:lnTo>
                  <a:pt x="58637" y="98375"/>
                </a:lnTo>
                <a:lnTo>
                  <a:pt x="61317" y="98375"/>
                </a:lnTo>
                <a:lnTo>
                  <a:pt x="110402" y="111351"/>
                </a:lnTo>
                <a:lnTo>
                  <a:pt x="141683" y="147488"/>
                </a:lnTo>
                <a:lnTo>
                  <a:pt x="147785" y="179784"/>
                </a:lnTo>
                <a:lnTo>
                  <a:pt x="146278" y="197308"/>
                </a:lnTo>
                <a:lnTo>
                  <a:pt x="123675" y="239613"/>
                </a:lnTo>
                <a:lnTo>
                  <a:pt x="79613" y="261099"/>
                </a:lnTo>
                <a:lnTo>
                  <a:pt x="61317" y="26253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2595" y="1919706"/>
            <a:ext cx="3394837" cy="35093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1024" y="3804067"/>
            <a:ext cx="420736" cy="343167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51659" y="8012053"/>
            <a:ext cx="3896464" cy="42073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04306" y="1731496"/>
            <a:ext cx="3192568" cy="166279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024106" y="6339184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902" y="259852"/>
                </a:moveTo>
                <a:lnTo>
                  <a:pt x="17115" y="259852"/>
                </a:lnTo>
                <a:lnTo>
                  <a:pt x="68609" y="146893"/>
                </a:lnTo>
                <a:lnTo>
                  <a:pt x="0" y="0"/>
                </a:lnTo>
                <a:lnTo>
                  <a:pt x="58936" y="0"/>
                </a:lnTo>
                <a:lnTo>
                  <a:pt x="95993" y="90189"/>
                </a:lnTo>
                <a:lnTo>
                  <a:pt x="135581" y="0"/>
                </a:lnTo>
                <a:lnTo>
                  <a:pt x="193476" y="0"/>
                </a:lnTo>
                <a:lnTo>
                  <a:pt x="75902" y="2598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68184" y="6484440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4">
                <a:moveTo>
                  <a:pt x="38397" y="173235"/>
                </a:moveTo>
                <a:lnTo>
                  <a:pt x="0" y="173235"/>
                </a:lnTo>
                <a:lnTo>
                  <a:pt x="0" y="0"/>
                </a:lnTo>
                <a:lnTo>
                  <a:pt x="38397" y="0"/>
                </a:lnTo>
                <a:lnTo>
                  <a:pt x="38397" y="17323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72257" y="6198691"/>
            <a:ext cx="119508" cy="9911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87717" y="3037693"/>
            <a:ext cx="9345930" cy="4530725"/>
            <a:chOff x="1487717" y="3037693"/>
            <a:chExt cx="9345930" cy="4530725"/>
          </a:xfrm>
        </p:grpSpPr>
        <p:sp>
          <p:nvSpPr>
            <p:cNvPr id="4" name="object 4"/>
            <p:cNvSpPr/>
            <p:nvPr/>
          </p:nvSpPr>
          <p:spPr>
            <a:xfrm>
              <a:off x="1552896" y="7486259"/>
              <a:ext cx="9089390" cy="34290"/>
            </a:xfrm>
            <a:custGeom>
              <a:avLst/>
              <a:gdLst/>
              <a:ahLst/>
              <a:cxnLst/>
              <a:rect l="l" t="t" r="r" b="b"/>
              <a:pathLst>
                <a:path w="9089390" h="34290">
                  <a:moveTo>
                    <a:pt x="0" y="33949"/>
                  </a:moveTo>
                  <a:lnTo>
                    <a:pt x="9088781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403" y="7404285"/>
              <a:ext cx="211224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896" y="3229643"/>
              <a:ext cx="17145" cy="4273550"/>
            </a:xfrm>
            <a:custGeom>
              <a:avLst/>
              <a:gdLst/>
              <a:ahLst/>
              <a:cxnLst/>
              <a:rect l="l" t="t" r="r" b="b"/>
              <a:pathLst>
                <a:path w="17144" h="4273550">
                  <a:moveTo>
                    <a:pt x="0" y="4273191"/>
                  </a:moveTo>
                  <a:lnTo>
                    <a:pt x="16799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717" y="3037693"/>
              <a:ext cx="163962" cy="211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52144" y="4082941"/>
              <a:ext cx="6403975" cy="2617470"/>
            </a:xfrm>
            <a:custGeom>
              <a:avLst/>
              <a:gdLst/>
              <a:ahLst/>
              <a:cxnLst/>
              <a:rect l="l" t="t" r="r" b="b"/>
              <a:pathLst>
                <a:path w="6403975" h="2617470">
                  <a:moveTo>
                    <a:pt x="0" y="2617194"/>
                  </a:moveTo>
                  <a:lnTo>
                    <a:pt x="6403487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055" y="5324726"/>
              <a:ext cx="203174" cy="168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2300" y="4704902"/>
              <a:ext cx="203174" cy="168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323" y="4068654"/>
              <a:ext cx="203174" cy="168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452" y="6232024"/>
              <a:ext cx="203174" cy="168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5270" y="4978377"/>
              <a:ext cx="203174" cy="1683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89642" y="4222741"/>
              <a:ext cx="5067300" cy="2076450"/>
            </a:xfrm>
            <a:custGeom>
              <a:avLst/>
              <a:gdLst/>
              <a:ahLst/>
              <a:cxnLst/>
              <a:rect l="l" t="t" r="r" b="b"/>
              <a:pathLst>
                <a:path w="5067300" h="2076450">
                  <a:moveTo>
                    <a:pt x="0" y="1256072"/>
                  </a:moveTo>
                  <a:lnTo>
                    <a:pt x="4799" y="2075970"/>
                  </a:lnTo>
                </a:path>
                <a:path w="5067300" h="2076450">
                  <a:moveTo>
                    <a:pt x="1512396" y="2023570"/>
                  </a:moveTo>
                  <a:lnTo>
                    <a:pt x="1487797" y="1517771"/>
                  </a:lnTo>
                </a:path>
                <a:path w="5067300" h="2076450">
                  <a:moveTo>
                    <a:pt x="2264245" y="636248"/>
                  </a:moveTo>
                  <a:lnTo>
                    <a:pt x="2290345" y="1168747"/>
                  </a:lnTo>
                </a:path>
                <a:path w="5067300" h="2076450">
                  <a:moveTo>
                    <a:pt x="3685267" y="0"/>
                  </a:moveTo>
                  <a:lnTo>
                    <a:pt x="3721267" y="610498"/>
                  </a:lnTo>
                </a:path>
                <a:path w="5067300" h="2076450">
                  <a:moveTo>
                    <a:pt x="5067214" y="769923"/>
                  </a:moveTo>
                  <a:lnTo>
                    <a:pt x="5047114" y="86824"/>
                  </a:lnTo>
                </a:path>
              </a:pathLst>
            </a:custGeom>
            <a:ln w="2857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7696" y="5426414"/>
              <a:ext cx="1937385" cy="925194"/>
            </a:xfrm>
            <a:custGeom>
              <a:avLst/>
              <a:gdLst/>
              <a:ahLst/>
              <a:cxnLst/>
              <a:rect l="l" t="t" r="r" b="b"/>
              <a:pathLst>
                <a:path w="1937385" h="925195">
                  <a:moveTo>
                    <a:pt x="1936846" y="907298"/>
                  </a:moveTo>
                  <a:lnTo>
                    <a:pt x="34849" y="924698"/>
                  </a:lnTo>
                </a:path>
                <a:path w="1937385" h="925195">
                  <a:moveTo>
                    <a:pt x="191939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B575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24122" y="5274910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902" y="259852"/>
                </a:moveTo>
                <a:lnTo>
                  <a:pt x="17115" y="259852"/>
                </a:lnTo>
                <a:lnTo>
                  <a:pt x="68609" y="146893"/>
                </a:lnTo>
                <a:lnTo>
                  <a:pt x="0" y="0"/>
                </a:lnTo>
                <a:lnTo>
                  <a:pt x="58936" y="0"/>
                </a:lnTo>
                <a:lnTo>
                  <a:pt x="95993" y="90189"/>
                </a:lnTo>
                <a:lnTo>
                  <a:pt x="135581" y="0"/>
                </a:lnTo>
                <a:lnTo>
                  <a:pt x="193476" y="0"/>
                </a:lnTo>
                <a:lnTo>
                  <a:pt x="75902" y="2598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8200" y="5420166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4">
                <a:moveTo>
                  <a:pt x="38397" y="173235"/>
                </a:moveTo>
                <a:lnTo>
                  <a:pt x="0" y="173235"/>
                </a:lnTo>
                <a:lnTo>
                  <a:pt x="0" y="0"/>
                </a:lnTo>
                <a:lnTo>
                  <a:pt x="38397" y="0"/>
                </a:lnTo>
                <a:lnTo>
                  <a:pt x="38397" y="17323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73888" y="4789016"/>
            <a:ext cx="37465" cy="260350"/>
          </a:xfrm>
          <a:custGeom>
            <a:avLst/>
            <a:gdLst/>
            <a:ahLst/>
            <a:cxnLst/>
            <a:rect l="l" t="t" r="r" b="b"/>
            <a:pathLst>
              <a:path w="37464" h="260350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19887" y="6628049"/>
            <a:ext cx="164465" cy="263525"/>
          </a:xfrm>
          <a:custGeom>
            <a:avLst/>
            <a:gdLst/>
            <a:ahLst/>
            <a:cxnLst/>
            <a:rect l="l" t="t" r="r" b="b"/>
            <a:pathLst>
              <a:path w="164464" h="263525">
                <a:moveTo>
                  <a:pt x="164454" y="263276"/>
                </a:moveTo>
                <a:lnTo>
                  <a:pt x="0" y="263276"/>
                </a:lnTo>
                <a:lnTo>
                  <a:pt x="0" y="260596"/>
                </a:lnTo>
                <a:lnTo>
                  <a:pt x="15626" y="242291"/>
                </a:lnTo>
                <a:lnTo>
                  <a:pt x="32993" y="220460"/>
                </a:lnTo>
                <a:lnTo>
                  <a:pt x="62089" y="181988"/>
                </a:lnTo>
                <a:lnTo>
                  <a:pt x="83734" y="150464"/>
                </a:lnTo>
                <a:lnTo>
                  <a:pt x="105025" y="109341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55465" y="37485"/>
                </a:lnTo>
                <a:lnTo>
                  <a:pt x="18044" y="57149"/>
                </a:lnTo>
                <a:lnTo>
                  <a:pt x="5208" y="72032"/>
                </a:lnTo>
                <a:lnTo>
                  <a:pt x="5208" y="24704"/>
                </a:lnTo>
                <a:lnTo>
                  <a:pt x="20444" y="13896"/>
                </a:lnTo>
                <a:lnTo>
                  <a:pt x="35941" y="6175"/>
                </a:lnTo>
                <a:lnTo>
                  <a:pt x="51698" y="1543"/>
                </a:lnTo>
                <a:lnTo>
                  <a:pt x="67715" y="0"/>
                </a:lnTo>
                <a:lnTo>
                  <a:pt x="83938" y="1423"/>
                </a:lnTo>
                <a:lnTo>
                  <a:pt x="123675" y="2277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507" y="88319"/>
                </a:lnTo>
                <a:lnTo>
                  <a:pt x="132716" y="132940"/>
                </a:lnTo>
                <a:lnTo>
                  <a:pt x="112634" y="167375"/>
                </a:lnTo>
                <a:lnTo>
                  <a:pt x="88896" y="198926"/>
                </a:lnTo>
                <a:lnTo>
                  <a:pt x="65484" y="227408"/>
                </a:lnTo>
                <a:lnTo>
                  <a:pt x="164454" y="227408"/>
                </a:lnTo>
                <a:lnTo>
                  <a:pt x="164454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83973" y="3564148"/>
            <a:ext cx="175260" cy="263525"/>
          </a:xfrm>
          <a:custGeom>
            <a:avLst/>
            <a:gdLst/>
            <a:ahLst/>
            <a:cxnLst/>
            <a:rect l="l" t="t" r="r" b="b"/>
            <a:pathLst>
              <a:path w="175259" h="263525">
                <a:moveTo>
                  <a:pt x="175170" y="177551"/>
                </a:moveTo>
                <a:lnTo>
                  <a:pt x="0" y="177551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43"/>
                </a:lnTo>
                <a:lnTo>
                  <a:pt x="109984" y="70543"/>
                </a:lnTo>
                <a:lnTo>
                  <a:pt x="49857" y="145851"/>
                </a:lnTo>
                <a:lnTo>
                  <a:pt x="175170" y="145851"/>
                </a:lnTo>
                <a:lnTo>
                  <a:pt x="175170" y="177551"/>
                </a:lnTo>
                <a:close/>
              </a:path>
              <a:path w="175259" h="263525">
                <a:moveTo>
                  <a:pt x="146148" y="145851"/>
                </a:moveTo>
                <a:lnTo>
                  <a:pt x="109984" y="145851"/>
                </a:lnTo>
                <a:lnTo>
                  <a:pt x="109984" y="70543"/>
                </a:lnTo>
                <a:lnTo>
                  <a:pt x="146148" y="70543"/>
                </a:lnTo>
                <a:lnTo>
                  <a:pt x="146148" y="145851"/>
                </a:lnTo>
                <a:close/>
              </a:path>
              <a:path w="175259" h="263525">
                <a:moveTo>
                  <a:pt x="146148" y="263276"/>
                </a:moveTo>
                <a:lnTo>
                  <a:pt x="109984" y="263276"/>
                </a:lnTo>
                <a:lnTo>
                  <a:pt x="109984" y="177551"/>
                </a:lnTo>
                <a:lnTo>
                  <a:pt x="146148" y="177551"/>
                </a:lnTo>
                <a:lnTo>
                  <a:pt x="146148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6092" y="4209425"/>
            <a:ext cx="137160" cy="266700"/>
          </a:xfrm>
          <a:custGeom>
            <a:avLst/>
            <a:gdLst/>
            <a:ahLst/>
            <a:cxnLst/>
            <a:rect l="l" t="t" r="r" b="b"/>
            <a:pathLst>
              <a:path w="137160" h="266700">
                <a:moveTo>
                  <a:pt x="57149" y="266550"/>
                </a:moveTo>
                <a:lnTo>
                  <a:pt x="42471" y="265657"/>
                </a:lnTo>
                <a:lnTo>
                  <a:pt x="28053" y="262979"/>
                </a:lnTo>
                <a:lnTo>
                  <a:pt x="13896" y="258514"/>
                </a:lnTo>
                <a:lnTo>
                  <a:pt x="0" y="252263"/>
                </a:lnTo>
                <a:lnTo>
                  <a:pt x="0" y="211633"/>
                </a:lnTo>
                <a:lnTo>
                  <a:pt x="14566" y="219707"/>
                </a:lnTo>
                <a:lnTo>
                  <a:pt x="28946" y="225474"/>
                </a:lnTo>
                <a:lnTo>
                  <a:pt x="43141" y="228934"/>
                </a:lnTo>
                <a:lnTo>
                  <a:pt x="57149" y="230088"/>
                </a:lnTo>
                <a:lnTo>
                  <a:pt x="66070" y="229390"/>
                </a:lnTo>
                <a:lnTo>
                  <a:pt x="98105" y="198080"/>
                </a:lnTo>
                <a:lnTo>
                  <a:pt x="98821" y="189308"/>
                </a:lnTo>
                <a:lnTo>
                  <a:pt x="98226" y="181821"/>
                </a:lnTo>
                <a:lnTo>
                  <a:pt x="72460" y="151302"/>
                </a:lnTo>
                <a:lnTo>
                  <a:pt x="44201" y="146595"/>
                </a:lnTo>
                <a:lnTo>
                  <a:pt x="44201" y="112365"/>
                </a:lnTo>
                <a:lnTo>
                  <a:pt x="46434" y="112365"/>
                </a:lnTo>
                <a:lnTo>
                  <a:pt x="57903" y="111741"/>
                </a:lnTo>
                <a:lnTo>
                  <a:pt x="93091" y="90003"/>
                </a:lnTo>
                <a:lnTo>
                  <a:pt x="96290" y="73074"/>
                </a:lnTo>
                <a:lnTo>
                  <a:pt x="95518" y="64851"/>
                </a:lnTo>
                <a:lnTo>
                  <a:pt x="61056" y="34909"/>
                </a:lnTo>
                <a:lnTo>
                  <a:pt x="51493" y="34230"/>
                </a:lnTo>
                <a:lnTo>
                  <a:pt x="41094" y="35021"/>
                </a:lnTo>
                <a:lnTo>
                  <a:pt x="30137" y="37393"/>
                </a:lnTo>
                <a:lnTo>
                  <a:pt x="18621" y="41346"/>
                </a:lnTo>
                <a:lnTo>
                  <a:pt x="6548" y="46881"/>
                </a:lnTo>
                <a:lnTo>
                  <a:pt x="6548" y="11310"/>
                </a:lnTo>
                <a:lnTo>
                  <a:pt x="18119" y="6362"/>
                </a:lnTo>
                <a:lnTo>
                  <a:pt x="30211" y="2827"/>
                </a:lnTo>
                <a:lnTo>
                  <a:pt x="42825" y="706"/>
                </a:lnTo>
                <a:lnTo>
                  <a:pt x="55959" y="0"/>
                </a:lnTo>
                <a:lnTo>
                  <a:pt x="72944" y="1172"/>
                </a:lnTo>
                <a:lnTo>
                  <a:pt x="112513" y="18752"/>
                </a:lnTo>
                <a:lnTo>
                  <a:pt x="132047" y="54666"/>
                </a:lnTo>
                <a:lnTo>
                  <a:pt x="133349" y="70098"/>
                </a:lnTo>
                <a:lnTo>
                  <a:pt x="132847" y="79539"/>
                </a:lnTo>
                <a:lnTo>
                  <a:pt x="115006" y="115862"/>
                </a:lnTo>
                <a:lnTo>
                  <a:pt x="99862" y="126504"/>
                </a:lnTo>
                <a:lnTo>
                  <a:pt x="107006" y="129647"/>
                </a:lnTo>
                <a:lnTo>
                  <a:pt x="133200" y="162073"/>
                </a:lnTo>
                <a:lnTo>
                  <a:pt x="137070" y="187969"/>
                </a:lnTo>
                <a:lnTo>
                  <a:pt x="135646" y="204275"/>
                </a:lnTo>
                <a:lnTo>
                  <a:pt x="114299" y="244375"/>
                </a:lnTo>
                <a:lnTo>
                  <a:pt x="73669" y="265164"/>
                </a:lnTo>
                <a:lnTo>
                  <a:pt x="57149" y="266550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70610" y="5469223"/>
            <a:ext cx="147955" cy="262890"/>
          </a:xfrm>
          <a:custGeom>
            <a:avLst/>
            <a:gdLst/>
            <a:ahLst/>
            <a:cxnLst/>
            <a:rect l="l" t="t" r="r" b="b"/>
            <a:pathLst>
              <a:path w="147954" h="262889">
                <a:moveTo>
                  <a:pt x="61317" y="262532"/>
                </a:moveTo>
                <a:lnTo>
                  <a:pt x="45652" y="261574"/>
                </a:lnTo>
                <a:lnTo>
                  <a:pt x="30211" y="258700"/>
                </a:lnTo>
                <a:lnTo>
                  <a:pt x="14994" y="253910"/>
                </a:lnTo>
                <a:lnTo>
                  <a:pt x="0" y="247203"/>
                </a:lnTo>
                <a:lnTo>
                  <a:pt x="0" y="208805"/>
                </a:lnTo>
                <a:lnTo>
                  <a:pt x="13915" y="216814"/>
                </a:lnTo>
                <a:lnTo>
                  <a:pt x="27681" y="222535"/>
                </a:lnTo>
                <a:lnTo>
                  <a:pt x="41299" y="225967"/>
                </a:lnTo>
                <a:lnTo>
                  <a:pt x="54768" y="227111"/>
                </a:lnTo>
                <a:lnTo>
                  <a:pt x="66051" y="226255"/>
                </a:lnTo>
                <a:lnTo>
                  <a:pt x="101174" y="206182"/>
                </a:lnTo>
                <a:lnTo>
                  <a:pt x="110132" y="179784"/>
                </a:lnTo>
                <a:lnTo>
                  <a:pt x="109044" y="169933"/>
                </a:lnTo>
                <a:lnTo>
                  <a:pt x="83547" y="139284"/>
                </a:lnTo>
                <a:lnTo>
                  <a:pt x="49559" y="131415"/>
                </a:lnTo>
                <a:lnTo>
                  <a:pt x="39420" y="131647"/>
                </a:lnTo>
                <a:lnTo>
                  <a:pt x="31030" y="132345"/>
                </a:lnTo>
                <a:lnTo>
                  <a:pt x="24388" y="133507"/>
                </a:lnTo>
                <a:lnTo>
                  <a:pt x="19495" y="135135"/>
                </a:lnTo>
                <a:lnTo>
                  <a:pt x="19495" y="0"/>
                </a:lnTo>
                <a:lnTo>
                  <a:pt x="134837" y="0"/>
                </a:lnTo>
                <a:lnTo>
                  <a:pt x="134837" y="33040"/>
                </a:lnTo>
                <a:lnTo>
                  <a:pt x="53279" y="33040"/>
                </a:lnTo>
                <a:lnTo>
                  <a:pt x="53279" y="98673"/>
                </a:lnTo>
                <a:lnTo>
                  <a:pt x="58637" y="98375"/>
                </a:lnTo>
                <a:lnTo>
                  <a:pt x="61317" y="98375"/>
                </a:lnTo>
                <a:lnTo>
                  <a:pt x="110402" y="111351"/>
                </a:lnTo>
                <a:lnTo>
                  <a:pt x="141683" y="147488"/>
                </a:lnTo>
                <a:lnTo>
                  <a:pt x="147785" y="179784"/>
                </a:lnTo>
                <a:lnTo>
                  <a:pt x="146278" y="197308"/>
                </a:lnTo>
                <a:lnTo>
                  <a:pt x="123675" y="239613"/>
                </a:lnTo>
                <a:lnTo>
                  <a:pt x="79613" y="261099"/>
                </a:lnTo>
                <a:lnTo>
                  <a:pt x="61317" y="26253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2595" y="1919706"/>
            <a:ext cx="5812468" cy="35093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93408" y="1688246"/>
            <a:ext cx="4219466" cy="229462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1024" y="3804067"/>
            <a:ext cx="420736" cy="343167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51659" y="8012053"/>
            <a:ext cx="3896464" cy="42073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024106" y="6339184"/>
            <a:ext cx="193675" cy="260350"/>
          </a:xfrm>
          <a:custGeom>
            <a:avLst/>
            <a:gdLst/>
            <a:ahLst/>
            <a:cxnLst/>
            <a:rect l="l" t="t" r="r" b="b"/>
            <a:pathLst>
              <a:path w="193675" h="260350">
                <a:moveTo>
                  <a:pt x="75902" y="259852"/>
                </a:moveTo>
                <a:lnTo>
                  <a:pt x="17115" y="259852"/>
                </a:lnTo>
                <a:lnTo>
                  <a:pt x="68609" y="146893"/>
                </a:lnTo>
                <a:lnTo>
                  <a:pt x="0" y="0"/>
                </a:lnTo>
                <a:lnTo>
                  <a:pt x="58936" y="0"/>
                </a:lnTo>
                <a:lnTo>
                  <a:pt x="95993" y="90189"/>
                </a:lnTo>
                <a:lnTo>
                  <a:pt x="135581" y="0"/>
                </a:lnTo>
                <a:lnTo>
                  <a:pt x="193476" y="0"/>
                </a:lnTo>
                <a:lnTo>
                  <a:pt x="75902" y="2598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68184" y="6484440"/>
            <a:ext cx="38735" cy="173355"/>
          </a:xfrm>
          <a:custGeom>
            <a:avLst/>
            <a:gdLst/>
            <a:ahLst/>
            <a:cxnLst/>
            <a:rect l="l" t="t" r="r" b="b"/>
            <a:pathLst>
              <a:path w="38734" h="173354">
                <a:moveTo>
                  <a:pt x="38397" y="173235"/>
                </a:moveTo>
                <a:lnTo>
                  <a:pt x="0" y="173235"/>
                </a:lnTo>
                <a:lnTo>
                  <a:pt x="0" y="0"/>
                </a:lnTo>
                <a:lnTo>
                  <a:pt x="38397" y="0"/>
                </a:lnTo>
                <a:lnTo>
                  <a:pt x="38397" y="17323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72257" y="6198691"/>
            <a:ext cx="119508" cy="9911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87717" y="3037693"/>
            <a:ext cx="9345930" cy="4530725"/>
            <a:chOff x="1487717" y="3037693"/>
            <a:chExt cx="9345930" cy="4530725"/>
          </a:xfrm>
        </p:grpSpPr>
        <p:sp>
          <p:nvSpPr>
            <p:cNvPr id="4" name="object 4"/>
            <p:cNvSpPr/>
            <p:nvPr/>
          </p:nvSpPr>
          <p:spPr>
            <a:xfrm>
              <a:off x="1552896" y="7486259"/>
              <a:ext cx="9089390" cy="34290"/>
            </a:xfrm>
            <a:custGeom>
              <a:avLst/>
              <a:gdLst/>
              <a:ahLst/>
              <a:cxnLst/>
              <a:rect l="l" t="t" r="r" b="b"/>
              <a:pathLst>
                <a:path w="9089390" h="34290">
                  <a:moveTo>
                    <a:pt x="0" y="33949"/>
                  </a:moveTo>
                  <a:lnTo>
                    <a:pt x="9088781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403" y="7404285"/>
              <a:ext cx="211224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896" y="3229643"/>
              <a:ext cx="17145" cy="4273550"/>
            </a:xfrm>
            <a:custGeom>
              <a:avLst/>
              <a:gdLst/>
              <a:ahLst/>
              <a:cxnLst/>
              <a:rect l="l" t="t" r="r" b="b"/>
              <a:pathLst>
                <a:path w="17144" h="4273550">
                  <a:moveTo>
                    <a:pt x="0" y="4273191"/>
                  </a:moveTo>
                  <a:lnTo>
                    <a:pt x="16799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717" y="3037693"/>
              <a:ext cx="163962" cy="211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52144" y="4082941"/>
              <a:ext cx="6403975" cy="2617470"/>
            </a:xfrm>
            <a:custGeom>
              <a:avLst/>
              <a:gdLst/>
              <a:ahLst/>
              <a:cxnLst/>
              <a:rect l="l" t="t" r="r" b="b"/>
              <a:pathLst>
                <a:path w="6403975" h="2617470">
                  <a:moveTo>
                    <a:pt x="0" y="2617194"/>
                  </a:moveTo>
                  <a:lnTo>
                    <a:pt x="6403487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764" y="1919706"/>
            <a:ext cx="7297545" cy="35093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598194" y="3348418"/>
            <a:ext cx="6755765" cy="3615054"/>
            <a:chOff x="2598194" y="3348418"/>
            <a:chExt cx="6755765" cy="3615054"/>
          </a:xfrm>
        </p:grpSpPr>
        <p:sp>
          <p:nvSpPr>
            <p:cNvPr id="11" name="object 11"/>
            <p:cNvSpPr/>
            <p:nvPr/>
          </p:nvSpPr>
          <p:spPr>
            <a:xfrm>
              <a:off x="2617244" y="3367468"/>
              <a:ext cx="5548630" cy="3123565"/>
            </a:xfrm>
            <a:custGeom>
              <a:avLst/>
              <a:gdLst/>
              <a:ahLst/>
              <a:cxnLst/>
              <a:rect l="l" t="t" r="r" b="b"/>
              <a:pathLst>
                <a:path w="5548630" h="3123565">
                  <a:moveTo>
                    <a:pt x="0" y="3123293"/>
                  </a:moveTo>
                  <a:lnTo>
                    <a:pt x="5548488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35993" y="4641315"/>
              <a:ext cx="6299200" cy="2303145"/>
            </a:xfrm>
            <a:custGeom>
              <a:avLst/>
              <a:gdLst/>
              <a:ahLst/>
              <a:cxnLst/>
              <a:rect l="l" t="t" r="r" b="b"/>
              <a:pathLst>
                <a:path w="6299200" h="2303145">
                  <a:moveTo>
                    <a:pt x="0" y="2303095"/>
                  </a:moveTo>
                  <a:lnTo>
                    <a:pt x="6298787" y="0"/>
                  </a:lnTo>
                </a:path>
              </a:pathLst>
            </a:custGeom>
            <a:ln w="38099">
              <a:solidFill>
                <a:srgbClr val="264D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280186" y="3000307"/>
            <a:ext cx="974725" cy="264160"/>
          </a:xfrm>
          <a:custGeom>
            <a:avLst/>
            <a:gdLst/>
            <a:ahLst/>
            <a:cxnLst/>
            <a:rect l="l" t="t" r="r" b="b"/>
            <a:pathLst>
              <a:path w="974725" h="264160">
                <a:moveTo>
                  <a:pt x="154185" y="261341"/>
                </a:moveTo>
                <a:lnTo>
                  <a:pt x="0" y="261341"/>
                </a:lnTo>
                <a:lnTo>
                  <a:pt x="0" y="1487"/>
                </a:lnTo>
                <a:lnTo>
                  <a:pt x="37207" y="1487"/>
                </a:lnTo>
                <a:lnTo>
                  <a:pt x="37207" y="227408"/>
                </a:lnTo>
                <a:lnTo>
                  <a:pt x="154185" y="227408"/>
                </a:lnTo>
                <a:lnTo>
                  <a:pt x="154185" y="261341"/>
                </a:lnTo>
                <a:close/>
              </a:path>
              <a:path w="974725" h="264160">
                <a:moveTo>
                  <a:pt x="205134" y="58191"/>
                </a:moveTo>
                <a:lnTo>
                  <a:pt x="194320" y="58191"/>
                </a:lnTo>
                <a:lnTo>
                  <a:pt x="189706" y="56206"/>
                </a:lnTo>
                <a:lnTo>
                  <a:pt x="185737" y="52238"/>
                </a:lnTo>
                <a:lnTo>
                  <a:pt x="181769" y="48170"/>
                </a:lnTo>
                <a:lnTo>
                  <a:pt x="179784" y="43457"/>
                </a:lnTo>
                <a:lnTo>
                  <a:pt x="179784" y="32841"/>
                </a:lnTo>
                <a:lnTo>
                  <a:pt x="181769" y="28227"/>
                </a:lnTo>
                <a:lnTo>
                  <a:pt x="185737" y="24259"/>
                </a:lnTo>
                <a:lnTo>
                  <a:pt x="189802" y="20091"/>
                </a:lnTo>
                <a:lnTo>
                  <a:pt x="189930" y="20091"/>
                </a:lnTo>
                <a:lnTo>
                  <a:pt x="194320" y="18156"/>
                </a:lnTo>
                <a:lnTo>
                  <a:pt x="205134" y="18156"/>
                </a:lnTo>
                <a:lnTo>
                  <a:pt x="209897" y="20091"/>
                </a:lnTo>
                <a:lnTo>
                  <a:pt x="217834" y="27831"/>
                </a:lnTo>
                <a:lnTo>
                  <a:pt x="219819" y="32544"/>
                </a:lnTo>
                <a:lnTo>
                  <a:pt x="219819" y="43457"/>
                </a:lnTo>
                <a:lnTo>
                  <a:pt x="217876" y="48170"/>
                </a:lnTo>
                <a:lnTo>
                  <a:pt x="213865" y="52238"/>
                </a:lnTo>
                <a:lnTo>
                  <a:pt x="209897" y="56206"/>
                </a:lnTo>
                <a:lnTo>
                  <a:pt x="205134" y="58191"/>
                </a:lnTo>
                <a:close/>
              </a:path>
              <a:path w="974725" h="264160">
                <a:moveTo>
                  <a:pt x="216693" y="261341"/>
                </a:moveTo>
                <a:lnTo>
                  <a:pt x="182760" y="261341"/>
                </a:lnTo>
                <a:lnTo>
                  <a:pt x="182760" y="90189"/>
                </a:lnTo>
                <a:lnTo>
                  <a:pt x="216693" y="90189"/>
                </a:lnTo>
                <a:lnTo>
                  <a:pt x="216693" y="261341"/>
                </a:lnTo>
                <a:close/>
              </a:path>
              <a:path w="974725" h="264160">
                <a:moveTo>
                  <a:pt x="398248" y="111918"/>
                </a:moveTo>
                <a:lnTo>
                  <a:pt x="299478" y="111918"/>
                </a:lnTo>
                <a:lnTo>
                  <a:pt x="311180" y="100914"/>
                </a:lnTo>
                <a:lnTo>
                  <a:pt x="323663" y="93054"/>
                </a:lnTo>
                <a:lnTo>
                  <a:pt x="336927" y="88338"/>
                </a:lnTo>
                <a:lnTo>
                  <a:pt x="350973" y="86766"/>
                </a:lnTo>
                <a:lnTo>
                  <a:pt x="358861" y="87287"/>
                </a:lnTo>
                <a:lnTo>
                  <a:pt x="392905" y="104960"/>
                </a:lnTo>
                <a:lnTo>
                  <a:pt x="398248" y="111918"/>
                </a:lnTo>
                <a:close/>
              </a:path>
              <a:path w="974725" h="264160">
                <a:moveTo>
                  <a:pt x="299478" y="261341"/>
                </a:moveTo>
                <a:lnTo>
                  <a:pt x="264802" y="261341"/>
                </a:lnTo>
                <a:lnTo>
                  <a:pt x="264802" y="90189"/>
                </a:lnTo>
                <a:lnTo>
                  <a:pt x="299478" y="90189"/>
                </a:lnTo>
                <a:lnTo>
                  <a:pt x="299478" y="111918"/>
                </a:lnTo>
                <a:lnTo>
                  <a:pt x="398248" y="111918"/>
                </a:lnTo>
                <a:lnTo>
                  <a:pt x="400073" y="115043"/>
                </a:lnTo>
                <a:lnTo>
                  <a:pt x="340258" y="115043"/>
                </a:lnTo>
                <a:lnTo>
                  <a:pt x="328668" y="116550"/>
                </a:lnTo>
                <a:lnTo>
                  <a:pt x="318008" y="121071"/>
                </a:lnTo>
                <a:lnTo>
                  <a:pt x="308278" y="128606"/>
                </a:lnTo>
                <a:lnTo>
                  <a:pt x="299478" y="139154"/>
                </a:lnTo>
                <a:lnTo>
                  <a:pt x="299478" y="261341"/>
                </a:lnTo>
                <a:close/>
              </a:path>
              <a:path w="974725" h="264160">
                <a:moveTo>
                  <a:pt x="408867" y="261341"/>
                </a:moveTo>
                <a:lnTo>
                  <a:pt x="374934" y="261341"/>
                </a:lnTo>
                <a:lnTo>
                  <a:pt x="374916" y="163412"/>
                </a:lnTo>
                <a:lnTo>
                  <a:pt x="374432" y="151692"/>
                </a:lnTo>
                <a:lnTo>
                  <a:pt x="356294" y="117871"/>
                </a:lnTo>
                <a:lnTo>
                  <a:pt x="340258" y="115043"/>
                </a:lnTo>
                <a:lnTo>
                  <a:pt x="400073" y="115043"/>
                </a:lnTo>
                <a:lnTo>
                  <a:pt x="408867" y="163412"/>
                </a:lnTo>
                <a:lnTo>
                  <a:pt x="408867" y="261341"/>
                </a:lnTo>
                <a:close/>
              </a:path>
              <a:path w="974725" h="264160">
                <a:moveTo>
                  <a:pt x="531948" y="264020"/>
                </a:moveTo>
                <a:lnTo>
                  <a:pt x="486109" y="252263"/>
                </a:lnTo>
                <a:lnTo>
                  <a:pt x="458080" y="220600"/>
                </a:lnTo>
                <a:lnTo>
                  <a:pt x="447711" y="174872"/>
                </a:lnTo>
                <a:lnTo>
                  <a:pt x="449097" y="156222"/>
                </a:lnTo>
                <a:lnTo>
                  <a:pt x="469887" y="111323"/>
                </a:lnTo>
                <a:lnTo>
                  <a:pt x="510670" y="88255"/>
                </a:lnTo>
                <a:lnTo>
                  <a:pt x="511026" y="88255"/>
                </a:lnTo>
                <a:lnTo>
                  <a:pt x="527334" y="86766"/>
                </a:lnTo>
                <a:lnTo>
                  <a:pt x="570671" y="100161"/>
                </a:lnTo>
                <a:lnTo>
                  <a:pt x="585532" y="116234"/>
                </a:lnTo>
                <a:lnTo>
                  <a:pt x="527334" y="116234"/>
                </a:lnTo>
                <a:lnTo>
                  <a:pt x="518656" y="116922"/>
                </a:lnTo>
                <a:lnTo>
                  <a:pt x="487857" y="140493"/>
                </a:lnTo>
                <a:lnTo>
                  <a:pt x="482388" y="158501"/>
                </a:lnTo>
                <a:lnTo>
                  <a:pt x="600836" y="158501"/>
                </a:lnTo>
                <a:lnTo>
                  <a:pt x="601896" y="174426"/>
                </a:lnTo>
                <a:lnTo>
                  <a:pt x="601896" y="178741"/>
                </a:lnTo>
                <a:lnTo>
                  <a:pt x="481644" y="178741"/>
                </a:lnTo>
                <a:lnTo>
                  <a:pt x="483114" y="190397"/>
                </a:lnTo>
                <a:lnTo>
                  <a:pt x="506154" y="224199"/>
                </a:lnTo>
                <a:lnTo>
                  <a:pt x="537157" y="232320"/>
                </a:lnTo>
                <a:lnTo>
                  <a:pt x="598920" y="232320"/>
                </a:lnTo>
                <a:lnTo>
                  <a:pt x="598920" y="244524"/>
                </a:lnTo>
                <a:lnTo>
                  <a:pt x="559964" y="261509"/>
                </a:lnTo>
                <a:lnTo>
                  <a:pt x="541956" y="263741"/>
                </a:lnTo>
                <a:lnTo>
                  <a:pt x="531948" y="264020"/>
                </a:lnTo>
                <a:close/>
              </a:path>
              <a:path w="974725" h="264160">
                <a:moveTo>
                  <a:pt x="600836" y="158501"/>
                </a:moveTo>
                <a:lnTo>
                  <a:pt x="568410" y="158501"/>
                </a:lnTo>
                <a:lnTo>
                  <a:pt x="567211" y="148901"/>
                </a:lnTo>
                <a:lnTo>
                  <a:pt x="564801" y="140493"/>
                </a:lnTo>
                <a:lnTo>
                  <a:pt x="527334" y="116234"/>
                </a:lnTo>
                <a:lnTo>
                  <a:pt x="585532" y="116234"/>
                </a:lnTo>
                <a:lnTo>
                  <a:pt x="590511" y="123499"/>
                </a:lnTo>
                <a:lnTo>
                  <a:pt x="596836" y="138446"/>
                </a:lnTo>
                <a:lnTo>
                  <a:pt x="600631" y="155422"/>
                </a:lnTo>
                <a:lnTo>
                  <a:pt x="600836" y="158501"/>
                </a:lnTo>
                <a:close/>
              </a:path>
              <a:path w="974725" h="264160">
                <a:moveTo>
                  <a:pt x="598920" y="232320"/>
                </a:moveTo>
                <a:lnTo>
                  <a:pt x="537157" y="232320"/>
                </a:lnTo>
                <a:lnTo>
                  <a:pt x="553574" y="231017"/>
                </a:lnTo>
                <a:lnTo>
                  <a:pt x="569341" y="227111"/>
                </a:lnTo>
                <a:lnTo>
                  <a:pt x="584456" y="220600"/>
                </a:lnTo>
                <a:lnTo>
                  <a:pt x="598920" y="211484"/>
                </a:lnTo>
                <a:lnTo>
                  <a:pt x="598920" y="232320"/>
                </a:lnTo>
                <a:close/>
              </a:path>
              <a:path w="974725" h="264160">
                <a:moveTo>
                  <a:pt x="758538" y="261341"/>
                </a:moveTo>
                <a:lnTo>
                  <a:pt x="720438" y="261341"/>
                </a:lnTo>
                <a:lnTo>
                  <a:pt x="832059" y="0"/>
                </a:lnTo>
                <a:lnTo>
                  <a:pt x="858252" y="0"/>
                </a:lnTo>
                <a:lnTo>
                  <a:pt x="883637" y="57001"/>
                </a:lnTo>
                <a:lnTo>
                  <a:pt x="844707" y="57001"/>
                </a:lnTo>
                <a:lnTo>
                  <a:pt x="805865" y="151209"/>
                </a:lnTo>
                <a:lnTo>
                  <a:pt x="925591" y="151209"/>
                </a:lnTo>
                <a:lnTo>
                  <a:pt x="940305" y="184248"/>
                </a:lnTo>
                <a:lnTo>
                  <a:pt x="791280" y="184248"/>
                </a:lnTo>
                <a:lnTo>
                  <a:pt x="758538" y="261341"/>
                </a:lnTo>
                <a:close/>
              </a:path>
              <a:path w="974725" h="264160">
                <a:moveTo>
                  <a:pt x="925591" y="151209"/>
                </a:moveTo>
                <a:lnTo>
                  <a:pt x="886531" y="151209"/>
                </a:lnTo>
                <a:lnTo>
                  <a:pt x="844707" y="57001"/>
                </a:lnTo>
                <a:lnTo>
                  <a:pt x="883637" y="57001"/>
                </a:lnTo>
                <a:lnTo>
                  <a:pt x="925591" y="151209"/>
                </a:lnTo>
                <a:close/>
              </a:path>
              <a:path w="974725" h="264160">
                <a:moveTo>
                  <a:pt x="974637" y="261341"/>
                </a:moveTo>
                <a:lnTo>
                  <a:pt x="936385" y="261341"/>
                </a:lnTo>
                <a:lnTo>
                  <a:pt x="901857" y="184248"/>
                </a:lnTo>
                <a:lnTo>
                  <a:pt x="940305" y="184248"/>
                </a:lnTo>
                <a:lnTo>
                  <a:pt x="974637" y="261341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70076" y="3795349"/>
            <a:ext cx="927100" cy="262890"/>
          </a:xfrm>
          <a:custGeom>
            <a:avLst/>
            <a:gdLst/>
            <a:ahLst/>
            <a:cxnLst/>
            <a:rect l="l" t="t" r="r" b="b"/>
            <a:pathLst>
              <a:path w="927100" h="262889">
                <a:moveTo>
                  <a:pt x="154185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25921"/>
                </a:lnTo>
                <a:lnTo>
                  <a:pt x="154185" y="225921"/>
                </a:lnTo>
                <a:lnTo>
                  <a:pt x="154185" y="259853"/>
                </a:lnTo>
                <a:close/>
              </a:path>
              <a:path w="927100" h="262889">
                <a:moveTo>
                  <a:pt x="205134" y="56704"/>
                </a:moveTo>
                <a:lnTo>
                  <a:pt x="194320" y="56704"/>
                </a:lnTo>
                <a:lnTo>
                  <a:pt x="189706" y="54719"/>
                </a:lnTo>
                <a:lnTo>
                  <a:pt x="185737" y="50751"/>
                </a:lnTo>
                <a:lnTo>
                  <a:pt x="181769" y="46682"/>
                </a:lnTo>
                <a:lnTo>
                  <a:pt x="179784" y="41969"/>
                </a:lnTo>
                <a:lnTo>
                  <a:pt x="179784" y="31353"/>
                </a:lnTo>
                <a:lnTo>
                  <a:pt x="181769" y="26739"/>
                </a:lnTo>
                <a:lnTo>
                  <a:pt x="185737" y="22771"/>
                </a:lnTo>
                <a:lnTo>
                  <a:pt x="189802" y="18604"/>
                </a:lnTo>
                <a:lnTo>
                  <a:pt x="189930" y="18604"/>
                </a:lnTo>
                <a:lnTo>
                  <a:pt x="194320" y="16668"/>
                </a:lnTo>
                <a:lnTo>
                  <a:pt x="205134" y="16668"/>
                </a:lnTo>
                <a:lnTo>
                  <a:pt x="209897" y="18604"/>
                </a:lnTo>
                <a:lnTo>
                  <a:pt x="217834" y="26343"/>
                </a:lnTo>
                <a:lnTo>
                  <a:pt x="219819" y="31056"/>
                </a:lnTo>
                <a:lnTo>
                  <a:pt x="219819" y="41969"/>
                </a:lnTo>
                <a:lnTo>
                  <a:pt x="217876" y="46682"/>
                </a:lnTo>
                <a:lnTo>
                  <a:pt x="213865" y="50751"/>
                </a:lnTo>
                <a:lnTo>
                  <a:pt x="209897" y="54719"/>
                </a:lnTo>
                <a:lnTo>
                  <a:pt x="205134" y="56704"/>
                </a:lnTo>
                <a:close/>
              </a:path>
              <a:path w="927100" h="262889">
                <a:moveTo>
                  <a:pt x="216693" y="259853"/>
                </a:moveTo>
                <a:lnTo>
                  <a:pt x="182760" y="259853"/>
                </a:lnTo>
                <a:lnTo>
                  <a:pt x="182760" y="88701"/>
                </a:lnTo>
                <a:lnTo>
                  <a:pt x="216693" y="88701"/>
                </a:lnTo>
                <a:lnTo>
                  <a:pt x="216693" y="259853"/>
                </a:lnTo>
                <a:close/>
              </a:path>
              <a:path w="927100" h="262889">
                <a:moveTo>
                  <a:pt x="398248" y="110430"/>
                </a:moveTo>
                <a:lnTo>
                  <a:pt x="299478" y="110430"/>
                </a:lnTo>
                <a:lnTo>
                  <a:pt x="311180" y="99426"/>
                </a:lnTo>
                <a:lnTo>
                  <a:pt x="323663" y="91566"/>
                </a:lnTo>
                <a:lnTo>
                  <a:pt x="336927" y="86851"/>
                </a:lnTo>
                <a:lnTo>
                  <a:pt x="350973" y="85279"/>
                </a:lnTo>
                <a:lnTo>
                  <a:pt x="358861" y="85799"/>
                </a:lnTo>
                <a:lnTo>
                  <a:pt x="392905" y="103473"/>
                </a:lnTo>
                <a:lnTo>
                  <a:pt x="398248" y="110430"/>
                </a:lnTo>
                <a:close/>
              </a:path>
              <a:path w="927100" h="262889">
                <a:moveTo>
                  <a:pt x="299478" y="259853"/>
                </a:moveTo>
                <a:lnTo>
                  <a:pt x="264802" y="259853"/>
                </a:lnTo>
                <a:lnTo>
                  <a:pt x="264802" y="88701"/>
                </a:lnTo>
                <a:lnTo>
                  <a:pt x="299478" y="88701"/>
                </a:lnTo>
                <a:lnTo>
                  <a:pt x="299478" y="110430"/>
                </a:lnTo>
                <a:lnTo>
                  <a:pt x="398248" y="110430"/>
                </a:lnTo>
                <a:lnTo>
                  <a:pt x="400073" y="113555"/>
                </a:lnTo>
                <a:lnTo>
                  <a:pt x="340258" y="113555"/>
                </a:lnTo>
                <a:lnTo>
                  <a:pt x="328668" y="115062"/>
                </a:lnTo>
                <a:lnTo>
                  <a:pt x="318008" y="119583"/>
                </a:lnTo>
                <a:lnTo>
                  <a:pt x="308278" y="127118"/>
                </a:lnTo>
                <a:lnTo>
                  <a:pt x="299478" y="137666"/>
                </a:lnTo>
                <a:lnTo>
                  <a:pt x="299478" y="259853"/>
                </a:lnTo>
                <a:close/>
              </a:path>
              <a:path w="927100" h="262889">
                <a:moveTo>
                  <a:pt x="408867" y="259853"/>
                </a:moveTo>
                <a:lnTo>
                  <a:pt x="374934" y="259853"/>
                </a:lnTo>
                <a:lnTo>
                  <a:pt x="374916" y="161924"/>
                </a:lnTo>
                <a:lnTo>
                  <a:pt x="374432" y="150204"/>
                </a:lnTo>
                <a:lnTo>
                  <a:pt x="356294" y="116383"/>
                </a:lnTo>
                <a:lnTo>
                  <a:pt x="340258" y="113555"/>
                </a:lnTo>
                <a:lnTo>
                  <a:pt x="400073" y="113555"/>
                </a:lnTo>
                <a:lnTo>
                  <a:pt x="408867" y="161924"/>
                </a:lnTo>
                <a:lnTo>
                  <a:pt x="408867" y="259853"/>
                </a:lnTo>
                <a:close/>
              </a:path>
              <a:path w="927100" h="262889">
                <a:moveTo>
                  <a:pt x="531948" y="262532"/>
                </a:moveTo>
                <a:lnTo>
                  <a:pt x="486109" y="250775"/>
                </a:lnTo>
                <a:lnTo>
                  <a:pt x="458080" y="219112"/>
                </a:lnTo>
                <a:lnTo>
                  <a:pt x="447711" y="173385"/>
                </a:lnTo>
                <a:lnTo>
                  <a:pt x="449097" y="154735"/>
                </a:lnTo>
                <a:lnTo>
                  <a:pt x="469887" y="109835"/>
                </a:lnTo>
                <a:lnTo>
                  <a:pt x="510670" y="86767"/>
                </a:lnTo>
                <a:lnTo>
                  <a:pt x="511026" y="86767"/>
                </a:lnTo>
                <a:lnTo>
                  <a:pt x="527334" y="85279"/>
                </a:lnTo>
                <a:lnTo>
                  <a:pt x="570671" y="98673"/>
                </a:lnTo>
                <a:lnTo>
                  <a:pt x="585532" y="114746"/>
                </a:lnTo>
                <a:lnTo>
                  <a:pt x="527334" y="114746"/>
                </a:lnTo>
                <a:lnTo>
                  <a:pt x="518656" y="115434"/>
                </a:lnTo>
                <a:lnTo>
                  <a:pt x="487857" y="139005"/>
                </a:lnTo>
                <a:lnTo>
                  <a:pt x="482388" y="157013"/>
                </a:lnTo>
                <a:lnTo>
                  <a:pt x="600836" y="157013"/>
                </a:lnTo>
                <a:lnTo>
                  <a:pt x="601896" y="172938"/>
                </a:lnTo>
                <a:lnTo>
                  <a:pt x="601896" y="177254"/>
                </a:lnTo>
                <a:lnTo>
                  <a:pt x="481644" y="177254"/>
                </a:lnTo>
                <a:lnTo>
                  <a:pt x="483114" y="188909"/>
                </a:lnTo>
                <a:lnTo>
                  <a:pt x="506154" y="222711"/>
                </a:lnTo>
                <a:lnTo>
                  <a:pt x="537157" y="230832"/>
                </a:lnTo>
                <a:lnTo>
                  <a:pt x="598920" y="230832"/>
                </a:lnTo>
                <a:lnTo>
                  <a:pt x="598920" y="243036"/>
                </a:lnTo>
                <a:lnTo>
                  <a:pt x="559964" y="260021"/>
                </a:lnTo>
                <a:lnTo>
                  <a:pt x="541956" y="262253"/>
                </a:lnTo>
                <a:lnTo>
                  <a:pt x="531948" y="262532"/>
                </a:lnTo>
                <a:close/>
              </a:path>
              <a:path w="927100" h="262889">
                <a:moveTo>
                  <a:pt x="600836" y="157013"/>
                </a:moveTo>
                <a:lnTo>
                  <a:pt x="568410" y="157013"/>
                </a:lnTo>
                <a:lnTo>
                  <a:pt x="567211" y="147414"/>
                </a:lnTo>
                <a:lnTo>
                  <a:pt x="564801" y="139005"/>
                </a:lnTo>
                <a:lnTo>
                  <a:pt x="527334" y="114746"/>
                </a:lnTo>
                <a:lnTo>
                  <a:pt x="585532" y="114746"/>
                </a:lnTo>
                <a:lnTo>
                  <a:pt x="590511" y="122011"/>
                </a:lnTo>
                <a:lnTo>
                  <a:pt x="596836" y="136959"/>
                </a:lnTo>
                <a:lnTo>
                  <a:pt x="600631" y="153934"/>
                </a:lnTo>
                <a:lnTo>
                  <a:pt x="600836" y="157013"/>
                </a:lnTo>
                <a:close/>
              </a:path>
              <a:path w="927100" h="262889">
                <a:moveTo>
                  <a:pt x="598920" y="230832"/>
                </a:moveTo>
                <a:lnTo>
                  <a:pt x="537157" y="230832"/>
                </a:lnTo>
                <a:lnTo>
                  <a:pt x="553574" y="229530"/>
                </a:lnTo>
                <a:lnTo>
                  <a:pt x="569341" y="225623"/>
                </a:lnTo>
                <a:lnTo>
                  <a:pt x="584456" y="219112"/>
                </a:lnTo>
                <a:lnTo>
                  <a:pt x="598920" y="209996"/>
                </a:lnTo>
                <a:lnTo>
                  <a:pt x="598920" y="230832"/>
                </a:lnTo>
                <a:close/>
              </a:path>
              <a:path w="927100" h="262889">
                <a:moveTo>
                  <a:pt x="837119" y="259853"/>
                </a:moveTo>
                <a:lnTo>
                  <a:pt x="749162" y="259853"/>
                </a:lnTo>
                <a:lnTo>
                  <a:pt x="749162" y="0"/>
                </a:lnTo>
                <a:lnTo>
                  <a:pt x="817176" y="0"/>
                </a:lnTo>
                <a:lnTo>
                  <a:pt x="832368" y="539"/>
                </a:lnTo>
                <a:lnTo>
                  <a:pt x="875860" y="13357"/>
                </a:lnTo>
                <a:lnTo>
                  <a:pt x="895181" y="33040"/>
                </a:lnTo>
                <a:lnTo>
                  <a:pt x="786369" y="33040"/>
                </a:lnTo>
                <a:lnTo>
                  <a:pt x="786369" y="111174"/>
                </a:lnTo>
                <a:lnTo>
                  <a:pt x="883657" y="111174"/>
                </a:lnTo>
                <a:lnTo>
                  <a:pt x="882121" y="112709"/>
                </a:lnTo>
                <a:lnTo>
                  <a:pt x="864805" y="122336"/>
                </a:lnTo>
                <a:lnTo>
                  <a:pt x="878290" y="125815"/>
                </a:lnTo>
                <a:lnTo>
                  <a:pt x="890327" y="130894"/>
                </a:lnTo>
                <a:lnTo>
                  <a:pt x="900914" y="137572"/>
                </a:lnTo>
                <a:lnTo>
                  <a:pt x="908407" y="144363"/>
                </a:lnTo>
                <a:lnTo>
                  <a:pt x="786369" y="144363"/>
                </a:lnTo>
                <a:lnTo>
                  <a:pt x="786369" y="226665"/>
                </a:lnTo>
                <a:lnTo>
                  <a:pt x="915029" y="226665"/>
                </a:lnTo>
                <a:lnTo>
                  <a:pt x="911013" y="231892"/>
                </a:lnTo>
                <a:lnTo>
                  <a:pt x="876157" y="254328"/>
                </a:lnTo>
                <a:lnTo>
                  <a:pt x="851380" y="259239"/>
                </a:lnTo>
                <a:lnTo>
                  <a:pt x="837119" y="259853"/>
                </a:lnTo>
                <a:close/>
              </a:path>
              <a:path w="927100" h="262889">
                <a:moveTo>
                  <a:pt x="883657" y="111174"/>
                </a:moveTo>
                <a:lnTo>
                  <a:pt x="811075" y="111174"/>
                </a:lnTo>
                <a:lnTo>
                  <a:pt x="824877" y="110467"/>
                </a:lnTo>
                <a:lnTo>
                  <a:pt x="836522" y="108347"/>
                </a:lnTo>
                <a:lnTo>
                  <a:pt x="865204" y="79046"/>
                </a:lnTo>
                <a:lnTo>
                  <a:pt x="865996" y="70396"/>
                </a:lnTo>
                <a:lnTo>
                  <a:pt x="863018" y="54053"/>
                </a:lnTo>
                <a:lnTo>
                  <a:pt x="854088" y="42379"/>
                </a:lnTo>
                <a:lnTo>
                  <a:pt x="839204" y="35375"/>
                </a:lnTo>
                <a:lnTo>
                  <a:pt x="818367" y="33040"/>
                </a:lnTo>
                <a:lnTo>
                  <a:pt x="895181" y="33040"/>
                </a:lnTo>
                <a:lnTo>
                  <a:pt x="899034" y="40323"/>
                </a:lnTo>
                <a:lnTo>
                  <a:pt x="902011" y="48778"/>
                </a:lnTo>
                <a:lnTo>
                  <a:pt x="903796" y="57811"/>
                </a:lnTo>
                <a:lnTo>
                  <a:pt x="904391" y="67419"/>
                </a:lnTo>
                <a:lnTo>
                  <a:pt x="901916" y="85251"/>
                </a:lnTo>
                <a:lnTo>
                  <a:pt x="894492" y="100347"/>
                </a:lnTo>
                <a:lnTo>
                  <a:pt x="883657" y="111174"/>
                </a:lnTo>
                <a:close/>
              </a:path>
              <a:path w="927100" h="262889">
                <a:moveTo>
                  <a:pt x="915029" y="226665"/>
                </a:moveTo>
                <a:lnTo>
                  <a:pt x="822981" y="226665"/>
                </a:lnTo>
                <a:lnTo>
                  <a:pt x="837006" y="226376"/>
                </a:lnTo>
                <a:lnTo>
                  <a:pt x="848577" y="225511"/>
                </a:lnTo>
                <a:lnTo>
                  <a:pt x="881769" y="207317"/>
                </a:lnTo>
                <a:lnTo>
                  <a:pt x="886236" y="200570"/>
                </a:lnTo>
                <a:lnTo>
                  <a:pt x="888465" y="193327"/>
                </a:lnTo>
                <a:lnTo>
                  <a:pt x="888465" y="177651"/>
                </a:lnTo>
                <a:lnTo>
                  <a:pt x="861671" y="149274"/>
                </a:lnTo>
                <a:lnTo>
                  <a:pt x="821045" y="144363"/>
                </a:lnTo>
                <a:lnTo>
                  <a:pt x="908407" y="144363"/>
                </a:lnTo>
                <a:lnTo>
                  <a:pt x="927013" y="189011"/>
                </a:lnTo>
                <a:lnTo>
                  <a:pt x="926370" y="198648"/>
                </a:lnTo>
                <a:lnTo>
                  <a:pt x="924538" y="207317"/>
                </a:lnTo>
                <a:lnTo>
                  <a:pt x="924443" y="207764"/>
                </a:lnTo>
                <a:lnTo>
                  <a:pt x="921234" y="216358"/>
                </a:lnTo>
                <a:lnTo>
                  <a:pt x="916745" y="224432"/>
                </a:lnTo>
                <a:lnTo>
                  <a:pt x="915029" y="22666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49224" y="4491813"/>
            <a:ext cx="973455" cy="266700"/>
          </a:xfrm>
          <a:custGeom>
            <a:avLst/>
            <a:gdLst/>
            <a:ahLst/>
            <a:cxnLst/>
            <a:rect l="l" t="t" r="r" b="b"/>
            <a:pathLst>
              <a:path w="973454" h="266700">
                <a:moveTo>
                  <a:pt x="154185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37207" y="3422"/>
                </a:lnTo>
                <a:lnTo>
                  <a:pt x="37207" y="229343"/>
                </a:lnTo>
                <a:lnTo>
                  <a:pt x="154185" y="229343"/>
                </a:lnTo>
                <a:lnTo>
                  <a:pt x="154185" y="263276"/>
                </a:lnTo>
                <a:close/>
              </a:path>
              <a:path w="973454" h="266700">
                <a:moveTo>
                  <a:pt x="205134" y="60126"/>
                </a:moveTo>
                <a:lnTo>
                  <a:pt x="194320" y="60126"/>
                </a:lnTo>
                <a:lnTo>
                  <a:pt x="189706" y="58141"/>
                </a:lnTo>
                <a:lnTo>
                  <a:pt x="185737" y="54173"/>
                </a:lnTo>
                <a:lnTo>
                  <a:pt x="181769" y="50105"/>
                </a:lnTo>
                <a:lnTo>
                  <a:pt x="179784" y="45392"/>
                </a:lnTo>
                <a:lnTo>
                  <a:pt x="179784" y="34775"/>
                </a:lnTo>
                <a:lnTo>
                  <a:pt x="181769" y="30161"/>
                </a:lnTo>
                <a:lnTo>
                  <a:pt x="185737" y="26193"/>
                </a:lnTo>
                <a:lnTo>
                  <a:pt x="189802" y="22026"/>
                </a:lnTo>
                <a:lnTo>
                  <a:pt x="189930" y="22026"/>
                </a:lnTo>
                <a:lnTo>
                  <a:pt x="194320" y="20091"/>
                </a:lnTo>
                <a:lnTo>
                  <a:pt x="205134" y="20091"/>
                </a:lnTo>
                <a:lnTo>
                  <a:pt x="209897" y="22026"/>
                </a:lnTo>
                <a:lnTo>
                  <a:pt x="217834" y="29765"/>
                </a:lnTo>
                <a:lnTo>
                  <a:pt x="219819" y="34478"/>
                </a:lnTo>
                <a:lnTo>
                  <a:pt x="219819" y="45392"/>
                </a:lnTo>
                <a:lnTo>
                  <a:pt x="217876" y="50105"/>
                </a:lnTo>
                <a:lnTo>
                  <a:pt x="213865" y="54173"/>
                </a:lnTo>
                <a:lnTo>
                  <a:pt x="209897" y="58141"/>
                </a:lnTo>
                <a:lnTo>
                  <a:pt x="205134" y="60126"/>
                </a:lnTo>
                <a:close/>
              </a:path>
              <a:path w="973454" h="266700">
                <a:moveTo>
                  <a:pt x="216693" y="263276"/>
                </a:moveTo>
                <a:lnTo>
                  <a:pt x="182760" y="263276"/>
                </a:lnTo>
                <a:lnTo>
                  <a:pt x="182760" y="92123"/>
                </a:lnTo>
                <a:lnTo>
                  <a:pt x="216693" y="92123"/>
                </a:lnTo>
                <a:lnTo>
                  <a:pt x="216693" y="263276"/>
                </a:lnTo>
                <a:close/>
              </a:path>
              <a:path w="973454" h="266700">
                <a:moveTo>
                  <a:pt x="398248" y="113853"/>
                </a:moveTo>
                <a:lnTo>
                  <a:pt x="299478" y="113853"/>
                </a:lnTo>
                <a:lnTo>
                  <a:pt x="311180" y="102849"/>
                </a:lnTo>
                <a:lnTo>
                  <a:pt x="323663" y="94989"/>
                </a:lnTo>
                <a:lnTo>
                  <a:pt x="336927" y="90273"/>
                </a:lnTo>
                <a:lnTo>
                  <a:pt x="350973" y="88701"/>
                </a:lnTo>
                <a:lnTo>
                  <a:pt x="358861" y="89222"/>
                </a:lnTo>
                <a:lnTo>
                  <a:pt x="392905" y="106895"/>
                </a:lnTo>
                <a:lnTo>
                  <a:pt x="398248" y="113853"/>
                </a:lnTo>
                <a:close/>
              </a:path>
              <a:path w="973454" h="266700">
                <a:moveTo>
                  <a:pt x="299478" y="263276"/>
                </a:moveTo>
                <a:lnTo>
                  <a:pt x="264802" y="263276"/>
                </a:lnTo>
                <a:lnTo>
                  <a:pt x="264802" y="92123"/>
                </a:lnTo>
                <a:lnTo>
                  <a:pt x="299478" y="92123"/>
                </a:lnTo>
                <a:lnTo>
                  <a:pt x="299478" y="113853"/>
                </a:lnTo>
                <a:lnTo>
                  <a:pt x="398248" y="113853"/>
                </a:lnTo>
                <a:lnTo>
                  <a:pt x="400073" y="116978"/>
                </a:lnTo>
                <a:lnTo>
                  <a:pt x="340258" y="116978"/>
                </a:lnTo>
                <a:lnTo>
                  <a:pt x="328668" y="118485"/>
                </a:lnTo>
                <a:lnTo>
                  <a:pt x="318008" y="123005"/>
                </a:lnTo>
                <a:lnTo>
                  <a:pt x="308278" y="130540"/>
                </a:lnTo>
                <a:lnTo>
                  <a:pt x="299478" y="141088"/>
                </a:lnTo>
                <a:lnTo>
                  <a:pt x="299478" y="263276"/>
                </a:lnTo>
                <a:close/>
              </a:path>
              <a:path w="973454" h="266700">
                <a:moveTo>
                  <a:pt x="408867" y="263276"/>
                </a:moveTo>
                <a:lnTo>
                  <a:pt x="374934" y="263276"/>
                </a:lnTo>
                <a:lnTo>
                  <a:pt x="374916" y="165347"/>
                </a:lnTo>
                <a:lnTo>
                  <a:pt x="374432" y="153627"/>
                </a:lnTo>
                <a:lnTo>
                  <a:pt x="356294" y="119806"/>
                </a:lnTo>
                <a:lnTo>
                  <a:pt x="340258" y="116978"/>
                </a:lnTo>
                <a:lnTo>
                  <a:pt x="400073" y="116978"/>
                </a:lnTo>
                <a:lnTo>
                  <a:pt x="408867" y="165347"/>
                </a:lnTo>
                <a:lnTo>
                  <a:pt x="408867" y="263276"/>
                </a:lnTo>
                <a:close/>
              </a:path>
              <a:path w="973454" h="266700">
                <a:moveTo>
                  <a:pt x="531948" y="265954"/>
                </a:moveTo>
                <a:lnTo>
                  <a:pt x="486109" y="254197"/>
                </a:lnTo>
                <a:lnTo>
                  <a:pt x="458080" y="222534"/>
                </a:lnTo>
                <a:lnTo>
                  <a:pt x="447711" y="176807"/>
                </a:lnTo>
                <a:lnTo>
                  <a:pt x="449097" y="158157"/>
                </a:lnTo>
                <a:lnTo>
                  <a:pt x="469887" y="113257"/>
                </a:lnTo>
                <a:lnTo>
                  <a:pt x="510670" y="90189"/>
                </a:lnTo>
                <a:lnTo>
                  <a:pt x="511026" y="90189"/>
                </a:lnTo>
                <a:lnTo>
                  <a:pt x="527334" y="88701"/>
                </a:lnTo>
                <a:lnTo>
                  <a:pt x="570671" y="102095"/>
                </a:lnTo>
                <a:lnTo>
                  <a:pt x="585532" y="118168"/>
                </a:lnTo>
                <a:lnTo>
                  <a:pt x="527334" y="118168"/>
                </a:lnTo>
                <a:lnTo>
                  <a:pt x="518656" y="118857"/>
                </a:lnTo>
                <a:lnTo>
                  <a:pt x="487857" y="142427"/>
                </a:lnTo>
                <a:lnTo>
                  <a:pt x="482388" y="160435"/>
                </a:lnTo>
                <a:lnTo>
                  <a:pt x="600836" y="160435"/>
                </a:lnTo>
                <a:lnTo>
                  <a:pt x="601896" y="176360"/>
                </a:lnTo>
                <a:lnTo>
                  <a:pt x="601896" y="180676"/>
                </a:lnTo>
                <a:lnTo>
                  <a:pt x="481644" y="180676"/>
                </a:lnTo>
                <a:lnTo>
                  <a:pt x="483114" y="192331"/>
                </a:lnTo>
                <a:lnTo>
                  <a:pt x="506154" y="226134"/>
                </a:lnTo>
                <a:lnTo>
                  <a:pt x="537157" y="234254"/>
                </a:lnTo>
                <a:lnTo>
                  <a:pt x="598920" y="234254"/>
                </a:lnTo>
                <a:lnTo>
                  <a:pt x="598920" y="246458"/>
                </a:lnTo>
                <a:lnTo>
                  <a:pt x="559964" y="263443"/>
                </a:lnTo>
                <a:lnTo>
                  <a:pt x="541956" y="265675"/>
                </a:lnTo>
                <a:lnTo>
                  <a:pt x="531948" y="265954"/>
                </a:lnTo>
                <a:close/>
              </a:path>
              <a:path w="973454" h="266700">
                <a:moveTo>
                  <a:pt x="600836" y="160435"/>
                </a:moveTo>
                <a:lnTo>
                  <a:pt x="568410" y="160435"/>
                </a:lnTo>
                <a:lnTo>
                  <a:pt x="567211" y="150836"/>
                </a:lnTo>
                <a:lnTo>
                  <a:pt x="564801" y="142427"/>
                </a:lnTo>
                <a:lnTo>
                  <a:pt x="527334" y="118168"/>
                </a:lnTo>
                <a:lnTo>
                  <a:pt x="585532" y="118168"/>
                </a:lnTo>
                <a:lnTo>
                  <a:pt x="590511" y="125433"/>
                </a:lnTo>
                <a:lnTo>
                  <a:pt x="596836" y="140381"/>
                </a:lnTo>
                <a:lnTo>
                  <a:pt x="600631" y="157357"/>
                </a:lnTo>
                <a:lnTo>
                  <a:pt x="600836" y="160435"/>
                </a:lnTo>
                <a:close/>
              </a:path>
              <a:path w="973454" h="266700">
                <a:moveTo>
                  <a:pt x="598920" y="234254"/>
                </a:moveTo>
                <a:lnTo>
                  <a:pt x="537157" y="234254"/>
                </a:lnTo>
                <a:lnTo>
                  <a:pt x="553574" y="232952"/>
                </a:lnTo>
                <a:lnTo>
                  <a:pt x="569341" y="229045"/>
                </a:lnTo>
                <a:lnTo>
                  <a:pt x="584456" y="222534"/>
                </a:lnTo>
                <a:lnTo>
                  <a:pt x="598920" y="213418"/>
                </a:lnTo>
                <a:lnTo>
                  <a:pt x="598920" y="234254"/>
                </a:lnTo>
                <a:close/>
              </a:path>
              <a:path w="973454" h="266700">
                <a:moveTo>
                  <a:pt x="878645" y="266252"/>
                </a:moveTo>
                <a:lnTo>
                  <a:pt x="838349" y="261899"/>
                </a:lnTo>
                <a:lnTo>
                  <a:pt x="790350" y="239240"/>
                </a:lnTo>
                <a:lnTo>
                  <a:pt x="756752" y="200619"/>
                </a:lnTo>
                <a:lnTo>
                  <a:pt x="740149" y="151645"/>
                </a:lnTo>
                <a:lnTo>
                  <a:pt x="739042" y="134093"/>
                </a:lnTo>
                <a:lnTo>
                  <a:pt x="741572" y="106867"/>
                </a:lnTo>
                <a:lnTo>
                  <a:pt x="761812" y="59168"/>
                </a:lnTo>
                <a:lnTo>
                  <a:pt x="800945" y="21765"/>
                </a:lnTo>
                <a:lnTo>
                  <a:pt x="850879" y="2418"/>
                </a:lnTo>
                <a:lnTo>
                  <a:pt x="879388" y="0"/>
                </a:lnTo>
                <a:lnTo>
                  <a:pt x="900417" y="1339"/>
                </a:lnTo>
                <a:lnTo>
                  <a:pt x="922583" y="5357"/>
                </a:lnTo>
                <a:lnTo>
                  <a:pt x="945886" y="12055"/>
                </a:lnTo>
                <a:lnTo>
                  <a:pt x="970323" y="21431"/>
                </a:lnTo>
                <a:lnTo>
                  <a:pt x="970323" y="35420"/>
                </a:lnTo>
                <a:lnTo>
                  <a:pt x="881169" y="35420"/>
                </a:lnTo>
                <a:lnTo>
                  <a:pt x="859794" y="37178"/>
                </a:lnTo>
                <a:lnTo>
                  <a:pt x="822738" y="51242"/>
                </a:lnTo>
                <a:lnTo>
                  <a:pt x="794164" y="78506"/>
                </a:lnTo>
                <a:lnTo>
                  <a:pt x="779429" y="113778"/>
                </a:lnTo>
                <a:lnTo>
                  <a:pt x="777588" y="134093"/>
                </a:lnTo>
                <a:lnTo>
                  <a:pt x="779401" y="154566"/>
                </a:lnTo>
                <a:lnTo>
                  <a:pt x="806609" y="204488"/>
                </a:lnTo>
                <a:lnTo>
                  <a:pt x="839685" y="225138"/>
                </a:lnTo>
                <a:lnTo>
                  <a:pt x="858912" y="230208"/>
                </a:lnTo>
                <a:lnTo>
                  <a:pt x="858096" y="230208"/>
                </a:lnTo>
                <a:lnTo>
                  <a:pt x="880874" y="232021"/>
                </a:lnTo>
                <a:lnTo>
                  <a:pt x="973152" y="232021"/>
                </a:lnTo>
                <a:lnTo>
                  <a:pt x="973152" y="243928"/>
                </a:lnTo>
                <a:lnTo>
                  <a:pt x="951895" y="253695"/>
                </a:lnTo>
                <a:lnTo>
                  <a:pt x="929059" y="260671"/>
                </a:lnTo>
                <a:lnTo>
                  <a:pt x="904643" y="264857"/>
                </a:lnTo>
                <a:lnTo>
                  <a:pt x="878645" y="266252"/>
                </a:lnTo>
                <a:close/>
              </a:path>
              <a:path w="973454" h="266700">
                <a:moveTo>
                  <a:pt x="970323" y="61465"/>
                </a:moveTo>
                <a:lnTo>
                  <a:pt x="947670" y="50071"/>
                </a:lnTo>
                <a:lnTo>
                  <a:pt x="925260" y="41931"/>
                </a:lnTo>
                <a:lnTo>
                  <a:pt x="903093" y="37048"/>
                </a:lnTo>
                <a:lnTo>
                  <a:pt x="881169" y="35420"/>
                </a:lnTo>
                <a:lnTo>
                  <a:pt x="970323" y="35420"/>
                </a:lnTo>
                <a:lnTo>
                  <a:pt x="970323" y="61465"/>
                </a:lnTo>
                <a:close/>
              </a:path>
              <a:path w="973454" h="266700">
                <a:moveTo>
                  <a:pt x="973152" y="232021"/>
                </a:moveTo>
                <a:lnTo>
                  <a:pt x="880874" y="232021"/>
                </a:lnTo>
                <a:lnTo>
                  <a:pt x="904332" y="230208"/>
                </a:lnTo>
                <a:lnTo>
                  <a:pt x="927530" y="224766"/>
                </a:lnTo>
                <a:lnTo>
                  <a:pt x="950470" y="215697"/>
                </a:lnTo>
                <a:lnTo>
                  <a:pt x="973152" y="203001"/>
                </a:lnTo>
                <a:lnTo>
                  <a:pt x="973152" y="232021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024" y="3804067"/>
            <a:ext cx="420736" cy="343167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1659" y="8012053"/>
            <a:ext cx="3896464" cy="42073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87717" y="3037693"/>
            <a:ext cx="9345930" cy="4530725"/>
            <a:chOff x="1487717" y="3037693"/>
            <a:chExt cx="9345930" cy="4530725"/>
          </a:xfrm>
        </p:grpSpPr>
        <p:sp>
          <p:nvSpPr>
            <p:cNvPr id="4" name="object 4"/>
            <p:cNvSpPr/>
            <p:nvPr/>
          </p:nvSpPr>
          <p:spPr>
            <a:xfrm>
              <a:off x="1552896" y="7486259"/>
              <a:ext cx="9089390" cy="34290"/>
            </a:xfrm>
            <a:custGeom>
              <a:avLst/>
              <a:gdLst/>
              <a:ahLst/>
              <a:cxnLst/>
              <a:rect l="l" t="t" r="r" b="b"/>
              <a:pathLst>
                <a:path w="9089390" h="34290">
                  <a:moveTo>
                    <a:pt x="0" y="33949"/>
                  </a:moveTo>
                  <a:lnTo>
                    <a:pt x="9088781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403" y="7404285"/>
              <a:ext cx="211224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896" y="3229643"/>
              <a:ext cx="17145" cy="4273550"/>
            </a:xfrm>
            <a:custGeom>
              <a:avLst/>
              <a:gdLst/>
              <a:ahLst/>
              <a:cxnLst/>
              <a:rect l="l" t="t" r="r" b="b"/>
              <a:pathLst>
                <a:path w="17144" h="4273550">
                  <a:moveTo>
                    <a:pt x="0" y="4273191"/>
                  </a:moveTo>
                  <a:lnTo>
                    <a:pt x="16799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717" y="3037693"/>
              <a:ext cx="163962" cy="211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52144" y="4082941"/>
              <a:ext cx="6403975" cy="2617470"/>
            </a:xfrm>
            <a:custGeom>
              <a:avLst/>
              <a:gdLst/>
              <a:ahLst/>
              <a:cxnLst/>
              <a:rect l="l" t="t" r="r" b="b"/>
              <a:pathLst>
                <a:path w="6403975" h="2617470">
                  <a:moveTo>
                    <a:pt x="0" y="2617194"/>
                  </a:moveTo>
                  <a:lnTo>
                    <a:pt x="6403487" y="0"/>
                  </a:lnTo>
                </a:path>
              </a:pathLst>
            </a:custGeom>
            <a:ln w="1142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2595" y="1919706"/>
            <a:ext cx="7957341" cy="26669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598194" y="3348418"/>
            <a:ext cx="6755765" cy="3615054"/>
            <a:chOff x="2598194" y="3348418"/>
            <a:chExt cx="6755765" cy="3615054"/>
          </a:xfrm>
        </p:grpSpPr>
        <p:sp>
          <p:nvSpPr>
            <p:cNvPr id="11" name="object 11"/>
            <p:cNvSpPr/>
            <p:nvPr/>
          </p:nvSpPr>
          <p:spPr>
            <a:xfrm>
              <a:off x="2617244" y="3367468"/>
              <a:ext cx="5548630" cy="3123565"/>
            </a:xfrm>
            <a:custGeom>
              <a:avLst/>
              <a:gdLst/>
              <a:ahLst/>
              <a:cxnLst/>
              <a:rect l="l" t="t" r="r" b="b"/>
              <a:pathLst>
                <a:path w="5548630" h="3123565">
                  <a:moveTo>
                    <a:pt x="0" y="3123293"/>
                  </a:moveTo>
                  <a:lnTo>
                    <a:pt x="5548488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35993" y="4641315"/>
              <a:ext cx="6299200" cy="2303145"/>
            </a:xfrm>
            <a:custGeom>
              <a:avLst/>
              <a:gdLst/>
              <a:ahLst/>
              <a:cxnLst/>
              <a:rect l="l" t="t" r="r" b="b"/>
              <a:pathLst>
                <a:path w="6299200" h="2303145">
                  <a:moveTo>
                    <a:pt x="0" y="2303095"/>
                  </a:moveTo>
                  <a:lnTo>
                    <a:pt x="6298787" y="0"/>
                  </a:lnTo>
                </a:path>
              </a:pathLst>
            </a:custGeom>
            <a:ln w="38099">
              <a:solidFill>
                <a:srgbClr val="264D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280186" y="3000307"/>
            <a:ext cx="974725" cy="264160"/>
          </a:xfrm>
          <a:custGeom>
            <a:avLst/>
            <a:gdLst/>
            <a:ahLst/>
            <a:cxnLst/>
            <a:rect l="l" t="t" r="r" b="b"/>
            <a:pathLst>
              <a:path w="974725" h="264160">
                <a:moveTo>
                  <a:pt x="154185" y="261341"/>
                </a:moveTo>
                <a:lnTo>
                  <a:pt x="0" y="261341"/>
                </a:lnTo>
                <a:lnTo>
                  <a:pt x="0" y="1487"/>
                </a:lnTo>
                <a:lnTo>
                  <a:pt x="37207" y="1487"/>
                </a:lnTo>
                <a:lnTo>
                  <a:pt x="37207" y="227408"/>
                </a:lnTo>
                <a:lnTo>
                  <a:pt x="154185" y="227408"/>
                </a:lnTo>
                <a:lnTo>
                  <a:pt x="154185" y="261341"/>
                </a:lnTo>
                <a:close/>
              </a:path>
              <a:path w="974725" h="264160">
                <a:moveTo>
                  <a:pt x="205134" y="58191"/>
                </a:moveTo>
                <a:lnTo>
                  <a:pt x="194320" y="58191"/>
                </a:lnTo>
                <a:lnTo>
                  <a:pt x="189706" y="56206"/>
                </a:lnTo>
                <a:lnTo>
                  <a:pt x="185737" y="52238"/>
                </a:lnTo>
                <a:lnTo>
                  <a:pt x="181769" y="48170"/>
                </a:lnTo>
                <a:lnTo>
                  <a:pt x="179784" y="43457"/>
                </a:lnTo>
                <a:lnTo>
                  <a:pt x="179784" y="32841"/>
                </a:lnTo>
                <a:lnTo>
                  <a:pt x="181769" y="28227"/>
                </a:lnTo>
                <a:lnTo>
                  <a:pt x="185737" y="24259"/>
                </a:lnTo>
                <a:lnTo>
                  <a:pt x="189802" y="20091"/>
                </a:lnTo>
                <a:lnTo>
                  <a:pt x="189930" y="20091"/>
                </a:lnTo>
                <a:lnTo>
                  <a:pt x="194320" y="18156"/>
                </a:lnTo>
                <a:lnTo>
                  <a:pt x="205134" y="18156"/>
                </a:lnTo>
                <a:lnTo>
                  <a:pt x="209897" y="20091"/>
                </a:lnTo>
                <a:lnTo>
                  <a:pt x="217834" y="27831"/>
                </a:lnTo>
                <a:lnTo>
                  <a:pt x="219819" y="32544"/>
                </a:lnTo>
                <a:lnTo>
                  <a:pt x="219819" y="43457"/>
                </a:lnTo>
                <a:lnTo>
                  <a:pt x="217876" y="48170"/>
                </a:lnTo>
                <a:lnTo>
                  <a:pt x="213865" y="52238"/>
                </a:lnTo>
                <a:lnTo>
                  <a:pt x="209897" y="56206"/>
                </a:lnTo>
                <a:lnTo>
                  <a:pt x="205134" y="58191"/>
                </a:lnTo>
                <a:close/>
              </a:path>
              <a:path w="974725" h="264160">
                <a:moveTo>
                  <a:pt x="216693" y="261341"/>
                </a:moveTo>
                <a:lnTo>
                  <a:pt x="182760" y="261341"/>
                </a:lnTo>
                <a:lnTo>
                  <a:pt x="182760" y="90189"/>
                </a:lnTo>
                <a:lnTo>
                  <a:pt x="216693" y="90189"/>
                </a:lnTo>
                <a:lnTo>
                  <a:pt x="216693" y="261341"/>
                </a:lnTo>
                <a:close/>
              </a:path>
              <a:path w="974725" h="264160">
                <a:moveTo>
                  <a:pt x="398248" y="111918"/>
                </a:moveTo>
                <a:lnTo>
                  <a:pt x="299478" y="111918"/>
                </a:lnTo>
                <a:lnTo>
                  <a:pt x="311180" y="100914"/>
                </a:lnTo>
                <a:lnTo>
                  <a:pt x="323663" y="93054"/>
                </a:lnTo>
                <a:lnTo>
                  <a:pt x="336927" y="88338"/>
                </a:lnTo>
                <a:lnTo>
                  <a:pt x="350973" y="86766"/>
                </a:lnTo>
                <a:lnTo>
                  <a:pt x="358861" y="87287"/>
                </a:lnTo>
                <a:lnTo>
                  <a:pt x="392905" y="104960"/>
                </a:lnTo>
                <a:lnTo>
                  <a:pt x="398248" y="111918"/>
                </a:lnTo>
                <a:close/>
              </a:path>
              <a:path w="974725" h="264160">
                <a:moveTo>
                  <a:pt x="299478" y="261341"/>
                </a:moveTo>
                <a:lnTo>
                  <a:pt x="264802" y="261341"/>
                </a:lnTo>
                <a:lnTo>
                  <a:pt x="264802" y="90189"/>
                </a:lnTo>
                <a:lnTo>
                  <a:pt x="299478" y="90189"/>
                </a:lnTo>
                <a:lnTo>
                  <a:pt x="299478" y="111918"/>
                </a:lnTo>
                <a:lnTo>
                  <a:pt x="398248" y="111918"/>
                </a:lnTo>
                <a:lnTo>
                  <a:pt x="400073" y="115043"/>
                </a:lnTo>
                <a:lnTo>
                  <a:pt x="340258" y="115043"/>
                </a:lnTo>
                <a:lnTo>
                  <a:pt x="328668" y="116550"/>
                </a:lnTo>
                <a:lnTo>
                  <a:pt x="318008" y="121071"/>
                </a:lnTo>
                <a:lnTo>
                  <a:pt x="308278" y="128606"/>
                </a:lnTo>
                <a:lnTo>
                  <a:pt x="299478" y="139154"/>
                </a:lnTo>
                <a:lnTo>
                  <a:pt x="299478" y="261341"/>
                </a:lnTo>
                <a:close/>
              </a:path>
              <a:path w="974725" h="264160">
                <a:moveTo>
                  <a:pt x="408867" y="261341"/>
                </a:moveTo>
                <a:lnTo>
                  <a:pt x="374934" y="261341"/>
                </a:lnTo>
                <a:lnTo>
                  <a:pt x="374916" y="163412"/>
                </a:lnTo>
                <a:lnTo>
                  <a:pt x="374432" y="151692"/>
                </a:lnTo>
                <a:lnTo>
                  <a:pt x="356294" y="117871"/>
                </a:lnTo>
                <a:lnTo>
                  <a:pt x="340258" y="115043"/>
                </a:lnTo>
                <a:lnTo>
                  <a:pt x="400073" y="115043"/>
                </a:lnTo>
                <a:lnTo>
                  <a:pt x="408867" y="163412"/>
                </a:lnTo>
                <a:lnTo>
                  <a:pt x="408867" y="261341"/>
                </a:lnTo>
                <a:close/>
              </a:path>
              <a:path w="974725" h="264160">
                <a:moveTo>
                  <a:pt x="531948" y="264020"/>
                </a:moveTo>
                <a:lnTo>
                  <a:pt x="486109" y="252263"/>
                </a:lnTo>
                <a:lnTo>
                  <a:pt x="458080" y="220600"/>
                </a:lnTo>
                <a:lnTo>
                  <a:pt x="447711" y="174872"/>
                </a:lnTo>
                <a:lnTo>
                  <a:pt x="449097" y="156222"/>
                </a:lnTo>
                <a:lnTo>
                  <a:pt x="469887" y="111323"/>
                </a:lnTo>
                <a:lnTo>
                  <a:pt x="510670" y="88255"/>
                </a:lnTo>
                <a:lnTo>
                  <a:pt x="511026" y="88255"/>
                </a:lnTo>
                <a:lnTo>
                  <a:pt x="527334" y="86766"/>
                </a:lnTo>
                <a:lnTo>
                  <a:pt x="570671" y="100161"/>
                </a:lnTo>
                <a:lnTo>
                  <a:pt x="585532" y="116234"/>
                </a:lnTo>
                <a:lnTo>
                  <a:pt x="527334" y="116234"/>
                </a:lnTo>
                <a:lnTo>
                  <a:pt x="518656" y="116922"/>
                </a:lnTo>
                <a:lnTo>
                  <a:pt x="487857" y="140493"/>
                </a:lnTo>
                <a:lnTo>
                  <a:pt x="482388" y="158501"/>
                </a:lnTo>
                <a:lnTo>
                  <a:pt x="600836" y="158501"/>
                </a:lnTo>
                <a:lnTo>
                  <a:pt x="601896" y="174426"/>
                </a:lnTo>
                <a:lnTo>
                  <a:pt x="601896" y="178741"/>
                </a:lnTo>
                <a:lnTo>
                  <a:pt x="481644" y="178741"/>
                </a:lnTo>
                <a:lnTo>
                  <a:pt x="483114" y="190397"/>
                </a:lnTo>
                <a:lnTo>
                  <a:pt x="506154" y="224199"/>
                </a:lnTo>
                <a:lnTo>
                  <a:pt x="537157" y="232320"/>
                </a:lnTo>
                <a:lnTo>
                  <a:pt x="598920" y="232320"/>
                </a:lnTo>
                <a:lnTo>
                  <a:pt x="598920" y="244524"/>
                </a:lnTo>
                <a:lnTo>
                  <a:pt x="559964" y="261509"/>
                </a:lnTo>
                <a:lnTo>
                  <a:pt x="541956" y="263741"/>
                </a:lnTo>
                <a:lnTo>
                  <a:pt x="531948" y="264020"/>
                </a:lnTo>
                <a:close/>
              </a:path>
              <a:path w="974725" h="264160">
                <a:moveTo>
                  <a:pt x="600836" y="158501"/>
                </a:moveTo>
                <a:lnTo>
                  <a:pt x="568410" y="158501"/>
                </a:lnTo>
                <a:lnTo>
                  <a:pt x="567211" y="148901"/>
                </a:lnTo>
                <a:lnTo>
                  <a:pt x="564801" y="140493"/>
                </a:lnTo>
                <a:lnTo>
                  <a:pt x="527334" y="116234"/>
                </a:lnTo>
                <a:lnTo>
                  <a:pt x="585532" y="116234"/>
                </a:lnTo>
                <a:lnTo>
                  <a:pt x="590511" y="123499"/>
                </a:lnTo>
                <a:lnTo>
                  <a:pt x="596836" y="138446"/>
                </a:lnTo>
                <a:lnTo>
                  <a:pt x="600631" y="155422"/>
                </a:lnTo>
                <a:lnTo>
                  <a:pt x="600836" y="158501"/>
                </a:lnTo>
                <a:close/>
              </a:path>
              <a:path w="974725" h="264160">
                <a:moveTo>
                  <a:pt x="598920" y="232320"/>
                </a:moveTo>
                <a:lnTo>
                  <a:pt x="537157" y="232320"/>
                </a:lnTo>
                <a:lnTo>
                  <a:pt x="553574" y="231017"/>
                </a:lnTo>
                <a:lnTo>
                  <a:pt x="569341" y="227111"/>
                </a:lnTo>
                <a:lnTo>
                  <a:pt x="584456" y="220600"/>
                </a:lnTo>
                <a:lnTo>
                  <a:pt x="598920" y="211484"/>
                </a:lnTo>
                <a:lnTo>
                  <a:pt x="598920" y="232320"/>
                </a:lnTo>
                <a:close/>
              </a:path>
              <a:path w="974725" h="264160">
                <a:moveTo>
                  <a:pt x="758538" y="261341"/>
                </a:moveTo>
                <a:lnTo>
                  <a:pt x="720438" y="261341"/>
                </a:lnTo>
                <a:lnTo>
                  <a:pt x="832059" y="0"/>
                </a:lnTo>
                <a:lnTo>
                  <a:pt x="858252" y="0"/>
                </a:lnTo>
                <a:lnTo>
                  <a:pt x="883637" y="57001"/>
                </a:lnTo>
                <a:lnTo>
                  <a:pt x="844707" y="57001"/>
                </a:lnTo>
                <a:lnTo>
                  <a:pt x="805865" y="151209"/>
                </a:lnTo>
                <a:lnTo>
                  <a:pt x="925591" y="151209"/>
                </a:lnTo>
                <a:lnTo>
                  <a:pt x="940305" y="184248"/>
                </a:lnTo>
                <a:lnTo>
                  <a:pt x="791280" y="184248"/>
                </a:lnTo>
                <a:lnTo>
                  <a:pt x="758538" y="261341"/>
                </a:lnTo>
                <a:close/>
              </a:path>
              <a:path w="974725" h="264160">
                <a:moveTo>
                  <a:pt x="925591" y="151209"/>
                </a:moveTo>
                <a:lnTo>
                  <a:pt x="886531" y="151209"/>
                </a:lnTo>
                <a:lnTo>
                  <a:pt x="844707" y="57001"/>
                </a:lnTo>
                <a:lnTo>
                  <a:pt x="883637" y="57001"/>
                </a:lnTo>
                <a:lnTo>
                  <a:pt x="925591" y="151209"/>
                </a:lnTo>
                <a:close/>
              </a:path>
              <a:path w="974725" h="264160">
                <a:moveTo>
                  <a:pt x="974637" y="261341"/>
                </a:moveTo>
                <a:lnTo>
                  <a:pt x="936385" y="261341"/>
                </a:lnTo>
                <a:lnTo>
                  <a:pt x="901857" y="184248"/>
                </a:lnTo>
                <a:lnTo>
                  <a:pt x="940305" y="184248"/>
                </a:lnTo>
                <a:lnTo>
                  <a:pt x="974637" y="261341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70076" y="3791927"/>
            <a:ext cx="2296895" cy="26625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9449224" y="4491813"/>
            <a:ext cx="973455" cy="266700"/>
          </a:xfrm>
          <a:custGeom>
            <a:avLst/>
            <a:gdLst/>
            <a:ahLst/>
            <a:cxnLst/>
            <a:rect l="l" t="t" r="r" b="b"/>
            <a:pathLst>
              <a:path w="973454" h="266700">
                <a:moveTo>
                  <a:pt x="154185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37207" y="3422"/>
                </a:lnTo>
                <a:lnTo>
                  <a:pt x="37207" y="229343"/>
                </a:lnTo>
                <a:lnTo>
                  <a:pt x="154185" y="229343"/>
                </a:lnTo>
                <a:lnTo>
                  <a:pt x="154185" y="263276"/>
                </a:lnTo>
                <a:close/>
              </a:path>
              <a:path w="973454" h="266700">
                <a:moveTo>
                  <a:pt x="205134" y="60126"/>
                </a:moveTo>
                <a:lnTo>
                  <a:pt x="194320" y="60126"/>
                </a:lnTo>
                <a:lnTo>
                  <a:pt x="189706" y="58141"/>
                </a:lnTo>
                <a:lnTo>
                  <a:pt x="185737" y="54173"/>
                </a:lnTo>
                <a:lnTo>
                  <a:pt x="181769" y="50105"/>
                </a:lnTo>
                <a:lnTo>
                  <a:pt x="179784" y="45392"/>
                </a:lnTo>
                <a:lnTo>
                  <a:pt x="179784" y="34775"/>
                </a:lnTo>
                <a:lnTo>
                  <a:pt x="181769" y="30161"/>
                </a:lnTo>
                <a:lnTo>
                  <a:pt x="185737" y="26193"/>
                </a:lnTo>
                <a:lnTo>
                  <a:pt x="189802" y="22026"/>
                </a:lnTo>
                <a:lnTo>
                  <a:pt x="189930" y="22026"/>
                </a:lnTo>
                <a:lnTo>
                  <a:pt x="194320" y="20091"/>
                </a:lnTo>
                <a:lnTo>
                  <a:pt x="205134" y="20091"/>
                </a:lnTo>
                <a:lnTo>
                  <a:pt x="209897" y="22026"/>
                </a:lnTo>
                <a:lnTo>
                  <a:pt x="217834" y="29765"/>
                </a:lnTo>
                <a:lnTo>
                  <a:pt x="219819" y="34478"/>
                </a:lnTo>
                <a:lnTo>
                  <a:pt x="219819" y="45392"/>
                </a:lnTo>
                <a:lnTo>
                  <a:pt x="217876" y="50105"/>
                </a:lnTo>
                <a:lnTo>
                  <a:pt x="213865" y="54173"/>
                </a:lnTo>
                <a:lnTo>
                  <a:pt x="209897" y="58141"/>
                </a:lnTo>
                <a:lnTo>
                  <a:pt x="205134" y="60126"/>
                </a:lnTo>
                <a:close/>
              </a:path>
              <a:path w="973454" h="266700">
                <a:moveTo>
                  <a:pt x="216693" y="263276"/>
                </a:moveTo>
                <a:lnTo>
                  <a:pt x="182760" y="263276"/>
                </a:lnTo>
                <a:lnTo>
                  <a:pt x="182760" y="92123"/>
                </a:lnTo>
                <a:lnTo>
                  <a:pt x="216693" y="92123"/>
                </a:lnTo>
                <a:lnTo>
                  <a:pt x="216693" y="263276"/>
                </a:lnTo>
                <a:close/>
              </a:path>
              <a:path w="973454" h="266700">
                <a:moveTo>
                  <a:pt x="398248" y="113853"/>
                </a:moveTo>
                <a:lnTo>
                  <a:pt x="299478" y="113853"/>
                </a:lnTo>
                <a:lnTo>
                  <a:pt x="311180" y="102849"/>
                </a:lnTo>
                <a:lnTo>
                  <a:pt x="323663" y="94989"/>
                </a:lnTo>
                <a:lnTo>
                  <a:pt x="336927" y="90273"/>
                </a:lnTo>
                <a:lnTo>
                  <a:pt x="350973" y="88701"/>
                </a:lnTo>
                <a:lnTo>
                  <a:pt x="358861" y="89222"/>
                </a:lnTo>
                <a:lnTo>
                  <a:pt x="392905" y="106895"/>
                </a:lnTo>
                <a:lnTo>
                  <a:pt x="398248" y="113853"/>
                </a:lnTo>
                <a:close/>
              </a:path>
              <a:path w="973454" h="266700">
                <a:moveTo>
                  <a:pt x="299478" y="263276"/>
                </a:moveTo>
                <a:lnTo>
                  <a:pt x="264802" y="263276"/>
                </a:lnTo>
                <a:lnTo>
                  <a:pt x="264802" y="92123"/>
                </a:lnTo>
                <a:lnTo>
                  <a:pt x="299478" y="92123"/>
                </a:lnTo>
                <a:lnTo>
                  <a:pt x="299478" y="113853"/>
                </a:lnTo>
                <a:lnTo>
                  <a:pt x="398248" y="113853"/>
                </a:lnTo>
                <a:lnTo>
                  <a:pt x="400073" y="116978"/>
                </a:lnTo>
                <a:lnTo>
                  <a:pt x="340258" y="116978"/>
                </a:lnTo>
                <a:lnTo>
                  <a:pt x="328668" y="118485"/>
                </a:lnTo>
                <a:lnTo>
                  <a:pt x="318008" y="123005"/>
                </a:lnTo>
                <a:lnTo>
                  <a:pt x="308278" y="130540"/>
                </a:lnTo>
                <a:lnTo>
                  <a:pt x="299478" y="141088"/>
                </a:lnTo>
                <a:lnTo>
                  <a:pt x="299478" y="263276"/>
                </a:lnTo>
                <a:close/>
              </a:path>
              <a:path w="973454" h="266700">
                <a:moveTo>
                  <a:pt x="408867" y="263276"/>
                </a:moveTo>
                <a:lnTo>
                  <a:pt x="374934" y="263276"/>
                </a:lnTo>
                <a:lnTo>
                  <a:pt x="374916" y="165347"/>
                </a:lnTo>
                <a:lnTo>
                  <a:pt x="374432" y="153627"/>
                </a:lnTo>
                <a:lnTo>
                  <a:pt x="356294" y="119806"/>
                </a:lnTo>
                <a:lnTo>
                  <a:pt x="340258" y="116978"/>
                </a:lnTo>
                <a:lnTo>
                  <a:pt x="400073" y="116978"/>
                </a:lnTo>
                <a:lnTo>
                  <a:pt x="408867" y="165347"/>
                </a:lnTo>
                <a:lnTo>
                  <a:pt x="408867" y="263276"/>
                </a:lnTo>
                <a:close/>
              </a:path>
              <a:path w="973454" h="266700">
                <a:moveTo>
                  <a:pt x="531948" y="265954"/>
                </a:moveTo>
                <a:lnTo>
                  <a:pt x="486109" y="254197"/>
                </a:lnTo>
                <a:lnTo>
                  <a:pt x="458080" y="222534"/>
                </a:lnTo>
                <a:lnTo>
                  <a:pt x="447711" y="176807"/>
                </a:lnTo>
                <a:lnTo>
                  <a:pt x="449097" y="158157"/>
                </a:lnTo>
                <a:lnTo>
                  <a:pt x="469887" y="113257"/>
                </a:lnTo>
                <a:lnTo>
                  <a:pt x="510670" y="90189"/>
                </a:lnTo>
                <a:lnTo>
                  <a:pt x="511026" y="90189"/>
                </a:lnTo>
                <a:lnTo>
                  <a:pt x="527334" y="88701"/>
                </a:lnTo>
                <a:lnTo>
                  <a:pt x="570671" y="102095"/>
                </a:lnTo>
                <a:lnTo>
                  <a:pt x="585532" y="118168"/>
                </a:lnTo>
                <a:lnTo>
                  <a:pt x="527334" y="118168"/>
                </a:lnTo>
                <a:lnTo>
                  <a:pt x="518656" y="118857"/>
                </a:lnTo>
                <a:lnTo>
                  <a:pt x="487857" y="142427"/>
                </a:lnTo>
                <a:lnTo>
                  <a:pt x="482388" y="160435"/>
                </a:lnTo>
                <a:lnTo>
                  <a:pt x="600836" y="160435"/>
                </a:lnTo>
                <a:lnTo>
                  <a:pt x="601896" y="176360"/>
                </a:lnTo>
                <a:lnTo>
                  <a:pt x="601896" y="180676"/>
                </a:lnTo>
                <a:lnTo>
                  <a:pt x="481644" y="180676"/>
                </a:lnTo>
                <a:lnTo>
                  <a:pt x="483114" y="192331"/>
                </a:lnTo>
                <a:lnTo>
                  <a:pt x="506154" y="226134"/>
                </a:lnTo>
                <a:lnTo>
                  <a:pt x="537157" y="234254"/>
                </a:lnTo>
                <a:lnTo>
                  <a:pt x="598920" y="234254"/>
                </a:lnTo>
                <a:lnTo>
                  <a:pt x="598920" y="246458"/>
                </a:lnTo>
                <a:lnTo>
                  <a:pt x="559964" y="263443"/>
                </a:lnTo>
                <a:lnTo>
                  <a:pt x="541956" y="265675"/>
                </a:lnTo>
                <a:lnTo>
                  <a:pt x="531948" y="265954"/>
                </a:lnTo>
                <a:close/>
              </a:path>
              <a:path w="973454" h="266700">
                <a:moveTo>
                  <a:pt x="600836" y="160435"/>
                </a:moveTo>
                <a:lnTo>
                  <a:pt x="568410" y="160435"/>
                </a:lnTo>
                <a:lnTo>
                  <a:pt x="567211" y="150836"/>
                </a:lnTo>
                <a:lnTo>
                  <a:pt x="564801" y="142427"/>
                </a:lnTo>
                <a:lnTo>
                  <a:pt x="527334" y="118168"/>
                </a:lnTo>
                <a:lnTo>
                  <a:pt x="585532" y="118168"/>
                </a:lnTo>
                <a:lnTo>
                  <a:pt x="590511" y="125433"/>
                </a:lnTo>
                <a:lnTo>
                  <a:pt x="596836" y="140381"/>
                </a:lnTo>
                <a:lnTo>
                  <a:pt x="600631" y="157357"/>
                </a:lnTo>
                <a:lnTo>
                  <a:pt x="600836" y="160435"/>
                </a:lnTo>
                <a:close/>
              </a:path>
              <a:path w="973454" h="266700">
                <a:moveTo>
                  <a:pt x="598920" y="234254"/>
                </a:moveTo>
                <a:lnTo>
                  <a:pt x="537157" y="234254"/>
                </a:lnTo>
                <a:lnTo>
                  <a:pt x="553574" y="232952"/>
                </a:lnTo>
                <a:lnTo>
                  <a:pt x="569341" y="229045"/>
                </a:lnTo>
                <a:lnTo>
                  <a:pt x="584456" y="222534"/>
                </a:lnTo>
                <a:lnTo>
                  <a:pt x="598920" y="213418"/>
                </a:lnTo>
                <a:lnTo>
                  <a:pt x="598920" y="234254"/>
                </a:lnTo>
                <a:close/>
              </a:path>
              <a:path w="973454" h="266700">
                <a:moveTo>
                  <a:pt x="878645" y="266252"/>
                </a:moveTo>
                <a:lnTo>
                  <a:pt x="838349" y="261899"/>
                </a:lnTo>
                <a:lnTo>
                  <a:pt x="790350" y="239240"/>
                </a:lnTo>
                <a:lnTo>
                  <a:pt x="756752" y="200619"/>
                </a:lnTo>
                <a:lnTo>
                  <a:pt x="740149" y="151645"/>
                </a:lnTo>
                <a:lnTo>
                  <a:pt x="739042" y="134093"/>
                </a:lnTo>
                <a:lnTo>
                  <a:pt x="741572" y="106867"/>
                </a:lnTo>
                <a:lnTo>
                  <a:pt x="761812" y="59168"/>
                </a:lnTo>
                <a:lnTo>
                  <a:pt x="800945" y="21765"/>
                </a:lnTo>
                <a:lnTo>
                  <a:pt x="850879" y="2418"/>
                </a:lnTo>
                <a:lnTo>
                  <a:pt x="879388" y="0"/>
                </a:lnTo>
                <a:lnTo>
                  <a:pt x="900417" y="1339"/>
                </a:lnTo>
                <a:lnTo>
                  <a:pt x="922583" y="5357"/>
                </a:lnTo>
                <a:lnTo>
                  <a:pt x="945886" y="12055"/>
                </a:lnTo>
                <a:lnTo>
                  <a:pt x="970323" y="21431"/>
                </a:lnTo>
                <a:lnTo>
                  <a:pt x="970323" y="35420"/>
                </a:lnTo>
                <a:lnTo>
                  <a:pt x="881169" y="35420"/>
                </a:lnTo>
                <a:lnTo>
                  <a:pt x="859794" y="37178"/>
                </a:lnTo>
                <a:lnTo>
                  <a:pt x="822738" y="51242"/>
                </a:lnTo>
                <a:lnTo>
                  <a:pt x="794164" y="78506"/>
                </a:lnTo>
                <a:lnTo>
                  <a:pt x="779429" y="113778"/>
                </a:lnTo>
                <a:lnTo>
                  <a:pt x="777588" y="134093"/>
                </a:lnTo>
                <a:lnTo>
                  <a:pt x="779401" y="154566"/>
                </a:lnTo>
                <a:lnTo>
                  <a:pt x="806609" y="204488"/>
                </a:lnTo>
                <a:lnTo>
                  <a:pt x="839685" y="225138"/>
                </a:lnTo>
                <a:lnTo>
                  <a:pt x="858912" y="230208"/>
                </a:lnTo>
                <a:lnTo>
                  <a:pt x="858096" y="230208"/>
                </a:lnTo>
                <a:lnTo>
                  <a:pt x="880874" y="232021"/>
                </a:lnTo>
                <a:lnTo>
                  <a:pt x="973152" y="232021"/>
                </a:lnTo>
                <a:lnTo>
                  <a:pt x="973152" y="243928"/>
                </a:lnTo>
                <a:lnTo>
                  <a:pt x="951895" y="253695"/>
                </a:lnTo>
                <a:lnTo>
                  <a:pt x="929059" y="260671"/>
                </a:lnTo>
                <a:lnTo>
                  <a:pt x="904643" y="264857"/>
                </a:lnTo>
                <a:lnTo>
                  <a:pt x="878645" y="266252"/>
                </a:lnTo>
                <a:close/>
              </a:path>
              <a:path w="973454" h="266700">
                <a:moveTo>
                  <a:pt x="970323" y="61465"/>
                </a:moveTo>
                <a:lnTo>
                  <a:pt x="947670" y="50071"/>
                </a:lnTo>
                <a:lnTo>
                  <a:pt x="925260" y="41931"/>
                </a:lnTo>
                <a:lnTo>
                  <a:pt x="903093" y="37048"/>
                </a:lnTo>
                <a:lnTo>
                  <a:pt x="881169" y="35420"/>
                </a:lnTo>
                <a:lnTo>
                  <a:pt x="970323" y="35420"/>
                </a:lnTo>
                <a:lnTo>
                  <a:pt x="970323" y="61465"/>
                </a:lnTo>
                <a:close/>
              </a:path>
              <a:path w="973454" h="266700">
                <a:moveTo>
                  <a:pt x="973152" y="232021"/>
                </a:moveTo>
                <a:lnTo>
                  <a:pt x="880874" y="232021"/>
                </a:lnTo>
                <a:lnTo>
                  <a:pt x="904332" y="230208"/>
                </a:lnTo>
                <a:lnTo>
                  <a:pt x="927530" y="224766"/>
                </a:lnTo>
                <a:lnTo>
                  <a:pt x="950470" y="215697"/>
                </a:lnTo>
                <a:lnTo>
                  <a:pt x="973152" y="203001"/>
                </a:lnTo>
                <a:lnTo>
                  <a:pt x="973152" y="232021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024" y="3804067"/>
            <a:ext cx="420736" cy="343167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51659" y="8012053"/>
            <a:ext cx="3896464" cy="42073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7" y="773742"/>
            <a:ext cx="7701603" cy="4405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87717" y="3037693"/>
            <a:ext cx="9345930" cy="4530725"/>
            <a:chOff x="1487717" y="3037693"/>
            <a:chExt cx="9345930" cy="4530725"/>
          </a:xfrm>
        </p:grpSpPr>
        <p:sp>
          <p:nvSpPr>
            <p:cNvPr id="4" name="object 4"/>
            <p:cNvSpPr/>
            <p:nvPr/>
          </p:nvSpPr>
          <p:spPr>
            <a:xfrm>
              <a:off x="1552896" y="7486259"/>
              <a:ext cx="9089390" cy="34290"/>
            </a:xfrm>
            <a:custGeom>
              <a:avLst/>
              <a:gdLst/>
              <a:ahLst/>
              <a:cxnLst/>
              <a:rect l="l" t="t" r="r" b="b"/>
              <a:pathLst>
                <a:path w="9089390" h="34290">
                  <a:moveTo>
                    <a:pt x="0" y="33949"/>
                  </a:moveTo>
                  <a:lnTo>
                    <a:pt x="9088781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403" y="7404285"/>
              <a:ext cx="211224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896" y="3229643"/>
              <a:ext cx="17145" cy="4273550"/>
            </a:xfrm>
            <a:custGeom>
              <a:avLst/>
              <a:gdLst/>
              <a:ahLst/>
              <a:cxnLst/>
              <a:rect l="l" t="t" r="r" b="b"/>
              <a:pathLst>
                <a:path w="17144" h="4273550">
                  <a:moveTo>
                    <a:pt x="0" y="4273191"/>
                  </a:moveTo>
                  <a:lnTo>
                    <a:pt x="16799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717" y="3037693"/>
              <a:ext cx="163962" cy="211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33194" y="4082866"/>
              <a:ext cx="6403975" cy="2617470"/>
            </a:xfrm>
            <a:custGeom>
              <a:avLst/>
              <a:gdLst/>
              <a:ahLst/>
              <a:cxnLst/>
              <a:rect l="l" t="t" r="r" b="b"/>
              <a:pathLst>
                <a:path w="6403975" h="2617470">
                  <a:moveTo>
                    <a:pt x="0" y="2617194"/>
                  </a:moveTo>
                  <a:lnTo>
                    <a:pt x="6403487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055" y="5324726"/>
              <a:ext cx="203174" cy="168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2300" y="4704902"/>
              <a:ext cx="203174" cy="168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323" y="4068654"/>
              <a:ext cx="203174" cy="168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452" y="6232024"/>
              <a:ext cx="203174" cy="168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5270" y="4978377"/>
              <a:ext cx="203174" cy="168374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622745" y="2111625"/>
            <a:ext cx="2675890" cy="266700"/>
          </a:xfrm>
          <a:custGeom>
            <a:avLst/>
            <a:gdLst/>
            <a:ahLst/>
            <a:cxnLst/>
            <a:rect l="l" t="t" r="r" b="b"/>
            <a:pathLst>
              <a:path w="2675890" h="266700">
                <a:moveTo>
                  <a:pt x="198089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64739" y="3422"/>
                </a:lnTo>
                <a:lnTo>
                  <a:pt x="64739" y="215651"/>
                </a:lnTo>
                <a:lnTo>
                  <a:pt x="198089" y="215651"/>
                </a:lnTo>
                <a:lnTo>
                  <a:pt x="198089" y="263276"/>
                </a:lnTo>
                <a:close/>
              </a:path>
              <a:path w="2675890" h="266700">
                <a:moveTo>
                  <a:pt x="265161" y="61018"/>
                </a:moveTo>
                <a:lnTo>
                  <a:pt x="248393" y="61018"/>
                </a:lnTo>
                <a:lnTo>
                  <a:pt x="241249" y="58042"/>
                </a:lnTo>
                <a:lnTo>
                  <a:pt x="235296" y="52089"/>
                </a:lnTo>
                <a:lnTo>
                  <a:pt x="229343" y="46037"/>
                </a:lnTo>
                <a:lnTo>
                  <a:pt x="226366" y="38843"/>
                </a:lnTo>
                <a:lnTo>
                  <a:pt x="226366" y="22076"/>
                </a:lnTo>
                <a:lnTo>
                  <a:pt x="229343" y="14882"/>
                </a:lnTo>
                <a:lnTo>
                  <a:pt x="241249" y="2976"/>
                </a:lnTo>
                <a:lnTo>
                  <a:pt x="248393" y="0"/>
                </a:lnTo>
                <a:lnTo>
                  <a:pt x="265161" y="0"/>
                </a:lnTo>
                <a:lnTo>
                  <a:pt x="272354" y="2976"/>
                </a:lnTo>
                <a:lnTo>
                  <a:pt x="284260" y="14882"/>
                </a:lnTo>
                <a:lnTo>
                  <a:pt x="287237" y="22076"/>
                </a:lnTo>
                <a:lnTo>
                  <a:pt x="287237" y="38843"/>
                </a:lnTo>
                <a:lnTo>
                  <a:pt x="284260" y="46037"/>
                </a:lnTo>
                <a:lnTo>
                  <a:pt x="278307" y="52089"/>
                </a:lnTo>
                <a:lnTo>
                  <a:pt x="272354" y="58042"/>
                </a:lnTo>
                <a:lnTo>
                  <a:pt x="265161" y="61018"/>
                </a:lnTo>
                <a:close/>
              </a:path>
              <a:path w="2675890" h="266700">
                <a:moveTo>
                  <a:pt x="284707" y="263276"/>
                </a:moveTo>
                <a:lnTo>
                  <a:pt x="229343" y="263276"/>
                </a:lnTo>
                <a:lnTo>
                  <a:pt x="229343" y="87659"/>
                </a:lnTo>
                <a:lnTo>
                  <a:pt x="284707" y="87659"/>
                </a:lnTo>
                <a:lnTo>
                  <a:pt x="284707" y="263276"/>
                </a:lnTo>
                <a:close/>
              </a:path>
              <a:path w="2675890" h="266700">
                <a:moveTo>
                  <a:pt x="498361" y="112811"/>
                </a:moveTo>
                <a:lnTo>
                  <a:pt x="386765" y="112811"/>
                </a:lnTo>
                <a:lnTo>
                  <a:pt x="399490" y="100244"/>
                </a:lnTo>
                <a:lnTo>
                  <a:pt x="413257" y="91268"/>
                </a:lnTo>
                <a:lnTo>
                  <a:pt x="428065" y="85882"/>
                </a:lnTo>
                <a:lnTo>
                  <a:pt x="443915" y="84087"/>
                </a:lnTo>
                <a:lnTo>
                  <a:pt x="457040" y="85185"/>
                </a:lnTo>
                <a:lnTo>
                  <a:pt x="497614" y="111304"/>
                </a:lnTo>
                <a:lnTo>
                  <a:pt x="498361" y="112811"/>
                </a:lnTo>
                <a:close/>
              </a:path>
              <a:path w="2675890" h="266700">
                <a:moveTo>
                  <a:pt x="386765" y="263276"/>
                </a:moveTo>
                <a:lnTo>
                  <a:pt x="331551" y="263276"/>
                </a:lnTo>
                <a:lnTo>
                  <a:pt x="331551" y="87659"/>
                </a:lnTo>
                <a:lnTo>
                  <a:pt x="386765" y="87659"/>
                </a:lnTo>
                <a:lnTo>
                  <a:pt x="386765" y="112811"/>
                </a:lnTo>
                <a:lnTo>
                  <a:pt x="498361" y="112811"/>
                </a:lnTo>
                <a:lnTo>
                  <a:pt x="502488" y="121145"/>
                </a:lnTo>
                <a:lnTo>
                  <a:pt x="425312" y="121145"/>
                </a:lnTo>
                <a:lnTo>
                  <a:pt x="416139" y="122857"/>
                </a:lnTo>
                <a:lnTo>
                  <a:pt x="415773" y="122857"/>
                </a:lnTo>
                <a:lnTo>
                  <a:pt x="405927" y="128400"/>
                </a:lnTo>
                <a:lnTo>
                  <a:pt x="396318" y="137469"/>
                </a:lnTo>
                <a:lnTo>
                  <a:pt x="386765" y="150167"/>
                </a:lnTo>
                <a:lnTo>
                  <a:pt x="386765" y="263276"/>
                </a:lnTo>
                <a:close/>
              </a:path>
              <a:path w="2675890" h="266700">
                <a:moveTo>
                  <a:pt x="507912" y="263276"/>
                </a:moveTo>
                <a:lnTo>
                  <a:pt x="452696" y="263276"/>
                </a:lnTo>
                <a:lnTo>
                  <a:pt x="452696" y="156268"/>
                </a:lnTo>
                <a:lnTo>
                  <a:pt x="450985" y="140902"/>
                </a:lnTo>
                <a:lnTo>
                  <a:pt x="445850" y="129926"/>
                </a:lnTo>
                <a:lnTo>
                  <a:pt x="437293" y="123340"/>
                </a:lnTo>
                <a:lnTo>
                  <a:pt x="425312" y="121145"/>
                </a:lnTo>
                <a:lnTo>
                  <a:pt x="502488" y="121145"/>
                </a:lnTo>
                <a:lnTo>
                  <a:pt x="503335" y="122857"/>
                </a:lnTo>
                <a:lnTo>
                  <a:pt x="506767" y="136307"/>
                </a:lnTo>
                <a:lnTo>
                  <a:pt x="507801" y="150167"/>
                </a:lnTo>
                <a:lnTo>
                  <a:pt x="507912" y="263276"/>
                </a:lnTo>
                <a:close/>
              </a:path>
              <a:path w="2675890" h="266700">
                <a:moveTo>
                  <a:pt x="646693" y="266699"/>
                </a:moveTo>
                <a:lnTo>
                  <a:pt x="605022" y="260485"/>
                </a:lnTo>
                <a:lnTo>
                  <a:pt x="560467" y="228413"/>
                </a:lnTo>
                <a:lnTo>
                  <a:pt x="544895" y="176062"/>
                </a:lnTo>
                <a:lnTo>
                  <a:pt x="546523" y="156863"/>
                </a:lnTo>
                <a:lnTo>
                  <a:pt x="570940" y="109983"/>
                </a:lnTo>
                <a:lnTo>
                  <a:pt x="618044" y="85705"/>
                </a:lnTo>
                <a:lnTo>
                  <a:pt x="637317" y="84087"/>
                </a:lnTo>
                <a:lnTo>
                  <a:pt x="655757" y="85705"/>
                </a:lnTo>
                <a:lnTo>
                  <a:pt x="656423" y="85705"/>
                </a:lnTo>
                <a:lnTo>
                  <a:pt x="674264" y="90896"/>
                </a:lnTo>
                <a:lnTo>
                  <a:pt x="689974" y="99407"/>
                </a:lnTo>
                <a:lnTo>
                  <a:pt x="703843" y="111323"/>
                </a:lnTo>
                <a:lnTo>
                  <a:pt x="708160" y="116978"/>
                </a:lnTo>
                <a:lnTo>
                  <a:pt x="641336" y="116978"/>
                </a:lnTo>
                <a:lnTo>
                  <a:pt x="626165" y="119378"/>
                </a:lnTo>
                <a:lnTo>
                  <a:pt x="614733" y="126577"/>
                </a:lnTo>
                <a:lnTo>
                  <a:pt x="607040" y="138577"/>
                </a:lnTo>
                <a:lnTo>
                  <a:pt x="603087" y="155376"/>
                </a:lnTo>
                <a:lnTo>
                  <a:pt x="725639" y="155376"/>
                </a:lnTo>
                <a:lnTo>
                  <a:pt x="727256" y="162640"/>
                </a:lnTo>
                <a:lnTo>
                  <a:pt x="728102" y="184396"/>
                </a:lnTo>
                <a:lnTo>
                  <a:pt x="602045" y="184396"/>
                </a:lnTo>
                <a:lnTo>
                  <a:pt x="603696" y="195521"/>
                </a:lnTo>
                <a:lnTo>
                  <a:pt x="627178" y="226608"/>
                </a:lnTo>
                <a:lnTo>
                  <a:pt x="659939" y="233807"/>
                </a:lnTo>
                <a:lnTo>
                  <a:pt x="724977" y="233807"/>
                </a:lnTo>
                <a:lnTo>
                  <a:pt x="724977" y="243482"/>
                </a:lnTo>
                <a:lnTo>
                  <a:pt x="708252" y="253639"/>
                </a:lnTo>
                <a:lnTo>
                  <a:pt x="689630" y="260895"/>
                </a:lnTo>
                <a:lnTo>
                  <a:pt x="669593" y="265146"/>
                </a:lnTo>
                <a:lnTo>
                  <a:pt x="670691" y="265146"/>
                </a:lnTo>
                <a:lnTo>
                  <a:pt x="646693" y="266699"/>
                </a:lnTo>
                <a:close/>
              </a:path>
              <a:path w="2675890" h="266700">
                <a:moveTo>
                  <a:pt x="725639" y="155376"/>
                </a:moveTo>
                <a:lnTo>
                  <a:pt x="679435" y="155376"/>
                </a:lnTo>
                <a:lnTo>
                  <a:pt x="675380" y="138577"/>
                </a:lnTo>
                <a:lnTo>
                  <a:pt x="667678" y="126577"/>
                </a:lnTo>
                <a:lnTo>
                  <a:pt x="656330" y="119378"/>
                </a:lnTo>
                <a:lnTo>
                  <a:pt x="641336" y="116978"/>
                </a:lnTo>
                <a:lnTo>
                  <a:pt x="708160" y="116978"/>
                </a:lnTo>
                <a:lnTo>
                  <a:pt x="715126" y="126103"/>
                </a:lnTo>
                <a:lnTo>
                  <a:pt x="722930" y="143209"/>
                </a:lnTo>
                <a:lnTo>
                  <a:pt x="725639" y="155376"/>
                </a:lnTo>
                <a:close/>
              </a:path>
              <a:path w="2675890" h="266700">
                <a:moveTo>
                  <a:pt x="724977" y="233807"/>
                </a:moveTo>
                <a:lnTo>
                  <a:pt x="659939" y="233807"/>
                </a:lnTo>
                <a:lnTo>
                  <a:pt x="675612" y="232245"/>
                </a:lnTo>
                <a:lnTo>
                  <a:pt x="691676" y="227557"/>
                </a:lnTo>
                <a:lnTo>
                  <a:pt x="708131" y="219743"/>
                </a:lnTo>
                <a:lnTo>
                  <a:pt x="724977" y="208804"/>
                </a:lnTo>
                <a:lnTo>
                  <a:pt x="724977" y="233807"/>
                </a:lnTo>
                <a:close/>
              </a:path>
              <a:path w="2675890" h="266700">
                <a:moveTo>
                  <a:pt x="960385" y="266699"/>
                </a:moveTo>
                <a:lnTo>
                  <a:pt x="920611" y="260336"/>
                </a:lnTo>
                <a:lnTo>
                  <a:pt x="876620" y="227585"/>
                </a:lnTo>
                <a:lnTo>
                  <a:pt x="861000" y="175616"/>
                </a:lnTo>
                <a:lnTo>
                  <a:pt x="861080" y="174128"/>
                </a:lnTo>
                <a:lnTo>
                  <a:pt x="876874" y="122550"/>
                </a:lnTo>
                <a:lnTo>
                  <a:pt x="921242" y="90338"/>
                </a:lnTo>
                <a:lnTo>
                  <a:pt x="940105" y="85603"/>
                </a:lnTo>
                <a:lnTo>
                  <a:pt x="940528" y="85603"/>
                </a:lnTo>
                <a:lnTo>
                  <a:pt x="960385" y="84087"/>
                </a:lnTo>
                <a:lnTo>
                  <a:pt x="998483" y="90152"/>
                </a:lnTo>
                <a:lnTo>
                  <a:pt x="1038524" y="116978"/>
                </a:lnTo>
                <a:lnTo>
                  <a:pt x="960385" y="116978"/>
                </a:lnTo>
                <a:lnTo>
                  <a:pt x="951383" y="117927"/>
                </a:lnTo>
                <a:lnTo>
                  <a:pt x="922583" y="150464"/>
                </a:lnTo>
                <a:lnTo>
                  <a:pt x="919934" y="175616"/>
                </a:lnTo>
                <a:lnTo>
                  <a:pt x="922368" y="200238"/>
                </a:lnTo>
                <a:lnTo>
                  <a:pt x="922435" y="200907"/>
                </a:lnTo>
                <a:lnTo>
                  <a:pt x="929902" y="218887"/>
                </a:lnTo>
                <a:lnTo>
                  <a:pt x="930026" y="219185"/>
                </a:lnTo>
                <a:lnTo>
                  <a:pt x="942590" y="230077"/>
                </a:lnTo>
                <a:lnTo>
                  <a:pt x="942315" y="230077"/>
                </a:lnTo>
                <a:lnTo>
                  <a:pt x="960385" y="233807"/>
                </a:lnTo>
                <a:lnTo>
                  <a:pt x="1038674" y="233807"/>
                </a:lnTo>
                <a:lnTo>
                  <a:pt x="1029889" y="242887"/>
                </a:lnTo>
                <a:lnTo>
                  <a:pt x="1014605" y="253304"/>
                </a:lnTo>
                <a:lnTo>
                  <a:pt x="997927" y="260746"/>
                </a:lnTo>
                <a:lnTo>
                  <a:pt x="980268" y="265108"/>
                </a:lnTo>
                <a:lnTo>
                  <a:pt x="981192" y="265108"/>
                </a:lnTo>
                <a:lnTo>
                  <a:pt x="960385" y="266699"/>
                </a:lnTo>
                <a:close/>
              </a:path>
              <a:path w="2675890" h="266700">
                <a:moveTo>
                  <a:pt x="1038674" y="233807"/>
                </a:moveTo>
                <a:lnTo>
                  <a:pt x="960385" y="233807"/>
                </a:lnTo>
                <a:lnTo>
                  <a:pt x="977705" y="230077"/>
                </a:lnTo>
                <a:lnTo>
                  <a:pt x="990076" y="218887"/>
                </a:lnTo>
                <a:lnTo>
                  <a:pt x="997497" y="200238"/>
                </a:lnTo>
                <a:lnTo>
                  <a:pt x="999830" y="175616"/>
                </a:lnTo>
                <a:lnTo>
                  <a:pt x="999858" y="175318"/>
                </a:lnTo>
                <a:lnTo>
                  <a:pt x="990076" y="131265"/>
                </a:lnTo>
                <a:lnTo>
                  <a:pt x="960385" y="116978"/>
                </a:lnTo>
                <a:lnTo>
                  <a:pt x="1038524" y="116978"/>
                </a:lnTo>
                <a:lnTo>
                  <a:pt x="1057260" y="155227"/>
                </a:lnTo>
                <a:lnTo>
                  <a:pt x="1059028" y="175318"/>
                </a:lnTo>
                <a:lnTo>
                  <a:pt x="1059055" y="175616"/>
                </a:lnTo>
                <a:lnTo>
                  <a:pt x="1057233" y="196061"/>
                </a:lnTo>
                <a:lnTo>
                  <a:pt x="1051766" y="214088"/>
                </a:lnTo>
                <a:lnTo>
                  <a:pt x="1042652" y="229697"/>
                </a:lnTo>
                <a:lnTo>
                  <a:pt x="1038674" y="233807"/>
                </a:lnTo>
                <a:close/>
              </a:path>
              <a:path w="2675890" h="266700">
                <a:moveTo>
                  <a:pt x="1159410" y="87659"/>
                </a:moveTo>
                <a:lnTo>
                  <a:pt x="1104193" y="87659"/>
                </a:lnTo>
                <a:lnTo>
                  <a:pt x="1104193" y="78878"/>
                </a:lnTo>
                <a:lnTo>
                  <a:pt x="1115911" y="32416"/>
                </a:lnTo>
                <a:lnTo>
                  <a:pt x="1149469" y="5245"/>
                </a:lnTo>
                <a:lnTo>
                  <a:pt x="1181136" y="0"/>
                </a:lnTo>
                <a:lnTo>
                  <a:pt x="1186465" y="213"/>
                </a:lnTo>
                <a:lnTo>
                  <a:pt x="1193822" y="855"/>
                </a:lnTo>
                <a:lnTo>
                  <a:pt x="1203206" y="1925"/>
                </a:lnTo>
                <a:lnTo>
                  <a:pt x="1214617" y="3422"/>
                </a:lnTo>
                <a:lnTo>
                  <a:pt x="1214617" y="45838"/>
                </a:lnTo>
                <a:lnTo>
                  <a:pt x="1189918" y="45838"/>
                </a:lnTo>
                <a:lnTo>
                  <a:pt x="1176568" y="47755"/>
                </a:lnTo>
                <a:lnTo>
                  <a:pt x="1167034" y="53503"/>
                </a:lnTo>
                <a:lnTo>
                  <a:pt x="1161316" y="63084"/>
                </a:lnTo>
                <a:lnTo>
                  <a:pt x="1159410" y="76497"/>
                </a:lnTo>
                <a:lnTo>
                  <a:pt x="1159410" y="87659"/>
                </a:lnTo>
                <a:close/>
              </a:path>
              <a:path w="2675890" h="266700">
                <a:moveTo>
                  <a:pt x="1214617" y="48070"/>
                </a:moveTo>
                <a:lnTo>
                  <a:pt x="1203110" y="46582"/>
                </a:lnTo>
                <a:lnTo>
                  <a:pt x="1194871" y="45838"/>
                </a:lnTo>
                <a:lnTo>
                  <a:pt x="1214617" y="45838"/>
                </a:lnTo>
                <a:lnTo>
                  <a:pt x="1214617" y="48070"/>
                </a:lnTo>
                <a:close/>
              </a:path>
              <a:path w="2675890" h="266700">
                <a:moveTo>
                  <a:pt x="1184556" y="125461"/>
                </a:moveTo>
                <a:lnTo>
                  <a:pt x="1079038" y="125461"/>
                </a:lnTo>
                <a:lnTo>
                  <a:pt x="1079038" y="87659"/>
                </a:lnTo>
                <a:lnTo>
                  <a:pt x="1184556" y="87659"/>
                </a:lnTo>
                <a:lnTo>
                  <a:pt x="1184556" y="125461"/>
                </a:lnTo>
                <a:close/>
              </a:path>
              <a:path w="2675890" h="266700">
                <a:moveTo>
                  <a:pt x="1159410" y="263276"/>
                </a:moveTo>
                <a:lnTo>
                  <a:pt x="1104193" y="263276"/>
                </a:lnTo>
                <a:lnTo>
                  <a:pt x="1104193" y="125461"/>
                </a:lnTo>
                <a:lnTo>
                  <a:pt x="1159410" y="125461"/>
                </a:lnTo>
                <a:lnTo>
                  <a:pt x="1159410" y="263276"/>
                </a:lnTo>
                <a:close/>
              </a:path>
              <a:path w="2675890" h="266700">
                <a:moveTo>
                  <a:pt x="1449579" y="263276"/>
                </a:moveTo>
                <a:lnTo>
                  <a:pt x="1323077" y="263276"/>
                </a:lnTo>
                <a:lnTo>
                  <a:pt x="1323077" y="3422"/>
                </a:lnTo>
                <a:lnTo>
                  <a:pt x="1435444" y="3422"/>
                </a:lnTo>
                <a:lnTo>
                  <a:pt x="1454455" y="4631"/>
                </a:lnTo>
                <a:lnTo>
                  <a:pt x="1498547" y="22770"/>
                </a:lnTo>
                <a:lnTo>
                  <a:pt x="1518468" y="51047"/>
                </a:lnTo>
                <a:lnTo>
                  <a:pt x="1387819" y="51047"/>
                </a:lnTo>
                <a:lnTo>
                  <a:pt x="1387819" y="106560"/>
                </a:lnTo>
                <a:lnTo>
                  <a:pt x="1505170" y="106560"/>
                </a:lnTo>
                <a:lnTo>
                  <a:pt x="1501609" y="110402"/>
                </a:lnTo>
                <a:lnTo>
                  <a:pt x="1486050" y="120401"/>
                </a:lnTo>
                <a:lnTo>
                  <a:pt x="1498653" y="124578"/>
                </a:lnTo>
                <a:lnTo>
                  <a:pt x="1509674" y="130112"/>
                </a:lnTo>
                <a:lnTo>
                  <a:pt x="1519113" y="137005"/>
                </a:lnTo>
                <a:lnTo>
                  <a:pt x="1526969" y="145255"/>
                </a:lnTo>
                <a:lnTo>
                  <a:pt x="1532970" y="154185"/>
                </a:lnTo>
                <a:lnTo>
                  <a:pt x="1387819" y="154185"/>
                </a:lnTo>
                <a:lnTo>
                  <a:pt x="1387819" y="215651"/>
                </a:lnTo>
                <a:lnTo>
                  <a:pt x="1536065" y="215651"/>
                </a:lnTo>
                <a:lnTo>
                  <a:pt x="1535455" y="217697"/>
                </a:lnTo>
                <a:lnTo>
                  <a:pt x="1505059" y="251388"/>
                </a:lnTo>
                <a:lnTo>
                  <a:pt x="1470826" y="261955"/>
                </a:lnTo>
                <a:lnTo>
                  <a:pt x="1449579" y="263276"/>
                </a:lnTo>
                <a:close/>
              </a:path>
              <a:path w="2675890" h="266700">
                <a:moveTo>
                  <a:pt x="1505170" y="106560"/>
                </a:moveTo>
                <a:lnTo>
                  <a:pt x="1421747" y="106560"/>
                </a:lnTo>
                <a:lnTo>
                  <a:pt x="1429124" y="106067"/>
                </a:lnTo>
                <a:lnTo>
                  <a:pt x="1435627" y="104588"/>
                </a:lnTo>
                <a:lnTo>
                  <a:pt x="1441255" y="102123"/>
                </a:lnTo>
                <a:lnTo>
                  <a:pt x="1446007" y="98672"/>
                </a:lnTo>
                <a:lnTo>
                  <a:pt x="1451865" y="93314"/>
                </a:lnTo>
                <a:lnTo>
                  <a:pt x="1454789" y="86617"/>
                </a:lnTo>
                <a:lnTo>
                  <a:pt x="1454789" y="70642"/>
                </a:lnTo>
                <a:lnTo>
                  <a:pt x="1421747" y="51047"/>
                </a:lnTo>
                <a:lnTo>
                  <a:pt x="1518468" y="51047"/>
                </a:lnTo>
                <a:lnTo>
                  <a:pt x="1520087" y="55484"/>
                </a:lnTo>
                <a:lnTo>
                  <a:pt x="1520175" y="55726"/>
                </a:lnTo>
                <a:lnTo>
                  <a:pt x="1521616" y="68460"/>
                </a:lnTo>
                <a:lnTo>
                  <a:pt x="1519393" y="84431"/>
                </a:lnTo>
                <a:lnTo>
                  <a:pt x="1512723" y="98412"/>
                </a:lnTo>
                <a:lnTo>
                  <a:pt x="1505170" y="106560"/>
                </a:lnTo>
                <a:close/>
              </a:path>
              <a:path w="2675890" h="266700">
                <a:moveTo>
                  <a:pt x="1536065" y="215651"/>
                </a:moveTo>
                <a:lnTo>
                  <a:pt x="1424280" y="215651"/>
                </a:lnTo>
                <a:lnTo>
                  <a:pt x="1436319" y="215204"/>
                </a:lnTo>
                <a:lnTo>
                  <a:pt x="1446533" y="213865"/>
                </a:lnTo>
                <a:lnTo>
                  <a:pt x="1472801" y="183653"/>
                </a:lnTo>
                <a:lnTo>
                  <a:pt x="1472801" y="174624"/>
                </a:lnTo>
                <a:lnTo>
                  <a:pt x="1433215" y="154185"/>
                </a:lnTo>
                <a:lnTo>
                  <a:pt x="1532970" y="154185"/>
                </a:lnTo>
                <a:lnTo>
                  <a:pt x="1533220" y="154557"/>
                </a:lnTo>
                <a:lnTo>
                  <a:pt x="1537685" y="164603"/>
                </a:lnTo>
                <a:lnTo>
                  <a:pt x="1540364" y="175393"/>
                </a:lnTo>
                <a:lnTo>
                  <a:pt x="1541257" y="186927"/>
                </a:lnTo>
                <a:lnTo>
                  <a:pt x="1539806" y="203103"/>
                </a:lnTo>
                <a:lnTo>
                  <a:pt x="1536065" y="215651"/>
                </a:lnTo>
                <a:close/>
              </a:path>
              <a:path w="2675890" h="266700">
                <a:moveTo>
                  <a:pt x="1676026" y="266699"/>
                </a:moveTo>
                <a:lnTo>
                  <a:pt x="1634350" y="260485"/>
                </a:lnTo>
                <a:lnTo>
                  <a:pt x="1589798" y="228413"/>
                </a:lnTo>
                <a:lnTo>
                  <a:pt x="1574223" y="176062"/>
                </a:lnTo>
                <a:lnTo>
                  <a:pt x="1575851" y="156863"/>
                </a:lnTo>
                <a:lnTo>
                  <a:pt x="1600273" y="109983"/>
                </a:lnTo>
                <a:lnTo>
                  <a:pt x="1647375" y="85705"/>
                </a:lnTo>
                <a:lnTo>
                  <a:pt x="1666644" y="84087"/>
                </a:lnTo>
                <a:lnTo>
                  <a:pt x="1685085" y="85705"/>
                </a:lnTo>
                <a:lnTo>
                  <a:pt x="1685751" y="85705"/>
                </a:lnTo>
                <a:lnTo>
                  <a:pt x="1703592" y="90896"/>
                </a:lnTo>
                <a:lnTo>
                  <a:pt x="1719304" y="99407"/>
                </a:lnTo>
                <a:lnTo>
                  <a:pt x="1733176" y="111323"/>
                </a:lnTo>
                <a:lnTo>
                  <a:pt x="1737493" y="116978"/>
                </a:lnTo>
                <a:lnTo>
                  <a:pt x="1670663" y="116978"/>
                </a:lnTo>
                <a:lnTo>
                  <a:pt x="1655494" y="119378"/>
                </a:lnTo>
                <a:lnTo>
                  <a:pt x="1644062" y="126577"/>
                </a:lnTo>
                <a:lnTo>
                  <a:pt x="1636370" y="138577"/>
                </a:lnTo>
                <a:lnTo>
                  <a:pt x="1632420" y="155376"/>
                </a:lnTo>
                <a:lnTo>
                  <a:pt x="1754972" y="155376"/>
                </a:lnTo>
                <a:lnTo>
                  <a:pt x="1756589" y="162640"/>
                </a:lnTo>
                <a:lnTo>
                  <a:pt x="1757436" y="184396"/>
                </a:lnTo>
                <a:lnTo>
                  <a:pt x="1631373" y="184396"/>
                </a:lnTo>
                <a:lnTo>
                  <a:pt x="1633025" y="195521"/>
                </a:lnTo>
                <a:lnTo>
                  <a:pt x="1656509" y="226608"/>
                </a:lnTo>
                <a:lnTo>
                  <a:pt x="1689265" y="233807"/>
                </a:lnTo>
                <a:lnTo>
                  <a:pt x="1754311" y="233807"/>
                </a:lnTo>
                <a:lnTo>
                  <a:pt x="1754311" y="243482"/>
                </a:lnTo>
                <a:lnTo>
                  <a:pt x="1737584" y="253639"/>
                </a:lnTo>
                <a:lnTo>
                  <a:pt x="1718962" y="260895"/>
                </a:lnTo>
                <a:lnTo>
                  <a:pt x="1698925" y="265146"/>
                </a:lnTo>
                <a:lnTo>
                  <a:pt x="1700024" y="265146"/>
                </a:lnTo>
                <a:lnTo>
                  <a:pt x="1676026" y="266699"/>
                </a:lnTo>
                <a:close/>
              </a:path>
              <a:path w="2675890" h="266700">
                <a:moveTo>
                  <a:pt x="1754972" y="155376"/>
                </a:moveTo>
                <a:lnTo>
                  <a:pt x="1708763" y="155376"/>
                </a:lnTo>
                <a:lnTo>
                  <a:pt x="1704709" y="138577"/>
                </a:lnTo>
                <a:lnTo>
                  <a:pt x="1697007" y="126577"/>
                </a:lnTo>
                <a:lnTo>
                  <a:pt x="1685658" y="119378"/>
                </a:lnTo>
                <a:lnTo>
                  <a:pt x="1670663" y="116978"/>
                </a:lnTo>
                <a:lnTo>
                  <a:pt x="1737493" y="116978"/>
                </a:lnTo>
                <a:lnTo>
                  <a:pt x="1744459" y="126103"/>
                </a:lnTo>
                <a:lnTo>
                  <a:pt x="1752264" y="143209"/>
                </a:lnTo>
                <a:lnTo>
                  <a:pt x="1754972" y="155376"/>
                </a:lnTo>
                <a:close/>
              </a:path>
              <a:path w="2675890" h="266700">
                <a:moveTo>
                  <a:pt x="1754311" y="233807"/>
                </a:moveTo>
                <a:lnTo>
                  <a:pt x="1689265" y="233807"/>
                </a:lnTo>
                <a:lnTo>
                  <a:pt x="1704941" y="232245"/>
                </a:lnTo>
                <a:lnTo>
                  <a:pt x="1721006" y="227557"/>
                </a:lnTo>
                <a:lnTo>
                  <a:pt x="1737463" y="219743"/>
                </a:lnTo>
                <a:lnTo>
                  <a:pt x="1754311" y="208804"/>
                </a:lnTo>
                <a:lnTo>
                  <a:pt x="1754311" y="233807"/>
                </a:lnTo>
                <a:close/>
              </a:path>
              <a:path w="2675890" h="266700">
                <a:moveTo>
                  <a:pt x="1919267" y="229790"/>
                </a:moveTo>
                <a:lnTo>
                  <a:pt x="1844865" y="229790"/>
                </a:lnTo>
                <a:lnTo>
                  <a:pt x="1858185" y="228859"/>
                </a:lnTo>
                <a:lnTo>
                  <a:pt x="1856967" y="228859"/>
                </a:lnTo>
                <a:lnTo>
                  <a:pt x="1864960" y="226515"/>
                </a:lnTo>
                <a:lnTo>
                  <a:pt x="1869990" y="222404"/>
                </a:lnTo>
                <a:lnTo>
                  <a:pt x="1871659" y="216693"/>
                </a:lnTo>
                <a:lnTo>
                  <a:pt x="1871659" y="213418"/>
                </a:lnTo>
                <a:lnTo>
                  <a:pt x="1833559" y="191838"/>
                </a:lnTo>
                <a:lnTo>
                  <a:pt x="1820538" y="186202"/>
                </a:lnTo>
                <a:lnTo>
                  <a:pt x="1790303" y="160919"/>
                </a:lnTo>
                <a:lnTo>
                  <a:pt x="1784513" y="137665"/>
                </a:lnTo>
                <a:lnTo>
                  <a:pt x="1785583" y="127861"/>
                </a:lnTo>
                <a:lnTo>
                  <a:pt x="1815225" y="92626"/>
                </a:lnTo>
                <a:lnTo>
                  <a:pt x="1857219" y="84087"/>
                </a:lnTo>
                <a:lnTo>
                  <a:pt x="1872541" y="84905"/>
                </a:lnTo>
                <a:lnTo>
                  <a:pt x="1887099" y="87361"/>
                </a:lnTo>
                <a:lnTo>
                  <a:pt x="1900894" y="91454"/>
                </a:lnTo>
                <a:lnTo>
                  <a:pt x="1913922" y="97184"/>
                </a:lnTo>
                <a:lnTo>
                  <a:pt x="1913922" y="116978"/>
                </a:lnTo>
                <a:lnTo>
                  <a:pt x="1842094" y="116978"/>
                </a:lnTo>
                <a:lnTo>
                  <a:pt x="1835493" y="121542"/>
                </a:lnTo>
                <a:lnTo>
                  <a:pt x="1835493" y="132952"/>
                </a:lnTo>
                <a:lnTo>
                  <a:pt x="1836884" y="135284"/>
                </a:lnTo>
                <a:lnTo>
                  <a:pt x="1871659" y="152101"/>
                </a:lnTo>
                <a:lnTo>
                  <a:pt x="1884614" y="157831"/>
                </a:lnTo>
                <a:lnTo>
                  <a:pt x="1916174" y="185104"/>
                </a:lnTo>
                <a:lnTo>
                  <a:pt x="1922704" y="209549"/>
                </a:lnTo>
                <a:lnTo>
                  <a:pt x="1921630" y="221418"/>
                </a:lnTo>
                <a:lnTo>
                  <a:pt x="1921541" y="222404"/>
                </a:lnTo>
                <a:lnTo>
                  <a:pt x="1919267" y="229790"/>
                </a:lnTo>
                <a:close/>
              </a:path>
              <a:path w="2675890" h="266700">
                <a:moveTo>
                  <a:pt x="1913922" y="136326"/>
                </a:moveTo>
                <a:lnTo>
                  <a:pt x="1898427" y="127861"/>
                </a:lnTo>
                <a:lnTo>
                  <a:pt x="1883489" y="121815"/>
                </a:lnTo>
                <a:lnTo>
                  <a:pt x="1869109" y="118187"/>
                </a:lnTo>
                <a:lnTo>
                  <a:pt x="1855286" y="116978"/>
                </a:lnTo>
                <a:lnTo>
                  <a:pt x="1913922" y="116978"/>
                </a:lnTo>
                <a:lnTo>
                  <a:pt x="1913922" y="136326"/>
                </a:lnTo>
                <a:close/>
              </a:path>
              <a:path w="2675890" h="266700">
                <a:moveTo>
                  <a:pt x="1851123" y="266699"/>
                </a:moveTo>
                <a:lnTo>
                  <a:pt x="1831329" y="265769"/>
                </a:lnTo>
                <a:lnTo>
                  <a:pt x="1833093" y="265769"/>
                </a:lnTo>
                <a:lnTo>
                  <a:pt x="1817668" y="263462"/>
                </a:lnTo>
                <a:lnTo>
                  <a:pt x="1802422" y="259415"/>
                </a:lnTo>
                <a:lnTo>
                  <a:pt x="1788163" y="253751"/>
                </a:lnTo>
                <a:lnTo>
                  <a:pt x="1788163" y="214907"/>
                </a:lnTo>
                <a:lnTo>
                  <a:pt x="1804433" y="221418"/>
                </a:lnTo>
                <a:lnTo>
                  <a:pt x="1819308" y="226069"/>
                </a:lnTo>
                <a:lnTo>
                  <a:pt x="1832786" y="228859"/>
                </a:lnTo>
                <a:lnTo>
                  <a:pt x="1844865" y="229790"/>
                </a:lnTo>
                <a:lnTo>
                  <a:pt x="1919267" y="229790"/>
                </a:lnTo>
                <a:lnTo>
                  <a:pt x="1918053" y="233733"/>
                </a:lnTo>
                <a:lnTo>
                  <a:pt x="1881556" y="262978"/>
                </a:lnTo>
                <a:lnTo>
                  <a:pt x="1867325" y="265769"/>
                </a:lnTo>
                <a:lnTo>
                  <a:pt x="1851123" y="266699"/>
                </a:lnTo>
                <a:close/>
              </a:path>
              <a:path w="2675890" h="266700">
                <a:moveTo>
                  <a:pt x="2081876" y="125461"/>
                </a:moveTo>
                <a:lnTo>
                  <a:pt x="1937515" y="125461"/>
                </a:lnTo>
                <a:lnTo>
                  <a:pt x="1937515" y="114596"/>
                </a:lnTo>
                <a:lnTo>
                  <a:pt x="2011038" y="32443"/>
                </a:lnTo>
                <a:lnTo>
                  <a:pt x="2017877" y="32443"/>
                </a:lnTo>
                <a:lnTo>
                  <a:pt x="2017877" y="87659"/>
                </a:lnTo>
                <a:lnTo>
                  <a:pt x="2081876" y="87659"/>
                </a:lnTo>
                <a:lnTo>
                  <a:pt x="2081876" y="125461"/>
                </a:lnTo>
                <a:close/>
              </a:path>
              <a:path w="2675890" h="266700">
                <a:moveTo>
                  <a:pt x="2030831" y="266699"/>
                </a:moveTo>
                <a:lnTo>
                  <a:pt x="1990370" y="257239"/>
                </a:lnTo>
                <a:lnTo>
                  <a:pt x="1963787" y="215948"/>
                </a:lnTo>
                <a:lnTo>
                  <a:pt x="1962670" y="200768"/>
                </a:lnTo>
                <a:lnTo>
                  <a:pt x="1962670" y="125461"/>
                </a:lnTo>
                <a:lnTo>
                  <a:pt x="2017877" y="125461"/>
                </a:lnTo>
                <a:lnTo>
                  <a:pt x="2017877" y="206423"/>
                </a:lnTo>
                <a:lnTo>
                  <a:pt x="2020258" y="213270"/>
                </a:lnTo>
                <a:lnTo>
                  <a:pt x="2025021" y="218329"/>
                </a:lnTo>
                <a:lnTo>
                  <a:pt x="2029852" y="223352"/>
                </a:lnTo>
                <a:lnTo>
                  <a:pt x="2036537" y="225920"/>
                </a:lnTo>
                <a:lnTo>
                  <a:pt x="2081876" y="225920"/>
                </a:lnTo>
                <a:lnTo>
                  <a:pt x="2081876" y="255685"/>
                </a:lnTo>
                <a:lnTo>
                  <a:pt x="2068806" y="260504"/>
                </a:lnTo>
                <a:lnTo>
                  <a:pt x="2055943" y="263946"/>
                </a:lnTo>
                <a:lnTo>
                  <a:pt x="2043285" y="266011"/>
                </a:lnTo>
                <a:lnTo>
                  <a:pt x="2030831" y="266699"/>
                </a:lnTo>
                <a:close/>
              </a:path>
              <a:path w="2675890" h="266700">
                <a:moveTo>
                  <a:pt x="2081876" y="225920"/>
                </a:moveTo>
                <a:lnTo>
                  <a:pt x="2044966" y="225920"/>
                </a:lnTo>
                <a:lnTo>
                  <a:pt x="2053692" y="225278"/>
                </a:lnTo>
                <a:lnTo>
                  <a:pt x="2062753" y="223352"/>
                </a:lnTo>
                <a:lnTo>
                  <a:pt x="2072148" y="220143"/>
                </a:lnTo>
                <a:lnTo>
                  <a:pt x="2081876" y="215651"/>
                </a:lnTo>
                <a:lnTo>
                  <a:pt x="2081876" y="225920"/>
                </a:lnTo>
                <a:close/>
              </a:path>
              <a:path w="2675890" h="266700">
                <a:moveTo>
                  <a:pt x="2287110" y="263276"/>
                </a:moveTo>
                <a:lnTo>
                  <a:pt x="2222369" y="263276"/>
                </a:lnTo>
                <a:lnTo>
                  <a:pt x="2222369" y="3422"/>
                </a:lnTo>
                <a:lnTo>
                  <a:pt x="2401410" y="3422"/>
                </a:lnTo>
                <a:lnTo>
                  <a:pt x="2401410" y="51047"/>
                </a:lnTo>
                <a:lnTo>
                  <a:pt x="2287110" y="51047"/>
                </a:lnTo>
                <a:lnTo>
                  <a:pt x="2287110" y="109090"/>
                </a:lnTo>
                <a:lnTo>
                  <a:pt x="2401410" y="109090"/>
                </a:lnTo>
                <a:lnTo>
                  <a:pt x="2401410" y="156715"/>
                </a:lnTo>
                <a:lnTo>
                  <a:pt x="2287110" y="156715"/>
                </a:lnTo>
                <a:lnTo>
                  <a:pt x="2287110" y="263276"/>
                </a:lnTo>
                <a:close/>
              </a:path>
              <a:path w="2675890" h="266700">
                <a:moveTo>
                  <a:pt x="2483249" y="61018"/>
                </a:moveTo>
                <a:lnTo>
                  <a:pt x="2466485" y="61018"/>
                </a:lnTo>
                <a:lnTo>
                  <a:pt x="2459341" y="58042"/>
                </a:lnTo>
                <a:lnTo>
                  <a:pt x="2453388" y="52089"/>
                </a:lnTo>
                <a:lnTo>
                  <a:pt x="2447435" y="46037"/>
                </a:lnTo>
                <a:lnTo>
                  <a:pt x="2444463" y="38843"/>
                </a:lnTo>
                <a:lnTo>
                  <a:pt x="2444463" y="22076"/>
                </a:lnTo>
                <a:lnTo>
                  <a:pt x="2447435" y="14882"/>
                </a:lnTo>
                <a:lnTo>
                  <a:pt x="2459341" y="2976"/>
                </a:lnTo>
                <a:lnTo>
                  <a:pt x="2466485" y="0"/>
                </a:lnTo>
                <a:lnTo>
                  <a:pt x="2483249" y="0"/>
                </a:lnTo>
                <a:lnTo>
                  <a:pt x="2490450" y="2976"/>
                </a:lnTo>
                <a:lnTo>
                  <a:pt x="2502356" y="14882"/>
                </a:lnTo>
                <a:lnTo>
                  <a:pt x="2505328" y="22076"/>
                </a:lnTo>
                <a:lnTo>
                  <a:pt x="2505328" y="38843"/>
                </a:lnTo>
                <a:lnTo>
                  <a:pt x="2502356" y="46037"/>
                </a:lnTo>
                <a:lnTo>
                  <a:pt x="2496403" y="52089"/>
                </a:lnTo>
                <a:lnTo>
                  <a:pt x="2490450" y="58042"/>
                </a:lnTo>
                <a:lnTo>
                  <a:pt x="2483249" y="61018"/>
                </a:lnTo>
                <a:close/>
              </a:path>
              <a:path w="2675890" h="266700">
                <a:moveTo>
                  <a:pt x="2502804" y="263276"/>
                </a:moveTo>
                <a:lnTo>
                  <a:pt x="2447435" y="263276"/>
                </a:lnTo>
                <a:lnTo>
                  <a:pt x="2447435" y="87659"/>
                </a:lnTo>
                <a:lnTo>
                  <a:pt x="2502804" y="87659"/>
                </a:lnTo>
                <a:lnTo>
                  <a:pt x="2502804" y="263276"/>
                </a:lnTo>
                <a:close/>
              </a:path>
              <a:path w="2675890" h="266700">
                <a:moveTo>
                  <a:pt x="2675701" y="125461"/>
                </a:moveTo>
                <a:lnTo>
                  <a:pt x="2531340" y="125461"/>
                </a:lnTo>
                <a:lnTo>
                  <a:pt x="2531340" y="114596"/>
                </a:lnTo>
                <a:lnTo>
                  <a:pt x="2604854" y="32443"/>
                </a:lnTo>
                <a:lnTo>
                  <a:pt x="2611703" y="32443"/>
                </a:lnTo>
                <a:lnTo>
                  <a:pt x="2611703" y="87659"/>
                </a:lnTo>
                <a:lnTo>
                  <a:pt x="2675701" y="87659"/>
                </a:lnTo>
                <a:lnTo>
                  <a:pt x="2675701" y="125461"/>
                </a:lnTo>
                <a:close/>
              </a:path>
              <a:path w="2675890" h="266700">
                <a:moveTo>
                  <a:pt x="2624657" y="266699"/>
                </a:moveTo>
                <a:lnTo>
                  <a:pt x="2584188" y="257239"/>
                </a:lnTo>
                <a:lnTo>
                  <a:pt x="2557603" y="215948"/>
                </a:lnTo>
                <a:lnTo>
                  <a:pt x="2556486" y="200768"/>
                </a:lnTo>
                <a:lnTo>
                  <a:pt x="2556486" y="125461"/>
                </a:lnTo>
                <a:lnTo>
                  <a:pt x="2611703" y="125461"/>
                </a:lnTo>
                <a:lnTo>
                  <a:pt x="2611703" y="206423"/>
                </a:lnTo>
                <a:lnTo>
                  <a:pt x="2614084" y="213270"/>
                </a:lnTo>
                <a:lnTo>
                  <a:pt x="2618846" y="218329"/>
                </a:lnTo>
                <a:lnTo>
                  <a:pt x="2623678" y="223352"/>
                </a:lnTo>
                <a:lnTo>
                  <a:pt x="2630353" y="225920"/>
                </a:lnTo>
                <a:lnTo>
                  <a:pt x="2675701" y="225920"/>
                </a:lnTo>
                <a:lnTo>
                  <a:pt x="2675701" y="255685"/>
                </a:lnTo>
                <a:lnTo>
                  <a:pt x="2662631" y="260504"/>
                </a:lnTo>
                <a:lnTo>
                  <a:pt x="2649768" y="263946"/>
                </a:lnTo>
                <a:lnTo>
                  <a:pt x="2637110" y="266011"/>
                </a:lnTo>
                <a:lnTo>
                  <a:pt x="2624657" y="266699"/>
                </a:lnTo>
                <a:close/>
              </a:path>
              <a:path w="2675890" h="266700">
                <a:moveTo>
                  <a:pt x="2675701" y="225920"/>
                </a:moveTo>
                <a:lnTo>
                  <a:pt x="2638792" y="225920"/>
                </a:lnTo>
                <a:lnTo>
                  <a:pt x="2647516" y="225278"/>
                </a:lnTo>
                <a:lnTo>
                  <a:pt x="2656575" y="223352"/>
                </a:lnTo>
                <a:lnTo>
                  <a:pt x="2665969" y="220143"/>
                </a:lnTo>
                <a:lnTo>
                  <a:pt x="2675701" y="215651"/>
                </a:lnTo>
                <a:lnTo>
                  <a:pt x="2675701" y="225920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11200" y="2111615"/>
            <a:ext cx="6920825" cy="2666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27166" y="2973099"/>
            <a:ext cx="8843135" cy="32712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148150" y="3611273"/>
            <a:ext cx="2234565" cy="248920"/>
          </a:xfrm>
          <a:custGeom>
            <a:avLst/>
            <a:gdLst/>
            <a:ahLst/>
            <a:cxnLst/>
            <a:rect l="l" t="t" r="r" b="b"/>
            <a:pathLst>
              <a:path w="2234565" h="248920">
                <a:moveTo>
                  <a:pt x="158259" y="111621"/>
                </a:moveTo>
                <a:lnTo>
                  <a:pt x="125908" y="111621"/>
                </a:lnTo>
                <a:lnTo>
                  <a:pt x="138707" y="98859"/>
                </a:lnTo>
                <a:lnTo>
                  <a:pt x="151804" y="89743"/>
                </a:lnTo>
                <a:lnTo>
                  <a:pt x="165199" y="84274"/>
                </a:lnTo>
                <a:lnTo>
                  <a:pt x="178891" y="82451"/>
                </a:lnTo>
                <a:lnTo>
                  <a:pt x="189988" y="83520"/>
                </a:lnTo>
                <a:lnTo>
                  <a:pt x="223716" y="109174"/>
                </a:lnTo>
                <a:lnTo>
                  <a:pt x="224003" y="109900"/>
                </a:lnTo>
                <a:lnTo>
                  <a:pt x="169571" y="109900"/>
                </a:lnTo>
                <a:lnTo>
                  <a:pt x="159264" y="111221"/>
                </a:lnTo>
                <a:lnTo>
                  <a:pt x="158259" y="111621"/>
                </a:lnTo>
                <a:close/>
              </a:path>
              <a:path w="2234565" h="248920">
                <a:moveTo>
                  <a:pt x="122534" y="107007"/>
                </a:moveTo>
                <a:lnTo>
                  <a:pt x="31551" y="107007"/>
                </a:lnTo>
                <a:lnTo>
                  <a:pt x="43606" y="96459"/>
                </a:lnTo>
                <a:lnTo>
                  <a:pt x="55512" y="88925"/>
                </a:lnTo>
                <a:lnTo>
                  <a:pt x="67270" y="84404"/>
                </a:lnTo>
                <a:lnTo>
                  <a:pt x="78879" y="82897"/>
                </a:lnTo>
                <a:lnTo>
                  <a:pt x="93203" y="84693"/>
                </a:lnTo>
                <a:lnTo>
                  <a:pt x="105816" y="90078"/>
                </a:lnTo>
                <a:lnTo>
                  <a:pt x="116718" y="99054"/>
                </a:lnTo>
                <a:lnTo>
                  <a:pt x="122534" y="107007"/>
                </a:lnTo>
                <a:close/>
              </a:path>
              <a:path w="2234565" h="248920">
                <a:moveTo>
                  <a:pt x="31551" y="245714"/>
                </a:moveTo>
                <a:lnTo>
                  <a:pt x="0" y="245714"/>
                </a:lnTo>
                <a:lnTo>
                  <a:pt x="0" y="86022"/>
                </a:lnTo>
                <a:lnTo>
                  <a:pt x="31551" y="86022"/>
                </a:lnTo>
                <a:lnTo>
                  <a:pt x="31551" y="107007"/>
                </a:lnTo>
                <a:lnTo>
                  <a:pt x="122534" y="107007"/>
                </a:lnTo>
                <a:lnTo>
                  <a:pt x="124119" y="109174"/>
                </a:lnTo>
                <a:lnTo>
                  <a:pt x="62219" y="109174"/>
                </a:lnTo>
                <a:lnTo>
                  <a:pt x="55909" y="110777"/>
                </a:lnTo>
                <a:lnTo>
                  <a:pt x="50452" y="113854"/>
                </a:lnTo>
                <a:lnTo>
                  <a:pt x="44996" y="116829"/>
                </a:lnTo>
                <a:lnTo>
                  <a:pt x="38695" y="122137"/>
                </a:lnTo>
                <a:lnTo>
                  <a:pt x="31551" y="129777"/>
                </a:lnTo>
                <a:lnTo>
                  <a:pt x="31551" y="245714"/>
                </a:lnTo>
                <a:close/>
              </a:path>
              <a:path w="2234565" h="248920">
                <a:moveTo>
                  <a:pt x="132307" y="245714"/>
                </a:moveTo>
                <a:lnTo>
                  <a:pt x="100607" y="245714"/>
                </a:lnTo>
                <a:lnTo>
                  <a:pt x="100607" y="156865"/>
                </a:lnTo>
                <a:lnTo>
                  <a:pt x="100161" y="144557"/>
                </a:lnTo>
                <a:lnTo>
                  <a:pt x="98934" y="135143"/>
                </a:lnTo>
                <a:lnTo>
                  <a:pt x="98821" y="134279"/>
                </a:lnTo>
                <a:lnTo>
                  <a:pt x="96695" y="126420"/>
                </a:lnTo>
                <a:lnTo>
                  <a:pt x="67798" y="109174"/>
                </a:lnTo>
                <a:lnTo>
                  <a:pt x="124119" y="109174"/>
                </a:lnTo>
                <a:lnTo>
                  <a:pt x="125908" y="111621"/>
                </a:lnTo>
                <a:lnTo>
                  <a:pt x="158259" y="111621"/>
                </a:lnTo>
                <a:lnTo>
                  <a:pt x="149944" y="114932"/>
                </a:lnTo>
                <a:lnTo>
                  <a:pt x="141080" y="121034"/>
                </a:lnTo>
                <a:lnTo>
                  <a:pt x="139939" y="122137"/>
                </a:lnTo>
                <a:lnTo>
                  <a:pt x="132307" y="129777"/>
                </a:lnTo>
                <a:lnTo>
                  <a:pt x="132307" y="245714"/>
                </a:lnTo>
                <a:close/>
              </a:path>
              <a:path w="2234565" h="248920">
                <a:moveTo>
                  <a:pt x="232171" y="245714"/>
                </a:moveTo>
                <a:lnTo>
                  <a:pt x="200471" y="245714"/>
                </a:lnTo>
                <a:lnTo>
                  <a:pt x="200471" y="151065"/>
                </a:lnTo>
                <a:lnTo>
                  <a:pt x="199959" y="141678"/>
                </a:lnTo>
                <a:lnTo>
                  <a:pt x="176128" y="110644"/>
                </a:lnTo>
                <a:lnTo>
                  <a:pt x="168008" y="109900"/>
                </a:lnTo>
                <a:lnTo>
                  <a:pt x="224003" y="109900"/>
                </a:lnTo>
                <a:lnTo>
                  <a:pt x="228413" y="121034"/>
                </a:lnTo>
                <a:lnTo>
                  <a:pt x="231231" y="135143"/>
                </a:lnTo>
                <a:lnTo>
                  <a:pt x="232146" y="151065"/>
                </a:lnTo>
                <a:lnTo>
                  <a:pt x="232171" y="245714"/>
                </a:lnTo>
                <a:close/>
              </a:path>
              <a:path w="2234565" h="248920">
                <a:moveTo>
                  <a:pt x="297096" y="56107"/>
                </a:moveTo>
                <a:lnTo>
                  <a:pt x="286976" y="56107"/>
                </a:lnTo>
                <a:lnTo>
                  <a:pt x="282660" y="54222"/>
                </a:lnTo>
                <a:lnTo>
                  <a:pt x="278890" y="50452"/>
                </a:lnTo>
                <a:lnTo>
                  <a:pt x="275219" y="46682"/>
                </a:lnTo>
                <a:lnTo>
                  <a:pt x="273466" y="42515"/>
                </a:lnTo>
                <a:lnTo>
                  <a:pt x="273510" y="32196"/>
                </a:lnTo>
                <a:lnTo>
                  <a:pt x="275219" y="28178"/>
                </a:lnTo>
                <a:lnTo>
                  <a:pt x="279039" y="24259"/>
                </a:lnTo>
                <a:lnTo>
                  <a:pt x="282773" y="20588"/>
                </a:lnTo>
                <a:lnTo>
                  <a:pt x="286976" y="18752"/>
                </a:lnTo>
                <a:lnTo>
                  <a:pt x="297096" y="18752"/>
                </a:lnTo>
                <a:lnTo>
                  <a:pt x="301561" y="20588"/>
                </a:lnTo>
                <a:lnTo>
                  <a:pt x="305232" y="24259"/>
                </a:lnTo>
                <a:lnTo>
                  <a:pt x="308903" y="27831"/>
                </a:lnTo>
                <a:lnTo>
                  <a:pt x="310739" y="32196"/>
                </a:lnTo>
                <a:lnTo>
                  <a:pt x="310739" y="42515"/>
                </a:lnTo>
                <a:lnTo>
                  <a:pt x="309006" y="46682"/>
                </a:lnTo>
                <a:lnTo>
                  <a:pt x="308903" y="46930"/>
                </a:lnTo>
                <a:lnTo>
                  <a:pt x="301611" y="54222"/>
                </a:lnTo>
                <a:lnTo>
                  <a:pt x="297096" y="56107"/>
                </a:lnTo>
                <a:close/>
              </a:path>
              <a:path w="2234565" h="248920">
                <a:moveTo>
                  <a:pt x="307762" y="245714"/>
                </a:moveTo>
                <a:lnTo>
                  <a:pt x="276211" y="245714"/>
                </a:lnTo>
                <a:lnTo>
                  <a:pt x="276211" y="86022"/>
                </a:lnTo>
                <a:lnTo>
                  <a:pt x="307762" y="86022"/>
                </a:lnTo>
                <a:lnTo>
                  <a:pt x="307762" y="245714"/>
                </a:lnTo>
                <a:close/>
              </a:path>
              <a:path w="2234565" h="248920">
                <a:moveTo>
                  <a:pt x="477270" y="106263"/>
                </a:moveTo>
                <a:lnTo>
                  <a:pt x="385117" y="106263"/>
                </a:lnTo>
                <a:lnTo>
                  <a:pt x="396047" y="96041"/>
                </a:lnTo>
                <a:lnTo>
                  <a:pt x="407702" y="88739"/>
                </a:lnTo>
                <a:lnTo>
                  <a:pt x="420082" y="84358"/>
                </a:lnTo>
                <a:lnTo>
                  <a:pt x="433189" y="82897"/>
                </a:lnTo>
                <a:lnTo>
                  <a:pt x="440500" y="83381"/>
                </a:lnTo>
                <a:lnTo>
                  <a:pt x="476777" y="105426"/>
                </a:lnTo>
                <a:lnTo>
                  <a:pt x="477270" y="106263"/>
                </a:lnTo>
                <a:close/>
              </a:path>
              <a:path w="2234565" h="248920">
                <a:moveTo>
                  <a:pt x="385117" y="245714"/>
                </a:moveTo>
                <a:lnTo>
                  <a:pt x="352822" y="245714"/>
                </a:lnTo>
                <a:lnTo>
                  <a:pt x="352822" y="86022"/>
                </a:lnTo>
                <a:lnTo>
                  <a:pt x="385117" y="86022"/>
                </a:lnTo>
                <a:lnTo>
                  <a:pt x="385117" y="106263"/>
                </a:lnTo>
                <a:lnTo>
                  <a:pt x="477270" y="106263"/>
                </a:lnTo>
                <a:lnTo>
                  <a:pt x="479025" y="109240"/>
                </a:lnTo>
                <a:lnTo>
                  <a:pt x="423069" y="109240"/>
                </a:lnTo>
                <a:lnTo>
                  <a:pt x="412325" y="110644"/>
                </a:lnTo>
                <a:lnTo>
                  <a:pt x="402419" y="114858"/>
                </a:lnTo>
                <a:lnTo>
                  <a:pt x="393349" y="121881"/>
                </a:lnTo>
                <a:lnTo>
                  <a:pt x="385117" y="131713"/>
                </a:lnTo>
                <a:lnTo>
                  <a:pt x="385117" y="245714"/>
                </a:lnTo>
                <a:close/>
              </a:path>
              <a:path w="2234565" h="248920">
                <a:moveTo>
                  <a:pt x="487213" y="245714"/>
                </a:moveTo>
                <a:lnTo>
                  <a:pt x="455513" y="245714"/>
                </a:lnTo>
                <a:lnTo>
                  <a:pt x="455494" y="154332"/>
                </a:lnTo>
                <a:lnTo>
                  <a:pt x="455048" y="143384"/>
                </a:lnTo>
                <a:lnTo>
                  <a:pt x="437909" y="111769"/>
                </a:lnTo>
                <a:lnTo>
                  <a:pt x="437711" y="111769"/>
                </a:lnTo>
                <a:lnTo>
                  <a:pt x="431217" y="109900"/>
                </a:lnTo>
                <a:lnTo>
                  <a:pt x="423069" y="109240"/>
                </a:lnTo>
                <a:lnTo>
                  <a:pt x="479025" y="109240"/>
                </a:lnTo>
                <a:lnTo>
                  <a:pt x="487213" y="154332"/>
                </a:lnTo>
                <a:lnTo>
                  <a:pt x="487213" y="245714"/>
                </a:lnTo>
                <a:close/>
              </a:path>
              <a:path w="2234565" h="248920">
                <a:moveTo>
                  <a:pt x="552822" y="56107"/>
                </a:moveTo>
                <a:lnTo>
                  <a:pt x="542701" y="56107"/>
                </a:lnTo>
                <a:lnTo>
                  <a:pt x="538385" y="54222"/>
                </a:lnTo>
                <a:lnTo>
                  <a:pt x="534615" y="50452"/>
                </a:lnTo>
                <a:lnTo>
                  <a:pt x="530944" y="46682"/>
                </a:lnTo>
                <a:lnTo>
                  <a:pt x="529192" y="42515"/>
                </a:lnTo>
                <a:lnTo>
                  <a:pt x="529235" y="32196"/>
                </a:lnTo>
                <a:lnTo>
                  <a:pt x="530944" y="28178"/>
                </a:lnTo>
                <a:lnTo>
                  <a:pt x="534763" y="24259"/>
                </a:lnTo>
                <a:lnTo>
                  <a:pt x="538498" y="20588"/>
                </a:lnTo>
                <a:lnTo>
                  <a:pt x="542701" y="18752"/>
                </a:lnTo>
                <a:lnTo>
                  <a:pt x="552822" y="18752"/>
                </a:lnTo>
                <a:lnTo>
                  <a:pt x="557286" y="20588"/>
                </a:lnTo>
                <a:lnTo>
                  <a:pt x="560957" y="24259"/>
                </a:lnTo>
                <a:lnTo>
                  <a:pt x="564628" y="27831"/>
                </a:lnTo>
                <a:lnTo>
                  <a:pt x="566463" y="32196"/>
                </a:lnTo>
                <a:lnTo>
                  <a:pt x="566463" y="42515"/>
                </a:lnTo>
                <a:lnTo>
                  <a:pt x="564731" y="46682"/>
                </a:lnTo>
                <a:lnTo>
                  <a:pt x="564628" y="46930"/>
                </a:lnTo>
                <a:lnTo>
                  <a:pt x="557336" y="54222"/>
                </a:lnTo>
                <a:lnTo>
                  <a:pt x="552822" y="56107"/>
                </a:lnTo>
                <a:close/>
              </a:path>
              <a:path w="2234565" h="248920">
                <a:moveTo>
                  <a:pt x="563487" y="245714"/>
                </a:moveTo>
                <a:lnTo>
                  <a:pt x="531935" y="245714"/>
                </a:lnTo>
                <a:lnTo>
                  <a:pt x="531935" y="86022"/>
                </a:lnTo>
                <a:lnTo>
                  <a:pt x="563487" y="86022"/>
                </a:lnTo>
                <a:lnTo>
                  <a:pt x="563487" y="245714"/>
                </a:lnTo>
                <a:close/>
              </a:path>
              <a:path w="2234565" h="248920">
                <a:moveTo>
                  <a:pt x="766062" y="111621"/>
                </a:moveTo>
                <a:lnTo>
                  <a:pt x="733711" y="111621"/>
                </a:lnTo>
                <a:lnTo>
                  <a:pt x="746510" y="98859"/>
                </a:lnTo>
                <a:lnTo>
                  <a:pt x="759607" y="89743"/>
                </a:lnTo>
                <a:lnTo>
                  <a:pt x="773001" y="84274"/>
                </a:lnTo>
                <a:lnTo>
                  <a:pt x="786693" y="82451"/>
                </a:lnTo>
                <a:lnTo>
                  <a:pt x="797790" y="83520"/>
                </a:lnTo>
                <a:lnTo>
                  <a:pt x="831518" y="109174"/>
                </a:lnTo>
                <a:lnTo>
                  <a:pt x="831806" y="109900"/>
                </a:lnTo>
                <a:lnTo>
                  <a:pt x="777373" y="109900"/>
                </a:lnTo>
                <a:lnTo>
                  <a:pt x="767067" y="111221"/>
                </a:lnTo>
                <a:lnTo>
                  <a:pt x="766062" y="111621"/>
                </a:lnTo>
                <a:close/>
              </a:path>
              <a:path w="2234565" h="248920">
                <a:moveTo>
                  <a:pt x="730336" y="107007"/>
                </a:moveTo>
                <a:lnTo>
                  <a:pt x="639354" y="107007"/>
                </a:lnTo>
                <a:lnTo>
                  <a:pt x="651409" y="96459"/>
                </a:lnTo>
                <a:lnTo>
                  <a:pt x="663315" y="88925"/>
                </a:lnTo>
                <a:lnTo>
                  <a:pt x="675073" y="84404"/>
                </a:lnTo>
                <a:lnTo>
                  <a:pt x="686681" y="82897"/>
                </a:lnTo>
                <a:lnTo>
                  <a:pt x="701006" y="84693"/>
                </a:lnTo>
                <a:lnTo>
                  <a:pt x="713619" y="90078"/>
                </a:lnTo>
                <a:lnTo>
                  <a:pt x="724520" y="99054"/>
                </a:lnTo>
                <a:lnTo>
                  <a:pt x="730336" y="107007"/>
                </a:lnTo>
                <a:close/>
              </a:path>
              <a:path w="2234565" h="248920">
                <a:moveTo>
                  <a:pt x="639354" y="245714"/>
                </a:moveTo>
                <a:lnTo>
                  <a:pt x="607803" y="245714"/>
                </a:lnTo>
                <a:lnTo>
                  <a:pt x="607803" y="86022"/>
                </a:lnTo>
                <a:lnTo>
                  <a:pt x="639354" y="86022"/>
                </a:lnTo>
                <a:lnTo>
                  <a:pt x="639354" y="107007"/>
                </a:lnTo>
                <a:lnTo>
                  <a:pt x="730336" y="107007"/>
                </a:lnTo>
                <a:lnTo>
                  <a:pt x="731921" y="109174"/>
                </a:lnTo>
                <a:lnTo>
                  <a:pt x="670022" y="109174"/>
                </a:lnTo>
                <a:lnTo>
                  <a:pt x="663713" y="110777"/>
                </a:lnTo>
                <a:lnTo>
                  <a:pt x="658255" y="113854"/>
                </a:lnTo>
                <a:lnTo>
                  <a:pt x="652798" y="116829"/>
                </a:lnTo>
                <a:lnTo>
                  <a:pt x="646498" y="122137"/>
                </a:lnTo>
                <a:lnTo>
                  <a:pt x="639354" y="129777"/>
                </a:lnTo>
                <a:lnTo>
                  <a:pt x="639354" y="245714"/>
                </a:lnTo>
                <a:close/>
              </a:path>
              <a:path w="2234565" h="248920">
                <a:moveTo>
                  <a:pt x="740111" y="245714"/>
                </a:moveTo>
                <a:lnTo>
                  <a:pt x="708410" y="245714"/>
                </a:lnTo>
                <a:lnTo>
                  <a:pt x="708410" y="156865"/>
                </a:lnTo>
                <a:lnTo>
                  <a:pt x="707964" y="144557"/>
                </a:lnTo>
                <a:lnTo>
                  <a:pt x="706737" y="135143"/>
                </a:lnTo>
                <a:lnTo>
                  <a:pt x="706625" y="134279"/>
                </a:lnTo>
                <a:lnTo>
                  <a:pt x="704498" y="126420"/>
                </a:lnTo>
                <a:lnTo>
                  <a:pt x="704392" y="126029"/>
                </a:lnTo>
                <a:lnTo>
                  <a:pt x="675601" y="109174"/>
                </a:lnTo>
                <a:lnTo>
                  <a:pt x="731921" y="109174"/>
                </a:lnTo>
                <a:lnTo>
                  <a:pt x="733711" y="111621"/>
                </a:lnTo>
                <a:lnTo>
                  <a:pt x="766062" y="111621"/>
                </a:lnTo>
                <a:lnTo>
                  <a:pt x="757746" y="114932"/>
                </a:lnTo>
                <a:lnTo>
                  <a:pt x="748883" y="121034"/>
                </a:lnTo>
                <a:lnTo>
                  <a:pt x="747742" y="122137"/>
                </a:lnTo>
                <a:lnTo>
                  <a:pt x="740111" y="129777"/>
                </a:lnTo>
                <a:lnTo>
                  <a:pt x="740111" y="245714"/>
                </a:lnTo>
                <a:close/>
              </a:path>
              <a:path w="2234565" h="248920">
                <a:moveTo>
                  <a:pt x="839974" y="245714"/>
                </a:moveTo>
                <a:lnTo>
                  <a:pt x="808273" y="245714"/>
                </a:lnTo>
                <a:lnTo>
                  <a:pt x="808273" y="151065"/>
                </a:lnTo>
                <a:lnTo>
                  <a:pt x="807762" y="141678"/>
                </a:lnTo>
                <a:lnTo>
                  <a:pt x="783931" y="110644"/>
                </a:lnTo>
                <a:lnTo>
                  <a:pt x="775811" y="109900"/>
                </a:lnTo>
                <a:lnTo>
                  <a:pt x="831806" y="109900"/>
                </a:lnTo>
                <a:lnTo>
                  <a:pt x="836216" y="121034"/>
                </a:lnTo>
                <a:lnTo>
                  <a:pt x="839035" y="135143"/>
                </a:lnTo>
                <a:lnTo>
                  <a:pt x="839949" y="151065"/>
                </a:lnTo>
                <a:lnTo>
                  <a:pt x="839974" y="245714"/>
                </a:lnTo>
                <a:close/>
              </a:path>
              <a:path w="2234565" h="248920">
                <a:moveTo>
                  <a:pt x="936257" y="248543"/>
                </a:moveTo>
                <a:lnTo>
                  <a:pt x="897186" y="232024"/>
                </a:lnTo>
                <a:lnTo>
                  <a:pt x="883077" y="191452"/>
                </a:lnTo>
                <a:lnTo>
                  <a:pt x="882679" y="177554"/>
                </a:lnTo>
                <a:lnTo>
                  <a:pt x="882679" y="86022"/>
                </a:lnTo>
                <a:lnTo>
                  <a:pt x="914225" y="86022"/>
                </a:lnTo>
                <a:lnTo>
                  <a:pt x="914242" y="177554"/>
                </a:lnTo>
                <a:lnTo>
                  <a:pt x="914672" y="188741"/>
                </a:lnTo>
                <a:lnTo>
                  <a:pt x="938335" y="221726"/>
                </a:lnTo>
                <a:lnTo>
                  <a:pt x="946667" y="222350"/>
                </a:lnTo>
                <a:lnTo>
                  <a:pt x="1016619" y="222350"/>
                </a:lnTo>
                <a:lnTo>
                  <a:pt x="1016619" y="225474"/>
                </a:lnTo>
                <a:lnTo>
                  <a:pt x="985072" y="225474"/>
                </a:lnTo>
                <a:lnTo>
                  <a:pt x="979832" y="230607"/>
                </a:lnTo>
                <a:lnTo>
                  <a:pt x="974241" y="235145"/>
                </a:lnTo>
                <a:lnTo>
                  <a:pt x="943242" y="248068"/>
                </a:lnTo>
                <a:lnTo>
                  <a:pt x="944291" y="248068"/>
                </a:lnTo>
                <a:lnTo>
                  <a:pt x="936257" y="248543"/>
                </a:lnTo>
                <a:close/>
              </a:path>
              <a:path w="2234565" h="248920">
                <a:moveTo>
                  <a:pt x="1016619" y="222350"/>
                </a:moveTo>
                <a:lnTo>
                  <a:pt x="946667" y="222350"/>
                </a:lnTo>
                <a:lnTo>
                  <a:pt x="957553" y="220964"/>
                </a:lnTo>
                <a:lnTo>
                  <a:pt x="967668" y="216740"/>
                </a:lnTo>
                <a:lnTo>
                  <a:pt x="976753" y="209877"/>
                </a:lnTo>
                <a:lnTo>
                  <a:pt x="985072" y="200176"/>
                </a:lnTo>
                <a:lnTo>
                  <a:pt x="985072" y="86022"/>
                </a:lnTo>
                <a:lnTo>
                  <a:pt x="1016619" y="86022"/>
                </a:lnTo>
                <a:lnTo>
                  <a:pt x="1016619" y="222350"/>
                </a:lnTo>
                <a:close/>
              </a:path>
              <a:path w="2234565" h="248920">
                <a:moveTo>
                  <a:pt x="1016619" y="245714"/>
                </a:moveTo>
                <a:lnTo>
                  <a:pt x="985072" y="245714"/>
                </a:lnTo>
                <a:lnTo>
                  <a:pt x="985072" y="225474"/>
                </a:lnTo>
                <a:lnTo>
                  <a:pt x="1016619" y="225474"/>
                </a:lnTo>
                <a:lnTo>
                  <a:pt x="1016619" y="245714"/>
                </a:lnTo>
                <a:close/>
              </a:path>
              <a:path w="2234565" h="248920">
                <a:moveTo>
                  <a:pt x="1217966" y="111621"/>
                </a:moveTo>
                <a:lnTo>
                  <a:pt x="1185611" y="111621"/>
                </a:lnTo>
                <a:lnTo>
                  <a:pt x="1198411" y="98859"/>
                </a:lnTo>
                <a:lnTo>
                  <a:pt x="1211508" y="89743"/>
                </a:lnTo>
                <a:lnTo>
                  <a:pt x="1224904" y="84274"/>
                </a:lnTo>
                <a:lnTo>
                  <a:pt x="1238599" y="82451"/>
                </a:lnTo>
                <a:lnTo>
                  <a:pt x="1249695" y="83520"/>
                </a:lnTo>
                <a:lnTo>
                  <a:pt x="1283417" y="109174"/>
                </a:lnTo>
                <a:lnTo>
                  <a:pt x="1283705" y="109900"/>
                </a:lnTo>
                <a:lnTo>
                  <a:pt x="1229277" y="109900"/>
                </a:lnTo>
                <a:lnTo>
                  <a:pt x="1218971" y="111221"/>
                </a:lnTo>
                <a:lnTo>
                  <a:pt x="1217966" y="111621"/>
                </a:lnTo>
                <a:close/>
              </a:path>
              <a:path w="2234565" h="248920">
                <a:moveTo>
                  <a:pt x="1182238" y="107007"/>
                </a:moveTo>
                <a:lnTo>
                  <a:pt x="1091257" y="107007"/>
                </a:lnTo>
                <a:lnTo>
                  <a:pt x="1103312" y="96459"/>
                </a:lnTo>
                <a:lnTo>
                  <a:pt x="1115218" y="88925"/>
                </a:lnTo>
                <a:lnTo>
                  <a:pt x="1126976" y="84404"/>
                </a:lnTo>
                <a:lnTo>
                  <a:pt x="1138586" y="82897"/>
                </a:lnTo>
                <a:lnTo>
                  <a:pt x="1152911" y="84693"/>
                </a:lnTo>
                <a:lnTo>
                  <a:pt x="1165524" y="90078"/>
                </a:lnTo>
                <a:lnTo>
                  <a:pt x="1176424" y="99054"/>
                </a:lnTo>
                <a:lnTo>
                  <a:pt x="1182238" y="107007"/>
                </a:lnTo>
                <a:close/>
              </a:path>
              <a:path w="2234565" h="248920">
                <a:moveTo>
                  <a:pt x="1091257" y="245714"/>
                </a:moveTo>
                <a:lnTo>
                  <a:pt x="1059700" y="245714"/>
                </a:lnTo>
                <a:lnTo>
                  <a:pt x="1059700" y="86022"/>
                </a:lnTo>
                <a:lnTo>
                  <a:pt x="1091257" y="86022"/>
                </a:lnTo>
                <a:lnTo>
                  <a:pt x="1091257" y="107007"/>
                </a:lnTo>
                <a:lnTo>
                  <a:pt x="1182238" y="107007"/>
                </a:lnTo>
                <a:lnTo>
                  <a:pt x="1183822" y="109174"/>
                </a:lnTo>
                <a:lnTo>
                  <a:pt x="1121927" y="109174"/>
                </a:lnTo>
                <a:lnTo>
                  <a:pt x="1115612" y="110777"/>
                </a:lnTo>
                <a:lnTo>
                  <a:pt x="1110154" y="113854"/>
                </a:lnTo>
                <a:lnTo>
                  <a:pt x="1104696" y="116829"/>
                </a:lnTo>
                <a:lnTo>
                  <a:pt x="1098400" y="122137"/>
                </a:lnTo>
                <a:lnTo>
                  <a:pt x="1091257" y="129777"/>
                </a:lnTo>
                <a:lnTo>
                  <a:pt x="1091257" y="245714"/>
                </a:lnTo>
                <a:close/>
              </a:path>
              <a:path w="2234565" h="248920">
                <a:moveTo>
                  <a:pt x="1192012" y="245714"/>
                </a:moveTo>
                <a:lnTo>
                  <a:pt x="1160313" y="245714"/>
                </a:lnTo>
                <a:lnTo>
                  <a:pt x="1160313" y="156865"/>
                </a:lnTo>
                <a:lnTo>
                  <a:pt x="1159866" y="144557"/>
                </a:lnTo>
                <a:lnTo>
                  <a:pt x="1136510" y="109900"/>
                </a:lnTo>
                <a:lnTo>
                  <a:pt x="1127508" y="109174"/>
                </a:lnTo>
                <a:lnTo>
                  <a:pt x="1183822" y="109174"/>
                </a:lnTo>
                <a:lnTo>
                  <a:pt x="1185611" y="111621"/>
                </a:lnTo>
                <a:lnTo>
                  <a:pt x="1217966" y="111621"/>
                </a:lnTo>
                <a:lnTo>
                  <a:pt x="1209651" y="114932"/>
                </a:lnTo>
                <a:lnTo>
                  <a:pt x="1200787" y="121034"/>
                </a:lnTo>
                <a:lnTo>
                  <a:pt x="1199646" y="122137"/>
                </a:lnTo>
                <a:lnTo>
                  <a:pt x="1192012" y="129777"/>
                </a:lnTo>
                <a:lnTo>
                  <a:pt x="1192012" y="245714"/>
                </a:lnTo>
                <a:close/>
              </a:path>
              <a:path w="2234565" h="248920">
                <a:moveTo>
                  <a:pt x="1291872" y="245714"/>
                </a:moveTo>
                <a:lnTo>
                  <a:pt x="1260173" y="245714"/>
                </a:lnTo>
                <a:lnTo>
                  <a:pt x="1260173" y="151065"/>
                </a:lnTo>
                <a:lnTo>
                  <a:pt x="1259662" y="141678"/>
                </a:lnTo>
                <a:lnTo>
                  <a:pt x="1235834" y="110644"/>
                </a:lnTo>
                <a:lnTo>
                  <a:pt x="1227715" y="109900"/>
                </a:lnTo>
                <a:lnTo>
                  <a:pt x="1283705" y="109900"/>
                </a:lnTo>
                <a:lnTo>
                  <a:pt x="1288114" y="121034"/>
                </a:lnTo>
                <a:lnTo>
                  <a:pt x="1290932" y="135143"/>
                </a:lnTo>
                <a:lnTo>
                  <a:pt x="1291847" y="151065"/>
                </a:lnTo>
                <a:lnTo>
                  <a:pt x="1291872" y="245714"/>
                </a:lnTo>
                <a:close/>
              </a:path>
              <a:path w="2234565" h="248920">
                <a:moveTo>
                  <a:pt x="1474142" y="245714"/>
                </a:moveTo>
                <a:lnTo>
                  <a:pt x="1439461" y="245714"/>
                </a:lnTo>
                <a:lnTo>
                  <a:pt x="1439461" y="3126"/>
                </a:lnTo>
                <a:lnTo>
                  <a:pt x="1500183" y="3126"/>
                </a:lnTo>
                <a:lnTo>
                  <a:pt x="1517615" y="4270"/>
                </a:lnTo>
                <a:lnTo>
                  <a:pt x="1558524" y="21431"/>
                </a:lnTo>
                <a:lnTo>
                  <a:pt x="1568870" y="32742"/>
                </a:lnTo>
                <a:lnTo>
                  <a:pt x="1474142" y="32742"/>
                </a:lnTo>
                <a:lnTo>
                  <a:pt x="1474142" y="109240"/>
                </a:lnTo>
                <a:lnTo>
                  <a:pt x="1567970" y="109240"/>
                </a:lnTo>
                <a:lnTo>
                  <a:pt x="1563677" y="114551"/>
                </a:lnTo>
                <a:lnTo>
                  <a:pt x="1556664" y="120811"/>
                </a:lnTo>
                <a:lnTo>
                  <a:pt x="1548497" y="126085"/>
                </a:lnTo>
                <a:lnTo>
                  <a:pt x="1539178" y="130373"/>
                </a:lnTo>
                <a:lnTo>
                  <a:pt x="1545011" y="134586"/>
                </a:lnTo>
                <a:lnTo>
                  <a:pt x="1550750" y="139489"/>
                </a:lnTo>
                <a:lnTo>
                  <a:pt x="1551464" y="140197"/>
                </a:lnTo>
                <a:lnTo>
                  <a:pt x="1474142" y="140197"/>
                </a:lnTo>
                <a:lnTo>
                  <a:pt x="1474142" y="245714"/>
                </a:lnTo>
                <a:close/>
              </a:path>
              <a:path w="2234565" h="248920">
                <a:moveTo>
                  <a:pt x="1567970" y="109240"/>
                </a:moveTo>
                <a:lnTo>
                  <a:pt x="1487382" y="109240"/>
                </a:lnTo>
                <a:lnTo>
                  <a:pt x="1499522" y="108960"/>
                </a:lnTo>
                <a:lnTo>
                  <a:pt x="1509597" y="108123"/>
                </a:lnTo>
                <a:lnTo>
                  <a:pt x="1538731" y="91082"/>
                </a:lnTo>
                <a:lnTo>
                  <a:pt x="1542398" y="85030"/>
                </a:lnTo>
                <a:lnTo>
                  <a:pt x="1544236" y="78135"/>
                </a:lnTo>
                <a:lnTo>
                  <a:pt x="1544236" y="62756"/>
                </a:lnTo>
                <a:lnTo>
                  <a:pt x="1542198" y="55860"/>
                </a:lnTo>
                <a:lnTo>
                  <a:pt x="1538131" y="49708"/>
                </a:lnTo>
                <a:lnTo>
                  <a:pt x="1534168" y="43457"/>
                </a:lnTo>
                <a:lnTo>
                  <a:pt x="1496379" y="32983"/>
                </a:lnTo>
                <a:lnTo>
                  <a:pt x="1484553" y="32742"/>
                </a:lnTo>
                <a:lnTo>
                  <a:pt x="1568870" y="32742"/>
                </a:lnTo>
                <a:lnTo>
                  <a:pt x="1574820" y="42825"/>
                </a:lnTo>
                <a:lnTo>
                  <a:pt x="1578865" y="55860"/>
                </a:lnTo>
                <a:lnTo>
                  <a:pt x="1580250" y="70693"/>
                </a:lnTo>
                <a:lnTo>
                  <a:pt x="1579580" y="80906"/>
                </a:lnTo>
                <a:lnTo>
                  <a:pt x="1577571" y="90413"/>
                </a:lnTo>
                <a:lnTo>
                  <a:pt x="1574223" y="99212"/>
                </a:lnTo>
                <a:lnTo>
                  <a:pt x="1569534" y="107304"/>
                </a:lnTo>
                <a:lnTo>
                  <a:pt x="1567970" y="109240"/>
                </a:lnTo>
                <a:close/>
              </a:path>
              <a:path w="2234565" h="248920">
                <a:moveTo>
                  <a:pt x="1626389" y="245714"/>
                </a:moveTo>
                <a:lnTo>
                  <a:pt x="1585013" y="245714"/>
                </a:lnTo>
                <a:lnTo>
                  <a:pt x="1574449" y="229789"/>
                </a:lnTo>
                <a:lnTo>
                  <a:pt x="1574154" y="229198"/>
                </a:lnTo>
                <a:lnTo>
                  <a:pt x="1573459" y="228198"/>
                </a:lnTo>
                <a:lnTo>
                  <a:pt x="1572363" y="226817"/>
                </a:lnTo>
                <a:lnTo>
                  <a:pt x="1565667" y="217292"/>
                </a:lnTo>
                <a:lnTo>
                  <a:pt x="1543198" y="180678"/>
                </a:lnTo>
                <a:lnTo>
                  <a:pt x="1537951" y="173552"/>
                </a:lnTo>
                <a:lnTo>
                  <a:pt x="1507327" y="144064"/>
                </a:lnTo>
                <a:lnTo>
                  <a:pt x="1502564" y="141483"/>
                </a:lnTo>
                <a:lnTo>
                  <a:pt x="1494525" y="140197"/>
                </a:lnTo>
                <a:lnTo>
                  <a:pt x="1551464" y="140197"/>
                </a:lnTo>
                <a:lnTo>
                  <a:pt x="1583713" y="182138"/>
                </a:lnTo>
                <a:lnTo>
                  <a:pt x="1599221" y="206981"/>
                </a:lnTo>
                <a:lnTo>
                  <a:pt x="1604625" y="215354"/>
                </a:lnTo>
                <a:lnTo>
                  <a:pt x="1609414" y="222461"/>
                </a:lnTo>
                <a:lnTo>
                  <a:pt x="1613513" y="228198"/>
                </a:lnTo>
                <a:lnTo>
                  <a:pt x="1626389" y="245714"/>
                </a:lnTo>
                <a:close/>
              </a:path>
              <a:path w="2234565" h="248920">
                <a:moveTo>
                  <a:pt x="1687101" y="245714"/>
                </a:moveTo>
                <a:lnTo>
                  <a:pt x="1652430" y="245714"/>
                </a:lnTo>
                <a:lnTo>
                  <a:pt x="1652430" y="3126"/>
                </a:lnTo>
                <a:lnTo>
                  <a:pt x="1685025" y="3126"/>
                </a:lnTo>
                <a:lnTo>
                  <a:pt x="1728686" y="57001"/>
                </a:lnTo>
                <a:lnTo>
                  <a:pt x="1687101" y="57001"/>
                </a:lnTo>
                <a:lnTo>
                  <a:pt x="1687101" y="245714"/>
                </a:lnTo>
                <a:close/>
              </a:path>
              <a:path w="2234565" h="248920">
                <a:moveTo>
                  <a:pt x="1807067" y="102840"/>
                </a:moveTo>
                <a:lnTo>
                  <a:pt x="1765835" y="102840"/>
                </a:lnTo>
                <a:lnTo>
                  <a:pt x="1846207" y="3126"/>
                </a:lnTo>
                <a:lnTo>
                  <a:pt x="1878496" y="3126"/>
                </a:lnTo>
                <a:lnTo>
                  <a:pt x="1878496" y="57001"/>
                </a:lnTo>
                <a:lnTo>
                  <a:pt x="1843521" y="57001"/>
                </a:lnTo>
                <a:lnTo>
                  <a:pt x="1807067" y="102840"/>
                </a:lnTo>
                <a:close/>
              </a:path>
              <a:path w="2234565" h="248920">
                <a:moveTo>
                  <a:pt x="1768959" y="150760"/>
                </a:moveTo>
                <a:lnTo>
                  <a:pt x="1762558" y="150760"/>
                </a:lnTo>
                <a:lnTo>
                  <a:pt x="1687101" y="57001"/>
                </a:lnTo>
                <a:lnTo>
                  <a:pt x="1728686" y="57001"/>
                </a:lnTo>
                <a:lnTo>
                  <a:pt x="1765835" y="102840"/>
                </a:lnTo>
                <a:lnTo>
                  <a:pt x="1807067" y="102840"/>
                </a:lnTo>
                <a:lnTo>
                  <a:pt x="1768959" y="150760"/>
                </a:lnTo>
                <a:close/>
              </a:path>
              <a:path w="2234565" h="248920">
                <a:moveTo>
                  <a:pt x="1878496" y="245714"/>
                </a:moveTo>
                <a:lnTo>
                  <a:pt x="1843521" y="245714"/>
                </a:lnTo>
                <a:lnTo>
                  <a:pt x="1843521" y="57001"/>
                </a:lnTo>
                <a:lnTo>
                  <a:pt x="1878496" y="57001"/>
                </a:lnTo>
                <a:lnTo>
                  <a:pt x="1878496" y="245714"/>
                </a:lnTo>
                <a:close/>
              </a:path>
              <a:path w="2234565" h="248920">
                <a:moveTo>
                  <a:pt x="2045828" y="217882"/>
                </a:moveTo>
                <a:lnTo>
                  <a:pt x="1984652" y="217882"/>
                </a:lnTo>
                <a:lnTo>
                  <a:pt x="1992490" y="217315"/>
                </a:lnTo>
                <a:lnTo>
                  <a:pt x="1999643" y="215612"/>
                </a:lnTo>
                <a:lnTo>
                  <a:pt x="2006109" y="212775"/>
                </a:lnTo>
                <a:lnTo>
                  <a:pt x="2011884" y="208805"/>
                </a:lnTo>
                <a:lnTo>
                  <a:pt x="2019123" y="202757"/>
                </a:lnTo>
                <a:lnTo>
                  <a:pt x="2022752" y="195165"/>
                </a:lnTo>
                <a:lnTo>
                  <a:pt x="2022752" y="186031"/>
                </a:lnTo>
                <a:lnTo>
                  <a:pt x="1990748" y="143911"/>
                </a:lnTo>
                <a:lnTo>
                  <a:pt x="1964412" y="127991"/>
                </a:lnTo>
                <a:lnTo>
                  <a:pt x="1952875" y="120494"/>
                </a:lnTo>
                <a:lnTo>
                  <a:pt x="1924431" y="90589"/>
                </a:lnTo>
                <a:lnTo>
                  <a:pt x="1918568" y="64442"/>
                </a:lnTo>
                <a:lnTo>
                  <a:pt x="1919767" y="51246"/>
                </a:lnTo>
                <a:lnTo>
                  <a:pt x="1949078" y="10129"/>
                </a:lnTo>
                <a:lnTo>
                  <a:pt x="1975203" y="1069"/>
                </a:lnTo>
                <a:lnTo>
                  <a:pt x="1975729" y="1069"/>
                </a:lnTo>
                <a:lnTo>
                  <a:pt x="1990158" y="0"/>
                </a:lnTo>
                <a:lnTo>
                  <a:pt x="2005022" y="1069"/>
                </a:lnTo>
                <a:lnTo>
                  <a:pt x="2019253" y="4278"/>
                </a:lnTo>
                <a:lnTo>
                  <a:pt x="2032850" y="9627"/>
                </a:lnTo>
                <a:lnTo>
                  <a:pt x="2045812" y="17115"/>
                </a:lnTo>
                <a:lnTo>
                  <a:pt x="2045812" y="31254"/>
                </a:lnTo>
                <a:lnTo>
                  <a:pt x="1989415" y="31254"/>
                </a:lnTo>
                <a:lnTo>
                  <a:pt x="1981301" y="31756"/>
                </a:lnTo>
                <a:lnTo>
                  <a:pt x="1950562" y="51246"/>
                </a:lnTo>
                <a:lnTo>
                  <a:pt x="1950562" y="66724"/>
                </a:lnTo>
                <a:lnTo>
                  <a:pt x="1984347" y="99863"/>
                </a:lnTo>
                <a:lnTo>
                  <a:pt x="2010989" y="115490"/>
                </a:lnTo>
                <a:lnTo>
                  <a:pt x="2030391" y="129582"/>
                </a:lnTo>
                <a:lnTo>
                  <a:pt x="2044250" y="145515"/>
                </a:lnTo>
                <a:lnTo>
                  <a:pt x="2052565" y="163290"/>
                </a:lnTo>
                <a:lnTo>
                  <a:pt x="2055254" y="182316"/>
                </a:lnTo>
                <a:lnTo>
                  <a:pt x="2055337" y="182907"/>
                </a:lnTo>
                <a:lnTo>
                  <a:pt x="2054119" y="196814"/>
                </a:lnTo>
                <a:lnTo>
                  <a:pt x="2050627" y="208805"/>
                </a:lnTo>
                <a:lnTo>
                  <a:pt x="2050574" y="208990"/>
                </a:lnTo>
                <a:lnTo>
                  <a:pt x="2050465" y="209362"/>
                </a:lnTo>
                <a:lnTo>
                  <a:pt x="2045828" y="217882"/>
                </a:lnTo>
                <a:close/>
              </a:path>
              <a:path w="2234565" h="248920">
                <a:moveTo>
                  <a:pt x="2045812" y="56554"/>
                </a:moveTo>
                <a:lnTo>
                  <a:pt x="2032466" y="45485"/>
                </a:lnTo>
                <a:lnTo>
                  <a:pt x="2018617" y="37579"/>
                </a:lnTo>
                <a:lnTo>
                  <a:pt x="2004266" y="32835"/>
                </a:lnTo>
                <a:lnTo>
                  <a:pt x="1989415" y="31254"/>
                </a:lnTo>
                <a:lnTo>
                  <a:pt x="2045812" y="31254"/>
                </a:lnTo>
                <a:lnTo>
                  <a:pt x="2045812" y="56554"/>
                </a:lnTo>
                <a:close/>
              </a:path>
              <a:path w="2234565" h="248920">
                <a:moveTo>
                  <a:pt x="1985090" y="248543"/>
                </a:moveTo>
                <a:lnTo>
                  <a:pt x="1967495" y="247166"/>
                </a:lnTo>
                <a:lnTo>
                  <a:pt x="1950716" y="243036"/>
                </a:lnTo>
                <a:lnTo>
                  <a:pt x="1934752" y="236151"/>
                </a:lnTo>
                <a:lnTo>
                  <a:pt x="1919606" y="226512"/>
                </a:lnTo>
                <a:lnTo>
                  <a:pt x="1919606" y="182316"/>
                </a:lnTo>
                <a:lnTo>
                  <a:pt x="1934221" y="197875"/>
                </a:lnTo>
                <a:lnTo>
                  <a:pt x="1949932" y="208990"/>
                </a:lnTo>
                <a:lnTo>
                  <a:pt x="1966624" y="215612"/>
                </a:lnTo>
                <a:lnTo>
                  <a:pt x="1966363" y="215612"/>
                </a:lnTo>
                <a:lnTo>
                  <a:pt x="1984652" y="217882"/>
                </a:lnTo>
                <a:lnTo>
                  <a:pt x="2045828" y="217882"/>
                </a:lnTo>
                <a:lnTo>
                  <a:pt x="2044375" y="220553"/>
                </a:lnTo>
                <a:lnTo>
                  <a:pt x="2035849" y="230389"/>
                </a:lnTo>
                <a:lnTo>
                  <a:pt x="2025364" y="238329"/>
                </a:lnTo>
                <a:lnTo>
                  <a:pt x="2013409" y="244002"/>
                </a:lnTo>
                <a:lnTo>
                  <a:pt x="1999985" y="247408"/>
                </a:lnTo>
                <a:lnTo>
                  <a:pt x="1985090" y="248543"/>
                </a:lnTo>
                <a:close/>
              </a:path>
              <a:path w="2234565" h="248920">
                <a:moveTo>
                  <a:pt x="2234407" y="245419"/>
                </a:moveTo>
                <a:lnTo>
                  <a:pt x="2093618" y="245419"/>
                </a:lnTo>
                <a:lnTo>
                  <a:pt x="2093618" y="3126"/>
                </a:lnTo>
                <a:lnTo>
                  <a:pt x="2231130" y="3126"/>
                </a:lnTo>
                <a:lnTo>
                  <a:pt x="2231130" y="34082"/>
                </a:lnTo>
                <a:lnTo>
                  <a:pt x="2128298" y="34082"/>
                </a:lnTo>
                <a:lnTo>
                  <a:pt x="2128298" y="108049"/>
                </a:lnTo>
                <a:lnTo>
                  <a:pt x="2227558" y="108049"/>
                </a:lnTo>
                <a:lnTo>
                  <a:pt x="2227558" y="139149"/>
                </a:lnTo>
                <a:lnTo>
                  <a:pt x="2128298" y="139149"/>
                </a:lnTo>
                <a:lnTo>
                  <a:pt x="2128298" y="214463"/>
                </a:lnTo>
                <a:lnTo>
                  <a:pt x="2234407" y="214463"/>
                </a:lnTo>
                <a:lnTo>
                  <a:pt x="2234407" y="24541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1024" y="3804067"/>
            <a:ext cx="420736" cy="343167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51659" y="8012053"/>
            <a:ext cx="3896464" cy="42073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10205636" cy="58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286" y="2352000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  <a:path w="178434" h="262889">
                <a:moveTo>
                  <a:pt x="161378" y="262830"/>
                </a:moveTo>
                <a:lnTo>
                  <a:pt x="148579" y="262830"/>
                </a:lnTo>
                <a:lnTo>
                  <a:pt x="143222" y="260746"/>
                </a:lnTo>
                <a:lnTo>
                  <a:pt x="138855" y="256579"/>
                </a:lnTo>
                <a:lnTo>
                  <a:pt x="134589" y="252312"/>
                </a:lnTo>
                <a:lnTo>
                  <a:pt x="132457" y="247054"/>
                </a:lnTo>
                <a:lnTo>
                  <a:pt x="132457" y="234552"/>
                </a:lnTo>
                <a:lnTo>
                  <a:pt x="134589" y="229245"/>
                </a:lnTo>
                <a:lnTo>
                  <a:pt x="138855" y="224879"/>
                </a:lnTo>
                <a:lnTo>
                  <a:pt x="143222" y="220513"/>
                </a:lnTo>
                <a:lnTo>
                  <a:pt x="148579" y="218330"/>
                </a:lnTo>
                <a:lnTo>
                  <a:pt x="161279" y="218330"/>
                </a:lnTo>
                <a:lnTo>
                  <a:pt x="166686" y="220513"/>
                </a:lnTo>
                <a:lnTo>
                  <a:pt x="175616" y="229245"/>
                </a:lnTo>
                <a:lnTo>
                  <a:pt x="177849" y="234552"/>
                </a:lnTo>
                <a:lnTo>
                  <a:pt x="177849" y="247054"/>
                </a:lnTo>
                <a:lnTo>
                  <a:pt x="175616" y="252312"/>
                </a:lnTo>
                <a:lnTo>
                  <a:pt x="166786" y="260746"/>
                </a:lnTo>
                <a:lnTo>
                  <a:pt x="161378" y="2628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52000"/>
            <a:ext cx="7126772" cy="34706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91441" y="3034376"/>
            <a:ext cx="274320" cy="266700"/>
          </a:xfrm>
          <a:custGeom>
            <a:avLst/>
            <a:gdLst/>
            <a:ahLst/>
            <a:cxnLst/>
            <a:rect l="l" t="t" r="r" b="b"/>
            <a:pathLst>
              <a:path w="274320" h="266700">
                <a:moveTo>
                  <a:pt x="3274" y="79324"/>
                </a:moveTo>
                <a:lnTo>
                  <a:pt x="3274" y="24704"/>
                </a:lnTo>
                <a:lnTo>
                  <a:pt x="22166" y="13896"/>
                </a:lnTo>
                <a:lnTo>
                  <a:pt x="40592" y="6176"/>
                </a:lnTo>
                <a:lnTo>
                  <a:pt x="58554" y="1544"/>
                </a:lnTo>
                <a:lnTo>
                  <a:pt x="76050" y="0"/>
                </a:lnTo>
                <a:lnTo>
                  <a:pt x="94226" y="1237"/>
                </a:lnTo>
                <a:lnTo>
                  <a:pt x="136474" y="19793"/>
                </a:lnTo>
                <a:lnTo>
                  <a:pt x="154070" y="46880"/>
                </a:lnTo>
                <a:lnTo>
                  <a:pt x="65781" y="46880"/>
                </a:lnTo>
                <a:lnTo>
                  <a:pt x="51215" y="48907"/>
                </a:lnTo>
                <a:lnTo>
                  <a:pt x="35941" y="54991"/>
                </a:lnTo>
                <a:lnTo>
                  <a:pt x="19961" y="65130"/>
                </a:lnTo>
                <a:lnTo>
                  <a:pt x="3274" y="79324"/>
                </a:lnTo>
                <a:close/>
              </a:path>
              <a:path w="274320" h="266700">
                <a:moveTo>
                  <a:pt x="171747" y="263276"/>
                </a:moveTo>
                <a:lnTo>
                  <a:pt x="0" y="263276"/>
                </a:lnTo>
                <a:lnTo>
                  <a:pt x="0" y="255980"/>
                </a:lnTo>
                <a:lnTo>
                  <a:pt x="12250" y="240598"/>
                </a:lnTo>
                <a:lnTo>
                  <a:pt x="25337" y="223315"/>
                </a:lnTo>
                <a:lnTo>
                  <a:pt x="54024" y="183056"/>
                </a:lnTo>
                <a:lnTo>
                  <a:pt x="78804" y="145252"/>
                </a:lnTo>
                <a:lnTo>
                  <a:pt x="95938" y="111014"/>
                </a:lnTo>
                <a:lnTo>
                  <a:pt x="100458" y="84087"/>
                </a:lnTo>
                <a:lnTo>
                  <a:pt x="99826" y="76757"/>
                </a:lnTo>
                <a:lnTo>
                  <a:pt x="72730" y="47568"/>
                </a:lnTo>
                <a:lnTo>
                  <a:pt x="65781" y="46880"/>
                </a:lnTo>
                <a:lnTo>
                  <a:pt x="154070" y="46880"/>
                </a:lnTo>
                <a:lnTo>
                  <a:pt x="157124" y="57549"/>
                </a:lnTo>
                <a:lnTo>
                  <a:pt x="158501" y="73818"/>
                </a:lnTo>
                <a:lnTo>
                  <a:pt x="154092" y="100039"/>
                </a:lnTo>
                <a:lnTo>
                  <a:pt x="140865" y="131524"/>
                </a:lnTo>
                <a:lnTo>
                  <a:pt x="118820" y="168273"/>
                </a:lnTo>
                <a:lnTo>
                  <a:pt x="87957" y="210288"/>
                </a:lnTo>
                <a:lnTo>
                  <a:pt x="171747" y="210288"/>
                </a:lnTo>
                <a:lnTo>
                  <a:pt x="171747" y="263276"/>
                </a:lnTo>
                <a:close/>
              </a:path>
              <a:path w="274320" h="266700">
                <a:moveTo>
                  <a:pt x="240878" y="266695"/>
                </a:moveTo>
                <a:lnTo>
                  <a:pt x="231849" y="266695"/>
                </a:lnTo>
                <a:lnTo>
                  <a:pt x="224060" y="263476"/>
                </a:lnTo>
                <a:lnTo>
                  <a:pt x="207837" y="233510"/>
                </a:lnTo>
                <a:lnTo>
                  <a:pt x="207837" y="224480"/>
                </a:lnTo>
                <a:lnTo>
                  <a:pt x="211062" y="216689"/>
                </a:lnTo>
                <a:lnTo>
                  <a:pt x="217512" y="210145"/>
                </a:lnTo>
                <a:lnTo>
                  <a:pt x="224060" y="203592"/>
                </a:lnTo>
                <a:lnTo>
                  <a:pt x="231849" y="200325"/>
                </a:lnTo>
                <a:lnTo>
                  <a:pt x="240878" y="200325"/>
                </a:lnTo>
                <a:lnTo>
                  <a:pt x="274215" y="224480"/>
                </a:lnTo>
                <a:lnTo>
                  <a:pt x="274215" y="233510"/>
                </a:lnTo>
                <a:lnTo>
                  <a:pt x="247537" y="266091"/>
                </a:lnTo>
                <a:lnTo>
                  <a:pt x="240878" y="26669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0682" y="3034376"/>
            <a:ext cx="2237105" cy="266700"/>
          </a:xfrm>
          <a:custGeom>
            <a:avLst/>
            <a:gdLst/>
            <a:ahLst/>
            <a:cxnLst/>
            <a:rect l="l" t="t" r="r" b="b"/>
            <a:pathLst>
              <a:path w="2237104" h="266700">
                <a:moveTo>
                  <a:pt x="155227" y="266695"/>
                </a:moveTo>
                <a:lnTo>
                  <a:pt x="121229" y="264242"/>
                </a:lnTo>
                <a:lnTo>
                  <a:pt x="122288" y="264242"/>
                </a:lnTo>
                <a:lnTo>
                  <a:pt x="93315" y="257321"/>
                </a:lnTo>
                <a:lnTo>
                  <a:pt x="43606" y="229195"/>
                </a:lnTo>
                <a:lnTo>
                  <a:pt x="10901" y="186591"/>
                </a:lnTo>
                <a:lnTo>
                  <a:pt x="0" y="133793"/>
                </a:lnTo>
                <a:lnTo>
                  <a:pt x="2725" y="105554"/>
                </a:lnTo>
                <a:lnTo>
                  <a:pt x="24528" y="57335"/>
                </a:lnTo>
                <a:lnTo>
                  <a:pt x="67028" y="21012"/>
                </a:lnTo>
                <a:lnTo>
                  <a:pt x="123582" y="2334"/>
                </a:lnTo>
                <a:lnTo>
                  <a:pt x="156715" y="0"/>
                </a:lnTo>
                <a:lnTo>
                  <a:pt x="184602" y="1339"/>
                </a:lnTo>
                <a:lnTo>
                  <a:pt x="210963" y="5357"/>
                </a:lnTo>
                <a:lnTo>
                  <a:pt x="235799" y="12055"/>
                </a:lnTo>
                <a:lnTo>
                  <a:pt x="259109" y="21431"/>
                </a:lnTo>
                <a:lnTo>
                  <a:pt x="259109" y="54173"/>
                </a:lnTo>
                <a:lnTo>
                  <a:pt x="162073" y="54173"/>
                </a:lnTo>
                <a:lnTo>
                  <a:pt x="140474" y="55615"/>
                </a:lnTo>
                <a:lnTo>
                  <a:pt x="91529" y="77240"/>
                </a:lnTo>
                <a:lnTo>
                  <a:pt x="68367" y="118961"/>
                </a:lnTo>
                <a:lnTo>
                  <a:pt x="66823" y="136031"/>
                </a:lnTo>
                <a:lnTo>
                  <a:pt x="68367" y="152333"/>
                </a:lnTo>
                <a:lnTo>
                  <a:pt x="91529" y="191543"/>
                </a:lnTo>
                <a:lnTo>
                  <a:pt x="137460" y="211350"/>
                </a:lnTo>
                <a:lnTo>
                  <a:pt x="156715" y="212669"/>
                </a:lnTo>
                <a:lnTo>
                  <a:pt x="264615" y="212669"/>
                </a:lnTo>
                <a:lnTo>
                  <a:pt x="264615" y="231577"/>
                </a:lnTo>
                <a:lnTo>
                  <a:pt x="217585" y="256875"/>
                </a:lnTo>
                <a:lnTo>
                  <a:pt x="170677" y="266082"/>
                </a:lnTo>
                <a:lnTo>
                  <a:pt x="155227" y="266695"/>
                </a:lnTo>
                <a:close/>
              </a:path>
              <a:path w="2237104" h="266700">
                <a:moveTo>
                  <a:pt x="259109" y="78134"/>
                </a:moveTo>
                <a:lnTo>
                  <a:pt x="234459" y="67651"/>
                </a:lnTo>
                <a:lnTo>
                  <a:pt x="210070" y="60163"/>
                </a:lnTo>
                <a:lnTo>
                  <a:pt x="185642" y="55615"/>
                </a:lnTo>
                <a:lnTo>
                  <a:pt x="185052" y="55615"/>
                </a:lnTo>
                <a:lnTo>
                  <a:pt x="162073" y="54173"/>
                </a:lnTo>
                <a:lnTo>
                  <a:pt x="259109" y="54173"/>
                </a:lnTo>
                <a:lnTo>
                  <a:pt x="259109" y="78134"/>
                </a:lnTo>
                <a:close/>
              </a:path>
              <a:path w="2237104" h="266700">
                <a:moveTo>
                  <a:pt x="264615" y="212669"/>
                </a:moveTo>
                <a:lnTo>
                  <a:pt x="156715" y="212669"/>
                </a:lnTo>
                <a:lnTo>
                  <a:pt x="167375" y="212084"/>
                </a:lnTo>
                <a:lnTo>
                  <a:pt x="178072" y="210326"/>
                </a:lnTo>
                <a:lnTo>
                  <a:pt x="188828" y="207389"/>
                </a:lnTo>
                <a:lnTo>
                  <a:pt x="199577" y="203297"/>
                </a:lnTo>
                <a:lnTo>
                  <a:pt x="199577" y="173084"/>
                </a:lnTo>
                <a:lnTo>
                  <a:pt x="162073" y="173084"/>
                </a:lnTo>
                <a:lnTo>
                  <a:pt x="162073" y="125459"/>
                </a:lnTo>
                <a:lnTo>
                  <a:pt x="264615" y="125459"/>
                </a:lnTo>
                <a:lnTo>
                  <a:pt x="264615" y="212669"/>
                </a:lnTo>
                <a:close/>
              </a:path>
              <a:path w="2237104" h="266700">
                <a:moveTo>
                  <a:pt x="407825" y="266695"/>
                </a:moveTo>
                <a:lnTo>
                  <a:pt x="366153" y="260485"/>
                </a:lnTo>
                <a:lnTo>
                  <a:pt x="321598" y="228411"/>
                </a:lnTo>
                <a:lnTo>
                  <a:pt x="306027" y="176065"/>
                </a:lnTo>
                <a:lnTo>
                  <a:pt x="307655" y="156864"/>
                </a:lnTo>
                <a:lnTo>
                  <a:pt x="332072" y="109983"/>
                </a:lnTo>
                <a:lnTo>
                  <a:pt x="379175" y="85705"/>
                </a:lnTo>
                <a:lnTo>
                  <a:pt x="398449" y="84087"/>
                </a:lnTo>
                <a:lnTo>
                  <a:pt x="416889" y="85705"/>
                </a:lnTo>
                <a:lnTo>
                  <a:pt x="417555" y="85705"/>
                </a:lnTo>
                <a:lnTo>
                  <a:pt x="435395" y="90896"/>
                </a:lnTo>
                <a:lnTo>
                  <a:pt x="451105" y="99407"/>
                </a:lnTo>
                <a:lnTo>
                  <a:pt x="464971" y="111323"/>
                </a:lnTo>
                <a:lnTo>
                  <a:pt x="469291" y="116982"/>
                </a:lnTo>
                <a:lnTo>
                  <a:pt x="402467" y="116982"/>
                </a:lnTo>
                <a:lnTo>
                  <a:pt x="387296" y="119380"/>
                </a:lnTo>
                <a:lnTo>
                  <a:pt x="375864" y="126578"/>
                </a:lnTo>
                <a:lnTo>
                  <a:pt x="368172" y="138576"/>
                </a:lnTo>
                <a:lnTo>
                  <a:pt x="364219" y="155377"/>
                </a:lnTo>
                <a:lnTo>
                  <a:pt x="486768" y="155377"/>
                </a:lnTo>
                <a:lnTo>
                  <a:pt x="488385" y="162639"/>
                </a:lnTo>
                <a:lnTo>
                  <a:pt x="489231" y="184399"/>
                </a:lnTo>
                <a:lnTo>
                  <a:pt x="363177" y="184399"/>
                </a:lnTo>
                <a:lnTo>
                  <a:pt x="364828" y="195521"/>
                </a:lnTo>
                <a:lnTo>
                  <a:pt x="388310" y="226605"/>
                </a:lnTo>
                <a:lnTo>
                  <a:pt x="421070" y="233805"/>
                </a:lnTo>
                <a:lnTo>
                  <a:pt x="486107" y="233805"/>
                </a:lnTo>
                <a:lnTo>
                  <a:pt x="486107" y="243483"/>
                </a:lnTo>
                <a:lnTo>
                  <a:pt x="469384" y="253640"/>
                </a:lnTo>
                <a:lnTo>
                  <a:pt x="450761" y="260893"/>
                </a:lnTo>
                <a:lnTo>
                  <a:pt x="430722" y="265143"/>
                </a:lnTo>
                <a:lnTo>
                  <a:pt x="431817" y="265143"/>
                </a:lnTo>
                <a:lnTo>
                  <a:pt x="407825" y="266695"/>
                </a:lnTo>
                <a:close/>
              </a:path>
              <a:path w="2237104" h="266700">
                <a:moveTo>
                  <a:pt x="486768" y="155377"/>
                </a:moveTo>
                <a:lnTo>
                  <a:pt x="440568" y="155377"/>
                </a:lnTo>
                <a:lnTo>
                  <a:pt x="436510" y="138576"/>
                </a:lnTo>
                <a:lnTo>
                  <a:pt x="428808" y="126578"/>
                </a:lnTo>
                <a:lnTo>
                  <a:pt x="417461" y="119380"/>
                </a:lnTo>
                <a:lnTo>
                  <a:pt x="402467" y="116982"/>
                </a:lnTo>
                <a:lnTo>
                  <a:pt x="469291" y="116982"/>
                </a:lnTo>
                <a:lnTo>
                  <a:pt x="476255" y="126102"/>
                </a:lnTo>
                <a:lnTo>
                  <a:pt x="484059" y="143207"/>
                </a:lnTo>
                <a:lnTo>
                  <a:pt x="486768" y="155377"/>
                </a:lnTo>
                <a:close/>
              </a:path>
              <a:path w="2237104" h="266700">
                <a:moveTo>
                  <a:pt x="486107" y="233805"/>
                </a:moveTo>
                <a:lnTo>
                  <a:pt x="421070" y="233805"/>
                </a:lnTo>
                <a:lnTo>
                  <a:pt x="436745" y="232243"/>
                </a:lnTo>
                <a:lnTo>
                  <a:pt x="452810" y="227555"/>
                </a:lnTo>
                <a:lnTo>
                  <a:pt x="469264" y="219741"/>
                </a:lnTo>
                <a:lnTo>
                  <a:pt x="486107" y="208802"/>
                </a:lnTo>
                <a:lnTo>
                  <a:pt x="486107" y="233805"/>
                </a:lnTo>
                <a:close/>
              </a:path>
              <a:path w="2237104" h="266700">
                <a:moveTo>
                  <a:pt x="651080" y="125459"/>
                </a:moveTo>
                <a:lnTo>
                  <a:pt x="506719" y="125459"/>
                </a:lnTo>
                <a:lnTo>
                  <a:pt x="506719" y="114596"/>
                </a:lnTo>
                <a:lnTo>
                  <a:pt x="580242" y="32443"/>
                </a:lnTo>
                <a:lnTo>
                  <a:pt x="587091" y="32443"/>
                </a:lnTo>
                <a:lnTo>
                  <a:pt x="587091" y="87659"/>
                </a:lnTo>
                <a:lnTo>
                  <a:pt x="651080" y="87659"/>
                </a:lnTo>
                <a:lnTo>
                  <a:pt x="651080" y="125459"/>
                </a:lnTo>
                <a:close/>
              </a:path>
              <a:path w="2237104" h="266700">
                <a:moveTo>
                  <a:pt x="600035" y="266695"/>
                </a:moveTo>
                <a:lnTo>
                  <a:pt x="559574" y="257240"/>
                </a:lnTo>
                <a:lnTo>
                  <a:pt x="532991" y="215947"/>
                </a:lnTo>
                <a:lnTo>
                  <a:pt x="531874" y="200763"/>
                </a:lnTo>
                <a:lnTo>
                  <a:pt x="531874" y="125459"/>
                </a:lnTo>
                <a:lnTo>
                  <a:pt x="587091" y="125459"/>
                </a:lnTo>
                <a:lnTo>
                  <a:pt x="587091" y="206421"/>
                </a:lnTo>
                <a:lnTo>
                  <a:pt x="589472" y="213270"/>
                </a:lnTo>
                <a:lnTo>
                  <a:pt x="594235" y="218327"/>
                </a:lnTo>
                <a:lnTo>
                  <a:pt x="599061" y="223353"/>
                </a:lnTo>
                <a:lnTo>
                  <a:pt x="605741" y="225919"/>
                </a:lnTo>
                <a:lnTo>
                  <a:pt x="651080" y="225919"/>
                </a:lnTo>
                <a:lnTo>
                  <a:pt x="651080" y="255684"/>
                </a:lnTo>
                <a:lnTo>
                  <a:pt x="638014" y="260503"/>
                </a:lnTo>
                <a:lnTo>
                  <a:pt x="625150" y="263944"/>
                </a:lnTo>
                <a:lnTo>
                  <a:pt x="612490" y="266007"/>
                </a:lnTo>
                <a:lnTo>
                  <a:pt x="600035" y="266695"/>
                </a:lnTo>
                <a:close/>
              </a:path>
              <a:path w="2237104" h="266700">
                <a:moveTo>
                  <a:pt x="651080" y="225919"/>
                </a:moveTo>
                <a:lnTo>
                  <a:pt x="614170" y="225919"/>
                </a:lnTo>
                <a:lnTo>
                  <a:pt x="622896" y="225277"/>
                </a:lnTo>
                <a:lnTo>
                  <a:pt x="631957" y="223353"/>
                </a:lnTo>
                <a:lnTo>
                  <a:pt x="641352" y="220144"/>
                </a:lnTo>
                <a:lnTo>
                  <a:pt x="651080" y="215651"/>
                </a:lnTo>
                <a:lnTo>
                  <a:pt x="651080" y="225919"/>
                </a:lnTo>
                <a:close/>
              </a:path>
              <a:path w="2237104" h="266700">
                <a:moveTo>
                  <a:pt x="911531" y="125459"/>
                </a:moveTo>
                <a:lnTo>
                  <a:pt x="767170" y="125459"/>
                </a:lnTo>
                <a:lnTo>
                  <a:pt x="767170" y="114596"/>
                </a:lnTo>
                <a:lnTo>
                  <a:pt x="840693" y="32443"/>
                </a:lnTo>
                <a:lnTo>
                  <a:pt x="847532" y="32443"/>
                </a:lnTo>
                <a:lnTo>
                  <a:pt x="847532" y="87659"/>
                </a:lnTo>
                <a:lnTo>
                  <a:pt x="911531" y="87659"/>
                </a:lnTo>
                <a:lnTo>
                  <a:pt x="911531" y="125459"/>
                </a:lnTo>
                <a:close/>
              </a:path>
              <a:path w="2237104" h="266700">
                <a:moveTo>
                  <a:pt x="860486" y="266695"/>
                </a:moveTo>
                <a:lnTo>
                  <a:pt x="820026" y="257240"/>
                </a:lnTo>
                <a:lnTo>
                  <a:pt x="793442" y="215947"/>
                </a:lnTo>
                <a:lnTo>
                  <a:pt x="792326" y="200763"/>
                </a:lnTo>
                <a:lnTo>
                  <a:pt x="792326" y="125459"/>
                </a:lnTo>
                <a:lnTo>
                  <a:pt x="847532" y="125459"/>
                </a:lnTo>
                <a:lnTo>
                  <a:pt x="847532" y="206421"/>
                </a:lnTo>
                <a:lnTo>
                  <a:pt x="849914" y="213270"/>
                </a:lnTo>
                <a:lnTo>
                  <a:pt x="854676" y="218327"/>
                </a:lnTo>
                <a:lnTo>
                  <a:pt x="859512" y="223353"/>
                </a:lnTo>
                <a:lnTo>
                  <a:pt x="866192" y="225919"/>
                </a:lnTo>
                <a:lnTo>
                  <a:pt x="911531" y="225919"/>
                </a:lnTo>
                <a:lnTo>
                  <a:pt x="911531" y="255684"/>
                </a:lnTo>
                <a:lnTo>
                  <a:pt x="898461" y="260503"/>
                </a:lnTo>
                <a:lnTo>
                  <a:pt x="885598" y="263944"/>
                </a:lnTo>
                <a:lnTo>
                  <a:pt x="872940" y="266007"/>
                </a:lnTo>
                <a:lnTo>
                  <a:pt x="860486" y="266695"/>
                </a:lnTo>
                <a:close/>
              </a:path>
              <a:path w="2237104" h="266700">
                <a:moveTo>
                  <a:pt x="911531" y="225919"/>
                </a:moveTo>
                <a:lnTo>
                  <a:pt x="874621" y="225919"/>
                </a:lnTo>
                <a:lnTo>
                  <a:pt x="883347" y="225277"/>
                </a:lnTo>
                <a:lnTo>
                  <a:pt x="892408" y="223353"/>
                </a:lnTo>
                <a:lnTo>
                  <a:pt x="901803" y="220144"/>
                </a:lnTo>
                <a:lnTo>
                  <a:pt x="911531" y="215651"/>
                </a:lnTo>
                <a:lnTo>
                  <a:pt x="911531" y="225919"/>
                </a:lnTo>
                <a:close/>
              </a:path>
              <a:path w="2237104" h="266700">
                <a:moveTo>
                  <a:pt x="996027" y="263276"/>
                </a:moveTo>
                <a:lnTo>
                  <a:pt x="940810" y="263276"/>
                </a:lnTo>
                <a:lnTo>
                  <a:pt x="940810" y="3422"/>
                </a:lnTo>
                <a:lnTo>
                  <a:pt x="996027" y="3422"/>
                </a:lnTo>
                <a:lnTo>
                  <a:pt x="996027" y="113554"/>
                </a:lnTo>
                <a:lnTo>
                  <a:pt x="1107452" y="113554"/>
                </a:lnTo>
                <a:lnTo>
                  <a:pt x="1112190" y="123117"/>
                </a:lnTo>
                <a:lnTo>
                  <a:pt x="1112603" y="124716"/>
                </a:lnTo>
                <a:lnTo>
                  <a:pt x="1033088" y="124716"/>
                </a:lnTo>
                <a:lnTo>
                  <a:pt x="1023739" y="126371"/>
                </a:lnTo>
                <a:lnTo>
                  <a:pt x="1014447" y="131338"/>
                </a:lnTo>
                <a:lnTo>
                  <a:pt x="1005210" y="139616"/>
                </a:lnTo>
                <a:lnTo>
                  <a:pt x="996027" y="151205"/>
                </a:lnTo>
                <a:lnTo>
                  <a:pt x="996027" y="263276"/>
                </a:lnTo>
                <a:close/>
              </a:path>
              <a:path w="2237104" h="266700">
                <a:moveTo>
                  <a:pt x="1107452" y="113554"/>
                </a:moveTo>
                <a:lnTo>
                  <a:pt x="996770" y="113554"/>
                </a:lnTo>
                <a:lnTo>
                  <a:pt x="1008902" y="100662"/>
                </a:lnTo>
                <a:lnTo>
                  <a:pt x="1022223" y="91454"/>
                </a:lnTo>
                <a:lnTo>
                  <a:pt x="1036734" y="85929"/>
                </a:lnTo>
                <a:lnTo>
                  <a:pt x="1052434" y="84087"/>
                </a:lnTo>
                <a:lnTo>
                  <a:pt x="1065867" y="85203"/>
                </a:lnTo>
                <a:lnTo>
                  <a:pt x="1106517" y="111667"/>
                </a:lnTo>
                <a:lnTo>
                  <a:pt x="1107452" y="113554"/>
                </a:lnTo>
                <a:close/>
              </a:path>
              <a:path w="2237104" h="266700">
                <a:moveTo>
                  <a:pt x="1116727" y="263276"/>
                </a:moveTo>
                <a:lnTo>
                  <a:pt x="1061511" y="263276"/>
                </a:lnTo>
                <a:lnTo>
                  <a:pt x="1061511" y="162968"/>
                </a:lnTo>
                <a:lnTo>
                  <a:pt x="1059736" y="146234"/>
                </a:lnTo>
                <a:lnTo>
                  <a:pt x="1054408" y="134280"/>
                </a:lnTo>
                <a:lnTo>
                  <a:pt x="1045526" y="127107"/>
                </a:lnTo>
                <a:lnTo>
                  <a:pt x="1033088" y="124716"/>
                </a:lnTo>
                <a:lnTo>
                  <a:pt x="1112603" y="124716"/>
                </a:lnTo>
                <a:lnTo>
                  <a:pt x="1115593" y="136296"/>
                </a:lnTo>
                <a:lnTo>
                  <a:pt x="1116727" y="151205"/>
                </a:lnTo>
                <a:lnTo>
                  <a:pt x="1116727" y="263276"/>
                </a:lnTo>
                <a:close/>
              </a:path>
              <a:path w="2237104" h="266700">
                <a:moveTo>
                  <a:pt x="1255211" y="266695"/>
                </a:moveTo>
                <a:lnTo>
                  <a:pt x="1213543" y="260485"/>
                </a:lnTo>
                <a:lnTo>
                  <a:pt x="1168985" y="228411"/>
                </a:lnTo>
                <a:lnTo>
                  <a:pt x="1153418" y="176065"/>
                </a:lnTo>
                <a:lnTo>
                  <a:pt x="1155045" y="156864"/>
                </a:lnTo>
                <a:lnTo>
                  <a:pt x="1179459" y="109983"/>
                </a:lnTo>
                <a:lnTo>
                  <a:pt x="1226565" y="85705"/>
                </a:lnTo>
                <a:lnTo>
                  <a:pt x="1245838" y="84087"/>
                </a:lnTo>
                <a:lnTo>
                  <a:pt x="1264279" y="85705"/>
                </a:lnTo>
                <a:lnTo>
                  <a:pt x="1264946" y="85705"/>
                </a:lnTo>
                <a:lnTo>
                  <a:pt x="1282786" y="90896"/>
                </a:lnTo>
                <a:lnTo>
                  <a:pt x="1298495" y="99407"/>
                </a:lnTo>
                <a:lnTo>
                  <a:pt x="1312361" y="111323"/>
                </a:lnTo>
                <a:lnTo>
                  <a:pt x="1316681" y="116982"/>
                </a:lnTo>
                <a:lnTo>
                  <a:pt x="1249858" y="116982"/>
                </a:lnTo>
                <a:lnTo>
                  <a:pt x="1234684" y="119380"/>
                </a:lnTo>
                <a:lnTo>
                  <a:pt x="1223252" y="126578"/>
                </a:lnTo>
                <a:lnTo>
                  <a:pt x="1215560" y="138576"/>
                </a:lnTo>
                <a:lnTo>
                  <a:pt x="1211606" y="155377"/>
                </a:lnTo>
                <a:lnTo>
                  <a:pt x="1334158" y="155377"/>
                </a:lnTo>
                <a:lnTo>
                  <a:pt x="1335775" y="162639"/>
                </a:lnTo>
                <a:lnTo>
                  <a:pt x="1336621" y="184399"/>
                </a:lnTo>
                <a:lnTo>
                  <a:pt x="1210567" y="184399"/>
                </a:lnTo>
                <a:lnTo>
                  <a:pt x="1212216" y="195521"/>
                </a:lnTo>
                <a:lnTo>
                  <a:pt x="1235696" y="226605"/>
                </a:lnTo>
                <a:lnTo>
                  <a:pt x="1268460" y="233805"/>
                </a:lnTo>
                <a:lnTo>
                  <a:pt x="1333497" y="233805"/>
                </a:lnTo>
                <a:lnTo>
                  <a:pt x="1333497" y="243483"/>
                </a:lnTo>
                <a:lnTo>
                  <a:pt x="1316774" y="253640"/>
                </a:lnTo>
                <a:lnTo>
                  <a:pt x="1298151" y="260893"/>
                </a:lnTo>
                <a:lnTo>
                  <a:pt x="1278110" y="265143"/>
                </a:lnTo>
                <a:lnTo>
                  <a:pt x="1279206" y="265143"/>
                </a:lnTo>
                <a:lnTo>
                  <a:pt x="1255211" y="266695"/>
                </a:lnTo>
                <a:close/>
              </a:path>
              <a:path w="2237104" h="266700">
                <a:moveTo>
                  <a:pt x="1334158" y="155377"/>
                </a:moveTo>
                <a:lnTo>
                  <a:pt x="1287958" y="155377"/>
                </a:lnTo>
                <a:lnTo>
                  <a:pt x="1283900" y="138576"/>
                </a:lnTo>
                <a:lnTo>
                  <a:pt x="1276198" y="126578"/>
                </a:lnTo>
                <a:lnTo>
                  <a:pt x="1264851" y="119380"/>
                </a:lnTo>
                <a:lnTo>
                  <a:pt x="1249858" y="116982"/>
                </a:lnTo>
                <a:lnTo>
                  <a:pt x="1316681" y="116982"/>
                </a:lnTo>
                <a:lnTo>
                  <a:pt x="1323644" y="126102"/>
                </a:lnTo>
                <a:lnTo>
                  <a:pt x="1331449" y="143207"/>
                </a:lnTo>
                <a:lnTo>
                  <a:pt x="1334158" y="155377"/>
                </a:lnTo>
                <a:close/>
              </a:path>
              <a:path w="2237104" h="266700">
                <a:moveTo>
                  <a:pt x="1333497" y="233805"/>
                </a:moveTo>
                <a:lnTo>
                  <a:pt x="1268460" y="233805"/>
                </a:lnTo>
                <a:lnTo>
                  <a:pt x="1284135" y="232243"/>
                </a:lnTo>
                <a:lnTo>
                  <a:pt x="1300200" y="227555"/>
                </a:lnTo>
                <a:lnTo>
                  <a:pt x="1316654" y="219741"/>
                </a:lnTo>
                <a:lnTo>
                  <a:pt x="1333497" y="208802"/>
                </a:lnTo>
                <a:lnTo>
                  <a:pt x="1333497" y="233805"/>
                </a:lnTo>
                <a:close/>
              </a:path>
              <a:path w="2237104" h="266700">
                <a:moveTo>
                  <a:pt x="1654927" y="95249"/>
                </a:moveTo>
                <a:lnTo>
                  <a:pt x="1599711" y="95249"/>
                </a:lnTo>
                <a:lnTo>
                  <a:pt x="1599711" y="3422"/>
                </a:lnTo>
                <a:lnTo>
                  <a:pt x="1654927" y="3422"/>
                </a:lnTo>
                <a:lnTo>
                  <a:pt x="1654927" y="95249"/>
                </a:lnTo>
                <a:close/>
              </a:path>
              <a:path w="2237104" h="266700">
                <a:moveTo>
                  <a:pt x="1551047" y="266695"/>
                </a:moveTo>
                <a:lnTo>
                  <a:pt x="1504752" y="252048"/>
                </a:lnTo>
                <a:lnTo>
                  <a:pt x="1474621" y="211224"/>
                </a:lnTo>
                <a:lnTo>
                  <a:pt x="1468823" y="176360"/>
                </a:lnTo>
                <a:lnTo>
                  <a:pt x="1468742" y="175322"/>
                </a:lnTo>
                <a:lnTo>
                  <a:pt x="1482139" y="123330"/>
                </a:lnTo>
                <a:lnTo>
                  <a:pt x="1520120" y="90366"/>
                </a:lnTo>
                <a:lnTo>
                  <a:pt x="1520309" y="90366"/>
                </a:lnTo>
                <a:lnTo>
                  <a:pt x="1536113" y="85687"/>
                </a:lnTo>
                <a:lnTo>
                  <a:pt x="1554019" y="84087"/>
                </a:lnTo>
                <a:lnTo>
                  <a:pt x="1565581" y="84785"/>
                </a:lnTo>
                <a:lnTo>
                  <a:pt x="1577051" y="86877"/>
                </a:lnTo>
                <a:lnTo>
                  <a:pt x="1588427" y="90366"/>
                </a:lnTo>
                <a:lnTo>
                  <a:pt x="1599711" y="95249"/>
                </a:lnTo>
                <a:lnTo>
                  <a:pt x="1654927" y="95249"/>
                </a:lnTo>
                <a:lnTo>
                  <a:pt x="1654927" y="121144"/>
                </a:lnTo>
                <a:lnTo>
                  <a:pt x="1568907" y="121144"/>
                </a:lnTo>
                <a:lnTo>
                  <a:pt x="1559057" y="122056"/>
                </a:lnTo>
                <a:lnTo>
                  <a:pt x="1527603" y="153107"/>
                </a:lnTo>
                <a:lnTo>
                  <a:pt x="1524701" y="176360"/>
                </a:lnTo>
                <a:lnTo>
                  <a:pt x="1525417" y="187885"/>
                </a:lnTo>
                <a:lnTo>
                  <a:pt x="1549670" y="226141"/>
                </a:lnTo>
                <a:lnTo>
                  <a:pt x="1566973" y="229786"/>
                </a:lnTo>
                <a:lnTo>
                  <a:pt x="1654927" y="229786"/>
                </a:lnTo>
                <a:lnTo>
                  <a:pt x="1654927" y="249141"/>
                </a:lnTo>
                <a:lnTo>
                  <a:pt x="1599711" y="249141"/>
                </a:lnTo>
                <a:lnTo>
                  <a:pt x="1588745" y="256822"/>
                </a:lnTo>
                <a:lnTo>
                  <a:pt x="1576979" y="262308"/>
                </a:lnTo>
                <a:lnTo>
                  <a:pt x="1564413" y="265598"/>
                </a:lnTo>
                <a:lnTo>
                  <a:pt x="1551047" y="266695"/>
                </a:lnTo>
                <a:close/>
              </a:path>
              <a:path w="2237104" h="266700">
                <a:moveTo>
                  <a:pt x="1654927" y="229786"/>
                </a:moveTo>
                <a:lnTo>
                  <a:pt x="1566973" y="229786"/>
                </a:lnTo>
                <a:lnTo>
                  <a:pt x="1575379" y="228875"/>
                </a:lnTo>
                <a:lnTo>
                  <a:pt x="1583638" y="226141"/>
                </a:lnTo>
                <a:lnTo>
                  <a:pt x="1591749" y="221584"/>
                </a:lnTo>
                <a:lnTo>
                  <a:pt x="1599711" y="215203"/>
                </a:lnTo>
                <a:lnTo>
                  <a:pt x="1599711" y="131412"/>
                </a:lnTo>
                <a:lnTo>
                  <a:pt x="1592149" y="126918"/>
                </a:lnTo>
                <a:lnTo>
                  <a:pt x="1584494" y="123710"/>
                </a:lnTo>
                <a:lnTo>
                  <a:pt x="1576747" y="121785"/>
                </a:lnTo>
                <a:lnTo>
                  <a:pt x="1568907" y="121144"/>
                </a:lnTo>
                <a:lnTo>
                  <a:pt x="1654927" y="121144"/>
                </a:lnTo>
                <a:lnTo>
                  <a:pt x="1654927" y="229786"/>
                </a:lnTo>
                <a:close/>
              </a:path>
              <a:path w="2237104" h="266700">
                <a:moveTo>
                  <a:pt x="1654927" y="263276"/>
                </a:moveTo>
                <a:lnTo>
                  <a:pt x="1599711" y="263276"/>
                </a:lnTo>
                <a:lnTo>
                  <a:pt x="1599711" y="249141"/>
                </a:lnTo>
                <a:lnTo>
                  <a:pt x="1654927" y="249141"/>
                </a:lnTo>
                <a:lnTo>
                  <a:pt x="1654927" y="263276"/>
                </a:lnTo>
                <a:close/>
              </a:path>
              <a:path w="2237104" h="266700">
                <a:moveTo>
                  <a:pt x="1699209" y="150462"/>
                </a:moveTo>
                <a:lnTo>
                  <a:pt x="1699209" y="105518"/>
                </a:lnTo>
                <a:lnTo>
                  <a:pt x="1716973" y="96142"/>
                </a:lnTo>
                <a:lnTo>
                  <a:pt x="1735594" y="89445"/>
                </a:lnTo>
                <a:lnTo>
                  <a:pt x="1755072" y="85426"/>
                </a:lnTo>
                <a:lnTo>
                  <a:pt x="1775408" y="84087"/>
                </a:lnTo>
                <a:lnTo>
                  <a:pt x="1807962" y="87426"/>
                </a:lnTo>
                <a:lnTo>
                  <a:pt x="1831215" y="97444"/>
                </a:lnTo>
                <a:lnTo>
                  <a:pt x="1845167" y="114141"/>
                </a:lnTo>
                <a:lnTo>
                  <a:pt x="1846560" y="121144"/>
                </a:lnTo>
                <a:lnTo>
                  <a:pt x="1763940" y="121144"/>
                </a:lnTo>
                <a:lnTo>
                  <a:pt x="1746724" y="122976"/>
                </a:lnTo>
                <a:lnTo>
                  <a:pt x="1730196" y="128473"/>
                </a:lnTo>
                <a:lnTo>
                  <a:pt x="1714560" y="137517"/>
                </a:lnTo>
                <a:lnTo>
                  <a:pt x="1699209" y="150462"/>
                </a:lnTo>
                <a:close/>
              </a:path>
              <a:path w="2237104" h="266700">
                <a:moveTo>
                  <a:pt x="1739242" y="266695"/>
                </a:moveTo>
                <a:lnTo>
                  <a:pt x="1698087" y="246902"/>
                </a:lnTo>
                <a:lnTo>
                  <a:pt x="1690239" y="224776"/>
                </a:lnTo>
                <a:lnTo>
                  <a:pt x="1690122" y="223690"/>
                </a:lnTo>
                <a:lnTo>
                  <a:pt x="1704857" y="186781"/>
                </a:lnTo>
                <a:lnTo>
                  <a:pt x="1760838" y="161047"/>
                </a:lnTo>
                <a:lnTo>
                  <a:pt x="1794458" y="150462"/>
                </a:lnTo>
                <a:lnTo>
                  <a:pt x="1793204" y="137517"/>
                </a:lnTo>
                <a:lnTo>
                  <a:pt x="1787793" y="128473"/>
                </a:lnTo>
                <a:lnTo>
                  <a:pt x="1778015" y="122976"/>
                </a:lnTo>
                <a:lnTo>
                  <a:pt x="1763940" y="121144"/>
                </a:lnTo>
                <a:lnTo>
                  <a:pt x="1846560" y="121144"/>
                </a:lnTo>
                <a:lnTo>
                  <a:pt x="1849818" y="137517"/>
                </a:lnTo>
                <a:lnTo>
                  <a:pt x="1849818" y="178294"/>
                </a:lnTo>
                <a:lnTo>
                  <a:pt x="1794458" y="178294"/>
                </a:lnTo>
                <a:lnTo>
                  <a:pt x="1781694" y="183010"/>
                </a:lnTo>
                <a:lnTo>
                  <a:pt x="1746081" y="207269"/>
                </a:lnTo>
                <a:lnTo>
                  <a:pt x="1746081" y="220366"/>
                </a:lnTo>
                <a:lnTo>
                  <a:pt x="1747824" y="224776"/>
                </a:lnTo>
                <a:lnTo>
                  <a:pt x="1751291" y="228452"/>
                </a:lnTo>
                <a:lnTo>
                  <a:pt x="1754732" y="231987"/>
                </a:lnTo>
                <a:lnTo>
                  <a:pt x="1758987" y="233805"/>
                </a:lnTo>
                <a:lnTo>
                  <a:pt x="1879735" y="233805"/>
                </a:lnTo>
                <a:lnTo>
                  <a:pt x="1879735" y="246902"/>
                </a:lnTo>
                <a:lnTo>
                  <a:pt x="1797135" y="246902"/>
                </a:lnTo>
                <a:lnTo>
                  <a:pt x="1782688" y="255564"/>
                </a:lnTo>
                <a:lnTo>
                  <a:pt x="1768224" y="261749"/>
                </a:lnTo>
                <a:lnTo>
                  <a:pt x="1753742" y="265459"/>
                </a:lnTo>
                <a:lnTo>
                  <a:pt x="1739242" y="266695"/>
                </a:lnTo>
                <a:close/>
              </a:path>
              <a:path w="2237104" h="266700">
                <a:moveTo>
                  <a:pt x="1879735" y="233805"/>
                </a:moveTo>
                <a:lnTo>
                  <a:pt x="1763940" y="233805"/>
                </a:lnTo>
                <a:lnTo>
                  <a:pt x="1771709" y="232987"/>
                </a:lnTo>
                <a:lnTo>
                  <a:pt x="1779385" y="230532"/>
                </a:lnTo>
                <a:lnTo>
                  <a:pt x="1786968" y="226440"/>
                </a:lnTo>
                <a:lnTo>
                  <a:pt x="1794458" y="220709"/>
                </a:lnTo>
                <a:lnTo>
                  <a:pt x="1794458" y="178294"/>
                </a:lnTo>
                <a:lnTo>
                  <a:pt x="1849818" y="178294"/>
                </a:lnTo>
                <a:lnTo>
                  <a:pt x="1849818" y="225671"/>
                </a:lnTo>
                <a:lnTo>
                  <a:pt x="1852846" y="229786"/>
                </a:lnTo>
                <a:lnTo>
                  <a:pt x="1879735" y="229786"/>
                </a:lnTo>
                <a:lnTo>
                  <a:pt x="1879735" y="233805"/>
                </a:lnTo>
                <a:close/>
              </a:path>
              <a:path w="2237104" h="266700">
                <a:moveTo>
                  <a:pt x="1879735" y="229786"/>
                </a:moveTo>
                <a:lnTo>
                  <a:pt x="1863457" y="229786"/>
                </a:lnTo>
                <a:lnTo>
                  <a:pt x="1870514" y="226440"/>
                </a:lnTo>
                <a:lnTo>
                  <a:pt x="1879735" y="219966"/>
                </a:lnTo>
                <a:lnTo>
                  <a:pt x="1879735" y="229786"/>
                </a:lnTo>
                <a:close/>
              </a:path>
              <a:path w="2237104" h="266700">
                <a:moveTo>
                  <a:pt x="1827939" y="266695"/>
                </a:moveTo>
                <a:lnTo>
                  <a:pt x="1816246" y="265459"/>
                </a:lnTo>
                <a:lnTo>
                  <a:pt x="1807215" y="261749"/>
                </a:lnTo>
                <a:lnTo>
                  <a:pt x="1800844" y="255564"/>
                </a:lnTo>
                <a:lnTo>
                  <a:pt x="1797135" y="246902"/>
                </a:lnTo>
                <a:lnTo>
                  <a:pt x="1879735" y="246902"/>
                </a:lnTo>
                <a:lnTo>
                  <a:pt x="1879735" y="250627"/>
                </a:lnTo>
                <a:lnTo>
                  <a:pt x="1866173" y="257658"/>
                </a:lnTo>
                <a:lnTo>
                  <a:pt x="1853019" y="262679"/>
                </a:lnTo>
                <a:lnTo>
                  <a:pt x="1840274" y="265691"/>
                </a:lnTo>
                <a:lnTo>
                  <a:pt x="1827939" y="266695"/>
                </a:lnTo>
                <a:close/>
              </a:path>
              <a:path w="2237104" h="266700">
                <a:moveTo>
                  <a:pt x="2028668" y="125459"/>
                </a:moveTo>
                <a:lnTo>
                  <a:pt x="1884307" y="125459"/>
                </a:lnTo>
                <a:lnTo>
                  <a:pt x="1884307" y="114596"/>
                </a:lnTo>
                <a:lnTo>
                  <a:pt x="1957831" y="32443"/>
                </a:lnTo>
                <a:lnTo>
                  <a:pt x="1964679" y="32443"/>
                </a:lnTo>
                <a:lnTo>
                  <a:pt x="1964679" y="87659"/>
                </a:lnTo>
                <a:lnTo>
                  <a:pt x="2028668" y="87659"/>
                </a:lnTo>
                <a:lnTo>
                  <a:pt x="2028668" y="125459"/>
                </a:lnTo>
                <a:close/>
              </a:path>
              <a:path w="2237104" h="266700">
                <a:moveTo>
                  <a:pt x="1977624" y="266695"/>
                </a:moveTo>
                <a:lnTo>
                  <a:pt x="1937163" y="257240"/>
                </a:lnTo>
                <a:lnTo>
                  <a:pt x="1910579" y="215947"/>
                </a:lnTo>
                <a:lnTo>
                  <a:pt x="1909463" y="200763"/>
                </a:lnTo>
                <a:lnTo>
                  <a:pt x="1909463" y="125459"/>
                </a:lnTo>
                <a:lnTo>
                  <a:pt x="1964679" y="125459"/>
                </a:lnTo>
                <a:lnTo>
                  <a:pt x="1964679" y="206421"/>
                </a:lnTo>
                <a:lnTo>
                  <a:pt x="1967061" y="213270"/>
                </a:lnTo>
                <a:lnTo>
                  <a:pt x="1971823" y="218327"/>
                </a:lnTo>
                <a:lnTo>
                  <a:pt x="1976650" y="223353"/>
                </a:lnTo>
                <a:lnTo>
                  <a:pt x="1983329" y="225919"/>
                </a:lnTo>
                <a:lnTo>
                  <a:pt x="2028668" y="225919"/>
                </a:lnTo>
                <a:lnTo>
                  <a:pt x="2028668" y="255684"/>
                </a:lnTo>
                <a:lnTo>
                  <a:pt x="2015602" y="260503"/>
                </a:lnTo>
                <a:lnTo>
                  <a:pt x="2002739" y="263944"/>
                </a:lnTo>
                <a:lnTo>
                  <a:pt x="1990079" y="266007"/>
                </a:lnTo>
                <a:lnTo>
                  <a:pt x="1977624" y="266695"/>
                </a:lnTo>
                <a:close/>
              </a:path>
              <a:path w="2237104" h="266700">
                <a:moveTo>
                  <a:pt x="2028668" y="225919"/>
                </a:moveTo>
                <a:lnTo>
                  <a:pt x="1991759" y="225919"/>
                </a:lnTo>
                <a:lnTo>
                  <a:pt x="2000485" y="225277"/>
                </a:lnTo>
                <a:lnTo>
                  <a:pt x="2009545" y="223353"/>
                </a:lnTo>
                <a:lnTo>
                  <a:pt x="2018940" y="220144"/>
                </a:lnTo>
                <a:lnTo>
                  <a:pt x="2028668" y="215651"/>
                </a:lnTo>
                <a:lnTo>
                  <a:pt x="2028668" y="225919"/>
                </a:lnTo>
                <a:close/>
              </a:path>
              <a:path w="2237104" h="266700">
                <a:moveTo>
                  <a:pt x="2056014" y="150462"/>
                </a:moveTo>
                <a:lnTo>
                  <a:pt x="2056014" y="105518"/>
                </a:lnTo>
                <a:lnTo>
                  <a:pt x="2073785" y="96142"/>
                </a:lnTo>
                <a:lnTo>
                  <a:pt x="2092407" y="89445"/>
                </a:lnTo>
                <a:lnTo>
                  <a:pt x="2111883" y="85426"/>
                </a:lnTo>
                <a:lnTo>
                  <a:pt x="2132214" y="84087"/>
                </a:lnTo>
                <a:lnTo>
                  <a:pt x="2164774" y="87426"/>
                </a:lnTo>
                <a:lnTo>
                  <a:pt x="2188029" y="97444"/>
                </a:lnTo>
                <a:lnTo>
                  <a:pt x="2201982" y="114141"/>
                </a:lnTo>
                <a:lnTo>
                  <a:pt x="2203375" y="121144"/>
                </a:lnTo>
                <a:lnTo>
                  <a:pt x="2120756" y="121144"/>
                </a:lnTo>
                <a:lnTo>
                  <a:pt x="2103539" y="122976"/>
                </a:lnTo>
                <a:lnTo>
                  <a:pt x="2087010" y="128473"/>
                </a:lnTo>
                <a:lnTo>
                  <a:pt x="2071372" y="137517"/>
                </a:lnTo>
                <a:lnTo>
                  <a:pt x="2056014" y="150462"/>
                </a:lnTo>
                <a:close/>
              </a:path>
              <a:path w="2237104" h="266700">
                <a:moveTo>
                  <a:pt x="2096057" y="266695"/>
                </a:moveTo>
                <a:lnTo>
                  <a:pt x="2054903" y="246902"/>
                </a:lnTo>
                <a:lnTo>
                  <a:pt x="2047054" y="224776"/>
                </a:lnTo>
                <a:lnTo>
                  <a:pt x="2046937" y="223690"/>
                </a:lnTo>
                <a:lnTo>
                  <a:pt x="2061672" y="186781"/>
                </a:lnTo>
                <a:lnTo>
                  <a:pt x="2117649" y="161047"/>
                </a:lnTo>
                <a:lnTo>
                  <a:pt x="2151264" y="150462"/>
                </a:lnTo>
                <a:lnTo>
                  <a:pt x="2150015" y="137517"/>
                </a:lnTo>
                <a:lnTo>
                  <a:pt x="2144607" y="128473"/>
                </a:lnTo>
                <a:lnTo>
                  <a:pt x="2134830" y="122976"/>
                </a:lnTo>
                <a:lnTo>
                  <a:pt x="2120756" y="121144"/>
                </a:lnTo>
                <a:lnTo>
                  <a:pt x="2203375" y="121144"/>
                </a:lnTo>
                <a:lnTo>
                  <a:pt x="2206633" y="137517"/>
                </a:lnTo>
                <a:lnTo>
                  <a:pt x="2206633" y="178294"/>
                </a:lnTo>
                <a:lnTo>
                  <a:pt x="2151264" y="178294"/>
                </a:lnTo>
                <a:lnTo>
                  <a:pt x="2138505" y="183010"/>
                </a:lnTo>
                <a:lnTo>
                  <a:pt x="2102896" y="207269"/>
                </a:lnTo>
                <a:lnTo>
                  <a:pt x="2102896" y="220366"/>
                </a:lnTo>
                <a:lnTo>
                  <a:pt x="2104639" y="224776"/>
                </a:lnTo>
                <a:lnTo>
                  <a:pt x="2108106" y="228452"/>
                </a:lnTo>
                <a:lnTo>
                  <a:pt x="2111547" y="231987"/>
                </a:lnTo>
                <a:lnTo>
                  <a:pt x="2115803" y="233805"/>
                </a:lnTo>
                <a:lnTo>
                  <a:pt x="2236551" y="233805"/>
                </a:lnTo>
                <a:lnTo>
                  <a:pt x="2236551" y="246902"/>
                </a:lnTo>
                <a:lnTo>
                  <a:pt x="2153950" y="246902"/>
                </a:lnTo>
                <a:lnTo>
                  <a:pt x="2139504" y="255564"/>
                </a:lnTo>
                <a:lnTo>
                  <a:pt x="2125039" y="261749"/>
                </a:lnTo>
                <a:lnTo>
                  <a:pt x="2110557" y="265459"/>
                </a:lnTo>
                <a:lnTo>
                  <a:pt x="2096057" y="266695"/>
                </a:lnTo>
                <a:close/>
              </a:path>
              <a:path w="2237104" h="266700">
                <a:moveTo>
                  <a:pt x="2236551" y="233805"/>
                </a:moveTo>
                <a:lnTo>
                  <a:pt x="2120756" y="233805"/>
                </a:lnTo>
                <a:lnTo>
                  <a:pt x="2128524" y="232987"/>
                </a:lnTo>
                <a:lnTo>
                  <a:pt x="2136199" y="230532"/>
                </a:lnTo>
                <a:lnTo>
                  <a:pt x="2143779" y="226440"/>
                </a:lnTo>
                <a:lnTo>
                  <a:pt x="2151264" y="220709"/>
                </a:lnTo>
                <a:lnTo>
                  <a:pt x="2151264" y="178294"/>
                </a:lnTo>
                <a:lnTo>
                  <a:pt x="2206633" y="178294"/>
                </a:lnTo>
                <a:lnTo>
                  <a:pt x="2206633" y="225671"/>
                </a:lnTo>
                <a:lnTo>
                  <a:pt x="2209662" y="229786"/>
                </a:lnTo>
                <a:lnTo>
                  <a:pt x="2236551" y="229786"/>
                </a:lnTo>
                <a:lnTo>
                  <a:pt x="2236551" y="233805"/>
                </a:lnTo>
                <a:close/>
              </a:path>
              <a:path w="2237104" h="266700">
                <a:moveTo>
                  <a:pt x="2236551" y="229786"/>
                </a:moveTo>
                <a:lnTo>
                  <a:pt x="2220273" y="229786"/>
                </a:lnTo>
                <a:lnTo>
                  <a:pt x="2227329" y="226440"/>
                </a:lnTo>
                <a:lnTo>
                  <a:pt x="2236551" y="219966"/>
                </a:lnTo>
                <a:lnTo>
                  <a:pt x="2236551" y="229786"/>
                </a:lnTo>
                <a:close/>
              </a:path>
              <a:path w="2237104" h="266700">
                <a:moveTo>
                  <a:pt x="2184754" y="266695"/>
                </a:moveTo>
                <a:lnTo>
                  <a:pt x="2173061" y="265459"/>
                </a:lnTo>
                <a:lnTo>
                  <a:pt x="2164030" y="261749"/>
                </a:lnTo>
                <a:lnTo>
                  <a:pt x="2157660" y="255564"/>
                </a:lnTo>
                <a:lnTo>
                  <a:pt x="2153950" y="246902"/>
                </a:lnTo>
                <a:lnTo>
                  <a:pt x="2236551" y="246902"/>
                </a:lnTo>
                <a:lnTo>
                  <a:pt x="2236551" y="250627"/>
                </a:lnTo>
                <a:lnTo>
                  <a:pt x="2222985" y="257658"/>
                </a:lnTo>
                <a:lnTo>
                  <a:pt x="2209831" y="262679"/>
                </a:lnTo>
                <a:lnTo>
                  <a:pt x="2197088" y="265691"/>
                </a:lnTo>
                <a:lnTo>
                  <a:pt x="2184754" y="26669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4601" y="3719876"/>
            <a:ext cx="231140" cy="266700"/>
          </a:xfrm>
          <a:custGeom>
            <a:avLst/>
            <a:gdLst/>
            <a:ahLst/>
            <a:cxnLst/>
            <a:rect l="l" t="t" r="r" b="b"/>
            <a:pathLst>
              <a:path w="231140" h="266700">
                <a:moveTo>
                  <a:pt x="6548" y="46881"/>
                </a:moveTo>
                <a:lnTo>
                  <a:pt x="6548" y="11315"/>
                </a:lnTo>
                <a:lnTo>
                  <a:pt x="18119" y="6365"/>
                </a:lnTo>
                <a:lnTo>
                  <a:pt x="30212" y="2828"/>
                </a:lnTo>
                <a:lnTo>
                  <a:pt x="42825" y="707"/>
                </a:lnTo>
                <a:lnTo>
                  <a:pt x="55959" y="0"/>
                </a:lnTo>
                <a:lnTo>
                  <a:pt x="72944" y="1171"/>
                </a:lnTo>
                <a:lnTo>
                  <a:pt x="112514" y="18754"/>
                </a:lnTo>
                <a:lnTo>
                  <a:pt x="124479" y="34232"/>
                </a:lnTo>
                <a:lnTo>
                  <a:pt x="51494" y="34232"/>
                </a:lnTo>
                <a:lnTo>
                  <a:pt x="42570" y="34911"/>
                </a:lnTo>
                <a:lnTo>
                  <a:pt x="41613" y="34911"/>
                </a:lnTo>
                <a:lnTo>
                  <a:pt x="30137" y="37396"/>
                </a:lnTo>
                <a:lnTo>
                  <a:pt x="18622" y="41349"/>
                </a:lnTo>
                <a:lnTo>
                  <a:pt x="6548" y="46881"/>
                </a:lnTo>
                <a:close/>
              </a:path>
              <a:path w="231140" h="266700">
                <a:moveTo>
                  <a:pt x="125536" y="230085"/>
                </a:moveTo>
                <a:lnTo>
                  <a:pt x="57149" y="230085"/>
                </a:lnTo>
                <a:lnTo>
                  <a:pt x="66070" y="229388"/>
                </a:lnTo>
                <a:lnTo>
                  <a:pt x="74079" y="227297"/>
                </a:lnTo>
                <a:lnTo>
                  <a:pt x="98821" y="189309"/>
                </a:lnTo>
                <a:lnTo>
                  <a:pt x="98226" y="181822"/>
                </a:lnTo>
                <a:lnTo>
                  <a:pt x="72460" y="151302"/>
                </a:lnTo>
                <a:lnTo>
                  <a:pt x="47284" y="146846"/>
                </a:lnTo>
                <a:lnTo>
                  <a:pt x="47072" y="146846"/>
                </a:lnTo>
                <a:lnTo>
                  <a:pt x="44201" y="146598"/>
                </a:lnTo>
                <a:lnTo>
                  <a:pt x="44201" y="112366"/>
                </a:lnTo>
                <a:lnTo>
                  <a:pt x="46434" y="112366"/>
                </a:lnTo>
                <a:lnTo>
                  <a:pt x="57903" y="111742"/>
                </a:lnTo>
                <a:lnTo>
                  <a:pt x="68194" y="109818"/>
                </a:lnTo>
                <a:lnTo>
                  <a:pt x="68052" y="109818"/>
                </a:lnTo>
                <a:lnTo>
                  <a:pt x="76432" y="106756"/>
                </a:lnTo>
                <a:lnTo>
                  <a:pt x="96291" y="73075"/>
                </a:lnTo>
                <a:lnTo>
                  <a:pt x="95519" y="64853"/>
                </a:lnTo>
                <a:lnTo>
                  <a:pt x="61056" y="34911"/>
                </a:lnTo>
                <a:lnTo>
                  <a:pt x="51494" y="34232"/>
                </a:lnTo>
                <a:lnTo>
                  <a:pt x="124479" y="34232"/>
                </a:lnTo>
                <a:lnTo>
                  <a:pt x="128140" y="40964"/>
                </a:lnTo>
                <a:lnTo>
                  <a:pt x="132047" y="54668"/>
                </a:lnTo>
                <a:lnTo>
                  <a:pt x="133350" y="70103"/>
                </a:lnTo>
                <a:lnTo>
                  <a:pt x="132847" y="79544"/>
                </a:lnTo>
                <a:lnTo>
                  <a:pt x="115006" y="115863"/>
                </a:lnTo>
                <a:lnTo>
                  <a:pt x="99863" y="126501"/>
                </a:lnTo>
                <a:lnTo>
                  <a:pt x="107007" y="129646"/>
                </a:lnTo>
                <a:lnTo>
                  <a:pt x="133200" y="162077"/>
                </a:lnTo>
                <a:lnTo>
                  <a:pt x="136954" y="189309"/>
                </a:lnTo>
                <a:lnTo>
                  <a:pt x="135647" y="204279"/>
                </a:lnTo>
                <a:lnTo>
                  <a:pt x="131432" y="218922"/>
                </a:lnTo>
                <a:lnTo>
                  <a:pt x="131377" y="219113"/>
                </a:lnTo>
                <a:lnTo>
                  <a:pt x="125536" y="230085"/>
                </a:lnTo>
                <a:close/>
              </a:path>
              <a:path w="231140" h="266700">
                <a:moveTo>
                  <a:pt x="57149" y="266547"/>
                </a:moveTo>
                <a:lnTo>
                  <a:pt x="42471" y="265654"/>
                </a:lnTo>
                <a:lnTo>
                  <a:pt x="28054" y="262975"/>
                </a:lnTo>
                <a:lnTo>
                  <a:pt x="13896" y="258510"/>
                </a:lnTo>
                <a:lnTo>
                  <a:pt x="0" y="252259"/>
                </a:lnTo>
                <a:lnTo>
                  <a:pt x="0" y="211635"/>
                </a:lnTo>
                <a:lnTo>
                  <a:pt x="14566" y="219710"/>
                </a:lnTo>
                <a:lnTo>
                  <a:pt x="28946" y="225475"/>
                </a:lnTo>
                <a:lnTo>
                  <a:pt x="43141" y="228933"/>
                </a:lnTo>
                <a:lnTo>
                  <a:pt x="57149" y="230085"/>
                </a:lnTo>
                <a:lnTo>
                  <a:pt x="125536" y="230085"/>
                </a:lnTo>
                <a:lnTo>
                  <a:pt x="124261" y="232478"/>
                </a:lnTo>
                <a:lnTo>
                  <a:pt x="114300" y="244372"/>
                </a:lnTo>
                <a:lnTo>
                  <a:pt x="102244" y="254074"/>
                </a:lnTo>
                <a:lnTo>
                  <a:pt x="88701" y="261003"/>
                </a:lnTo>
                <a:lnTo>
                  <a:pt x="73669" y="265161"/>
                </a:lnTo>
                <a:lnTo>
                  <a:pt x="57149" y="266547"/>
                </a:lnTo>
                <a:close/>
              </a:path>
              <a:path w="231140" h="266700">
                <a:moveTo>
                  <a:pt x="214063" y="266547"/>
                </a:moveTo>
                <a:lnTo>
                  <a:pt x="201265" y="266547"/>
                </a:lnTo>
                <a:lnTo>
                  <a:pt x="195907" y="264470"/>
                </a:lnTo>
                <a:lnTo>
                  <a:pt x="191540" y="260298"/>
                </a:lnTo>
                <a:lnTo>
                  <a:pt x="187274" y="256031"/>
                </a:lnTo>
                <a:lnTo>
                  <a:pt x="185142" y="250773"/>
                </a:lnTo>
                <a:lnTo>
                  <a:pt x="185142" y="238276"/>
                </a:lnTo>
                <a:lnTo>
                  <a:pt x="187274" y="232961"/>
                </a:lnTo>
                <a:lnTo>
                  <a:pt x="191540" y="228599"/>
                </a:lnTo>
                <a:lnTo>
                  <a:pt x="195907" y="224237"/>
                </a:lnTo>
                <a:lnTo>
                  <a:pt x="201265" y="222055"/>
                </a:lnTo>
                <a:lnTo>
                  <a:pt x="213964" y="222055"/>
                </a:lnTo>
                <a:lnTo>
                  <a:pt x="219372" y="224237"/>
                </a:lnTo>
                <a:lnTo>
                  <a:pt x="228301" y="232961"/>
                </a:lnTo>
                <a:lnTo>
                  <a:pt x="230534" y="238276"/>
                </a:lnTo>
                <a:lnTo>
                  <a:pt x="230534" y="250773"/>
                </a:lnTo>
                <a:lnTo>
                  <a:pt x="228301" y="256031"/>
                </a:lnTo>
                <a:lnTo>
                  <a:pt x="219471" y="264470"/>
                </a:lnTo>
                <a:lnTo>
                  <a:pt x="214063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723601"/>
            <a:ext cx="4897330" cy="3470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14509" y="4405970"/>
            <a:ext cx="250825" cy="266700"/>
          </a:xfrm>
          <a:custGeom>
            <a:avLst/>
            <a:gdLst/>
            <a:ahLst/>
            <a:cxnLst/>
            <a:rect l="l" t="t" r="r" b="b"/>
            <a:pathLst>
              <a:path w="250825" h="266700">
                <a:moveTo>
                  <a:pt x="175170" y="177555"/>
                </a:moveTo>
                <a:lnTo>
                  <a:pt x="0" y="177555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51"/>
                </a:lnTo>
                <a:lnTo>
                  <a:pt x="109984" y="70551"/>
                </a:lnTo>
                <a:lnTo>
                  <a:pt x="49857" y="145856"/>
                </a:lnTo>
                <a:lnTo>
                  <a:pt x="175170" y="145856"/>
                </a:lnTo>
                <a:lnTo>
                  <a:pt x="175170" y="177555"/>
                </a:lnTo>
                <a:close/>
              </a:path>
              <a:path w="250825" h="266700">
                <a:moveTo>
                  <a:pt x="146148" y="145856"/>
                </a:moveTo>
                <a:lnTo>
                  <a:pt x="109984" y="145856"/>
                </a:lnTo>
                <a:lnTo>
                  <a:pt x="109984" y="70551"/>
                </a:lnTo>
                <a:lnTo>
                  <a:pt x="146148" y="70551"/>
                </a:lnTo>
                <a:lnTo>
                  <a:pt x="146148" y="145856"/>
                </a:lnTo>
                <a:close/>
              </a:path>
              <a:path w="250825" h="266700">
                <a:moveTo>
                  <a:pt x="146148" y="263280"/>
                </a:moveTo>
                <a:lnTo>
                  <a:pt x="109984" y="263280"/>
                </a:lnTo>
                <a:lnTo>
                  <a:pt x="109984" y="177555"/>
                </a:lnTo>
                <a:lnTo>
                  <a:pt x="146148" y="177555"/>
                </a:lnTo>
                <a:lnTo>
                  <a:pt x="146148" y="263280"/>
                </a:lnTo>
                <a:close/>
              </a:path>
              <a:path w="250825" h="266700">
                <a:moveTo>
                  <a:pt x="234155" y="266251"/>
                </a:moveTo>
                <a:lnTo>
                  <a:pt x="221356" y="266251"/>
                </a:lnTo>
                <a:lnTo>
                  <a:pt x="215999" y="264175"/>
                </a:lnTo>
                <a:lnTo>
                  <a:pt x="211632" y="260003"/>
                </a:lnTo>
                <a:lnTo>
                  <a:pt x="207366" y="255736"/>
                </a:lnTo>
                <a:lnTo>
                  <a:pt x="205233" y="250478"/>
                </a:lnTo>
                <a:lnTo>
                  <a:pt x="205233" y="237981"/>
                </a:lnTo>
                <a:lnTo>
                  <a:pt x="207366" y="232666"/>
                </a:lnTo>
                <a:lnTo>
                  <a:pt x="211632" y="228304"/>
                </a:lnTo>
                <a:lnTo>
                  <a:pt x="215999" y="223941"/>
                </a:lnTo>
                <a:lnTo>
                  <a:pt x="221356" y="221760"/>
                </a:lnTo>
                <a:lnTo>
                  <a:pt x="234056" y="221760"/>
                </a:lnTo>
                <a:lnTo>
                  <a:pt x="239463" y="223941"/>
                </a:lnTo>
                <a:lnTo>
                  <a:pt x="248393" y="232666"/>
                </a:lnTo>
                <a:lnTo>
                  <a:pt x="250626" y="237981"/>
                </a:lnTo>
                <a:lnTo>
                  <a:pt x="250626" y="250478"/>
                </a:lnTo>
                <a:lnTo>
                  <a:pt x="248393" y="255736"/>
                </a:lnTo>
                <a:lnTo>
                  <a:pt x="239562" y="264175"/>
                </a:lnTo>
                <a:lnTo>
                  <a:pt x="234155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9463" y="4405970"/>
            <a:ext cx="7604917" cy="35049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29243" y="5095198"/>
            <a:ext cx="236220" cy="262890"/>
          </a:xfrm>
          <a:custGeom>
            <a:avLst/>
            <a:gdLst/>
            <a:ahLst/>
            <a:cxnLst/>
            <a:rect l="l" t="t" r="r" b="b"/>
            <a:pathLst>
              <a:path w="236220" h="262889">
                <a:moveTo>
                  <a:pt x="19496" y="135130"/>
                </a:moveTo>
                <a:lnTo>
                  <a:pt x="19496" y="0"/>
                </a:lnTo>
                <a:lnTo>
                  <a:pt x="134837" y="0"/>
                </a:lnTo>
                <a:lnTo>
                  <a:pt x="134837" y="33032"/>
                </a:lnTo>
                <a:lnTo>
                  <a:pt x="53280" y="33032"/>
                </a:lnTo>
                <a:lnTo>
                  <a:pt x="53280" y="98669"/>
                </a:lnTo>
                <a:lnTo>
                  <a:pt x="65015" y="98669"/>
                </a:lnTo>
                <a:lnTo>
                  <a:pt x="79371" y="99815"/>
                </a:lnTo>
                <a:lnTo>
                  <a:pt x="95733" y="104140"/>
                </a:lnTo>
                <a:lnTo>
                  <a:pt x="110402" y="111349"/>
                </a:lnTo>
                <a:lnTo>
                  <a:pt x="123378" y="121443"/>
                </a:lnTo>
                <a:lnTo>
                  <a:pt x="132078" y="131416"/>
                </a:lnTo>
                <a:lnTo>
                  <a:pt x="49559" y="131416"/>
                </a:lnTo>
                <a:lnTo>
                  <a:pt x="39420" y="131648"/>
                </a:lnTo>
                <a:lnTo>
                  <a:pt x="31695" y="132289"/>
                </a:lnTo>
                <a:lnTo>
                  <a:pt x="31346" y="132289"/>
                </a:lnTo>
                <a:lnTo>
                  <a:pt x="24389" y="133505"/>
                </a:lnTo>
                <a:lnTo>
                  <a:pt x="19496" y="135130"/>
                </a:lnTo>
                <a:close/>
              </a:path>
              <a:path w="236220" h="262889">
                <a:moveTo>
                  <a:pt x="65015" y="98669"/>
                </a:moveTo>
                <a:lnTo>
                  <a:pt x="53280" y="98669"/>
                </a:lnTo>
                <a:lnTo>
                  <a:pt x="57234" y="98374"/>
                </a:lnTo>
                <a:lnTo>
                  <a:pt x="61317" y="98374"/>
                </a:lnTo>
                <a:lnTo>
                  <a:pt x="65015" y="98669"/>
                </a:lnTo>
                <a:close/>
              </a:path>
              <a:path w="236220" h="262889">
                <a:moveTo>
                  <a:pt x="134285" y="227104"/>
                </a:moveTo>
                <a:lnTo>
                  <a:pt x="54768" y="227104"/>
                </a:lnTo>
                <a:lnTo>
                  <a:pt x="66051" y="226248"/>
                </a:lnTo>
                <a:lnTo>
                  <a:pt x="76385" y="223682"/>
                </a:lnTo>
                <a:lnTo>
                  <a:pt x="106151" y="198164"/>
                </a:lnTo>
                <a:lnTo>
                  <a:pt x="110132" y="179784"/>
                </a:lnTo>
                <a:lnTo>
                  <a:pt x="109044" y="169930"/>
                </a:lnTo>
                <a:lnTo>
                  <a:pt x="83547" y="139280"/>
                </a:lnTo>
                <a:lnTo>
                  <a:pt x="49559" y="131416"/>
                </a:lnTo>
                <a:lnTo>
                  <a:pt x="132078" y="131416"/>
                </a:lnTo>
                <a:lnTo>
                  <a:pt x="134056" y="133684"/>
                </a:lnTo>
                <a:lnTo>
                  <a:pt x="141684" y="147488"/>
                </a:lnTo>
                <a:lnTo>
                  <a:pt x="146260" y="162855"/>
                </a:lnTo>
                <a:lnTo>
                  <a:pt x="147786" y="179784"/>
                </a:lnTo>
                <a:lnTo>
                  <a:pt x="146279" y="197307"/>
                </a:lnTo>
                <a:lnTo>
                  <a:pt x="141758" y="213119"/>
                </a:lnTo>
                <a:lnTo>
                  <a:pt x="134285" y="227104"/>
                </a:lnTo>
                <a:close/>
              </a:path>
              <a:path w="236220" h="262889">
                <a:moveTo>
                  <a:pt x="61317" y="262527"/>
                </a:moveTo>
                <a:lnTo>
                  <a:pt x="45652" y="261570"/>
                </a:lnTo>
                <a:lnTo>
                  <a:pt x="30212" y="258697"/>
                </a:lnTo>
                <a:lnTo>
                  <a:pt x="14994" y="253908"/>
                </a:lnTo>
                <a:lnTo>
                  <a:pt x="0" y="247201"/>
                </a:lnTo>
                <a:lnTo>
                  <a:pt x="0" y="208806"/>
                </a:lnTo>
                <a:lnTo>
                  <a:pt x="13915" y="216813"/>
                </a:lnTo>
                <a:lnTo>
                  <a:pt x="27681" y="222530"/>
                </a:lnTo>
                <a:lnTo>
                  <a:pt x="41299" y="225960"/>
                </a:lnTo>
                <a:lnTo>
                  <a:pt x="54768" y="227104"/>
                </a:lnTo>
                <a:lnTo>
                  <a:pt x="134321" y="227104"/>
                </a:lnTo>
                <a:lnTo>
                  <a:pt x="123675" y="239610"/>
                </a:lnTo>
                <a:lnTo>
                  <a:pt x="110793" y="249636"/>
                </a:lnTo>
                <a:lnTo>
                  <a:pt x="96105" y="256798"/>
                </a:lnTo>
                <a:lnTo>
                  <a:pt x="79613" y="261095"/>
                </a:lnTo>
                <a:lnTo>
                  <a:pt x="61317" y="262527"/>
                </a:lnTo>
                <a:close/>
              </a:path>
              <a:path w="236220" h="262889">
                <a:moveTo>
                  <a:pt x="219421" y="262822"/>
                </a:moveTo>
                <a:lnTo>
                  <a:pt x="206622" y="262822"/>
                </a:lnTo>
                <a:lnTo>
                  <a:pt x="201265" y="260746"/>
                </a:lnTo>
                <a:lnTo>
                  <a:pt x="196898" y="256574"/>
                </a:lnTo>
                <a:lnTo>
                  <a:pt x="192632" y="252307"/>
                </a:lnTo>
                <a:lnTo>
                  <a:pt x="190499" y="247049"/>
                </a:lnTo>
                <a:lnTo>
                  <a:pt x="190499" y="234552"/>
                </a:lnTo>
                <a:lnTo>
                  <a:pt x="192632" y="229237"/>
                </a:lnTo>
                <a:lnTo>
                  <a:pt x="196898" y="224875"/>
                </a:lnTo>
                <a:lnTo>
                  <a:pt x="201265" y="220512"/>
                </a:lnTo>
                <a:lnTo>
                  <a:pt x="206622" y="218331"/>
                </a:lnTo>
                <a:lnTo>
                  <a:pt x="219322" y="218331"/>
                </a:lnTo>
                <a:lnTo>
                  <a:pt x="224729" y="220512"/>
                </a:lnTo>
                <a:lnTo>
                  <a:pt x="233659" y="229237"/>
                </a:lnTo>
                <a:lnTo>
                  <a:pt x="235892" y="234552"/>
                </a:lnTo>
                <a:lnTo>
                  <a:pt x="235892" y="247049"/>
                </a:lnTo>
                <a:lnTo>
                  <a:pt x="233659" y="252307"/>
                </a:lnTo>
                <a:lnTo>
                  <a:pt x="224828" y="260746"/>
                </a:lnTo>
                <a:lnTo>
                  <a:pt x="219421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546" y="5091769"/>
            <a:ext cx="9039915" cy="35049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7341" y="5777567"/>
            <a:ext cx="238125" cy="266700"/>
          </a:xfrm>
          <a:custGeom>
            <a:avLst/>
            <a:gdLst/>
            <a:ahLst/>
            <a:cxnLst/>
            <a:rect l="l" t="t" r="r" b="b"/>
            <a:pathLst>
              <a:path w="238125" h="266700">
                <a:moveTo>
                  <a:pt x="81822" y="266251"/>
                </a:moveTo>
                <a:lnTo>
                  <a:pt x="34774" y="251769"/>
                </a:lnTo>
                <a:lnTo>
                  <a:pt x="5622" y="210779"/>
                </a:lnTo>
                <a:lnTo>
                  <a:pt x="0" y="172381"/>
                </a:lnTo>
                <a:lnTo>
                  <a:pt x="613" y="159175"/>
                </a:lnTo>
                <a:lnTo>
                  <a:pt x="11575" y="110880"/>
                </a:lnTo>
                <a:lnTo>
                  <a:pt x="34765" y="66567"/>
                </a:lnTo>
                <a:lnTo>
                  <a:pt x="69692" y="26753"/>
                </a:lnTo>
                <a:lnTo>
                  <a:pt x="99830" y="2686"/>
                </a:lnTo>
                <a:lnTo>
                  <a:pt x="103550" y="0"/>
                </a:lnTo>
                <a:lnTo>
                  <a:pt x="126172" y="28432"/>
                </a:lnTo>
                <a:lnTo>
                  <a:pt x="111922" y="38250"/>
                </a:lnTo>
                <a:lnTo>
                  <a:pt x="98937" y="48519"/>
                </a:lnTo>
                <a:lnTo>
                  <a:pt x="67506" y="82211"/>
                </a:lnTo>
                <a:lnTo>
                  <a:pt x="46550" y="123681"/>
                </a:lnTo>
                <a:lnTo>
                  <a:pt x="125049" y="123681"/>
                </a:lnTo>
                <a:lnTo>
                  <a:pt x="128172" y="125417"/>
                </a:lnTo>
                <a:lnTo>
                  <a:pt x="139269" y="134988"/>
                </a:lnTo>
                <a:lnTo>
                  <a:pt x="148515" y="146467"/>
                </a:lnTo>
                <a:lnTo>
                  <a:pt x="148970" y="147341"/>
                </a:lnTo>
                <a:lnTo>
                  <a:pt x="71603" y="147341"/>
                </a:lnTo>
                <a:lnTo>
                  <a:pt x="65302" y="148437"/>
                </a:lnTo>
                <a:lnTo>
                  <a:pt x="59647" y="150618"/>
                </a:lnTo>
                <a:lnTo>
                  <a:pt x="53991" y="152704"/>
                </a:lnTo>
                <a:lnTo>
                  <a:pt x="46947" y="156571"/>
                </a:lnTo>
                <a:lnTo>
                  <a:pt x="38513" y="162229"/>
                </a:lnTo>
                <a:lnTo>
                  <a:pt x="37521" y="168077"/>
                </a:lnTo>
                <a:lnTo>
                  <a:pt x="37192" y="172381"/>
                </a:lnTo>
                <a:lnTo>
                  <a:pt x="37138" y="173087"/>
                </a:lnTo>
                <a:lnTo>
                  <a:pt x="49675" y="217883"/>
                </a:lnTo>
                <a:lnTo>
                  <a:pt x="82417" y="232028"/>
                </a:lnTo>
                <a:lnTo>
                  <a:pt x="147181" y="232028"/>
                </a:lnTo>
                <a:lnTo>
                  <a:pt x="137483" y="243629"/>
                </a:lnTo>
                <a:lnTo>
                  <a:pt x="125410" y="253529"/>
                </a:lnTo>
                <a:lnTo>
                  <a:pt x="112109" y="260598"/>
                </a:lnTo>
                <a:lnTo>
                  <a:pt x="97579" y="264838"/>
                </a:lnTo>
                <a:lnTo>
                  <a:pt x="81822" y="266251"/>
                </a:lnTo>
                <a:close/>
              </a:path>
              <a:path w="238125" h="266700">
                <a:moveTo>
                  <a:pt x="125049" y="123681"/>
                </a:moveTo>
                <a:lnTo>
                  <a:pt x="46550" y="123681"/>
                </a:lnTo>
                <a:lnTo>
                  <a:pt x="56819" y="119056"/>
                </a:lnTo>
                <a:lnTo>
                  <a:pt x="67088" y="115752"/>
                </a:lnTo>
                <a:lnTo>
                  <a:pt x="77357" y="113769"/>
                </a:lnTo>
                <a:lnTo>
                  <a:pt x="87627" y="113109"/>
                </a:lnTo>
                <a:lnTo>
                  <a:pt x="102351" y="114477"/>
                </a:lnTo>
                <a:lnTo>
                  <a:pt x="115866" y="118580"/>
                </a:lnTo>
                <a:lnTo>
                  <a:pt x="125049" y="123681"/>
                </a:lnTo>
                <a:close/>
              </a:path>
              <a:path w="238125" h="266700">
                <a:moveTo>
                  <a:pt x="147181" y="232028"/>
                </a:moveTo>
                <a:lnTo>
                  <a:pt x="82417" y="232028"/>
                </a:lnTo>
                <a:lnTo>
                  <a:pt x="90956" y="231274"/>
                </a:lnTo>
                <a:lnTo>
                  <a:pt x="98714" y="229013"/>
                </a:lnTo>
                <a:lnTo>
                  <a:pt x="122768" y="198231"/>
                </a:lnTo>
                <a:lnTo>
                  <a:pt x="123494" y="189461"/>
                </a:lnTo>
                <a:lnTo>
                  <a:pt x="122829" y="181717"/>
                </a:lnTo>
                <a:lnTo>
                  <a:pt x="96816" y="150243"/>
                </a:lnTo>
                <a:lnTo>
                  <a:pt x="78547" y="147341"/>
                </a:lnTo>
                <a:lnTo>
                  <a:pt x="148970" y="147341"/>
                </a:lnTo>
                <a:lnTo>
                  <a:pt x="155004" y="158952"/>
                </a:lnTo>
                <a:lnTo>
                  <a:pt x="155120" y="159175"/>
                </a:lnTo>
                <a:lnTo>
                  <a:pt x="159076" y="173087"/>
                </a:lnTo>
                <a:lnTo>
                  <a:pt x="160403" y="188270"/>
                </a:lnTo>
                <a:lnTo>
                  <a:pt x="158971" y="203952"/>
                </a:lnTo>
                <a:lnTo>
                  <a:pt x="154673" y="218407"/>
                </a:lnTo>
                <a:lnTo>
                  <a:pt x="147511" y="231634"/>
                </a:lnTo>
                <a:lnTo>
                  <a:pt x="147181" y="232028"/>
                </a:lnTo>
                <a:close/>
              </a:path>
              <a:path w="238125" h="266700">
                <a:moveTo>
                  <a:pt x="221323" y="266251"/>
                </a:moveTo>
                <a:lnTo>
                  <a:pt x="208524" y="266251"/>
                </a:lnTo>
                <a:lnTo>
                  <a:pt x="203167" y="264175"/>
                </a:lnTo>
                <a:lnTo>
                  <a:pt x="198800" y="260003"/>
                </a:lnTo>
                <a:lnTo>
                  <a:pt x="194534" y="255736"/>
                </a:lnTo>
                <a:lnTo>
                  <a:pt x="192401" y="250478"/>
                </a:lnTo>
                <a:lnTo>
                  <a:pt x="192401" y="237981"/>
                </a:lnTo>
                <a:lnTo>
                  <a:pt x="194534" y="232666"/>
                </a:lnTo>
                <a:lnTo>
                  <a:pt x="198800" y="228304"/>
                </a:lnTo>
                <a:lnTo>
                  <a:pt x="203167" y="223941"/>
                </a:lnTo>
                <a:lnTo>
                  <a:pt x="208524" y="221760"/>
                </a:lnTo>
                <a:lnTo>
                  <a:pt x="221224" y="221760"/>
                </a:lnTo>
                <a:lnTo>
                  <a:pt x="226631" y="223941"/>
                </a:lnTo>
                <a:lnTo>
                  <a:pt x="235561" y="232666"/>
                </a:lnTo>
                <a:lnTo>
                  <a:pt x="237794" y="237981"/>
                </a:lnTo>
                <a:lnTo>
                  <a:pt x="237794" y="250478"/>
                </a:lnTo>
                <a:lnTo>
                  <a:pt x="235561" y="255736"/>
                </a:lnTo>
                <a:lnTo>
                  <a:pt x="226730" y="264175"/>
                </a:lnTo>
                <a:lnTo>
                  <a:pt x="221323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844" y="5780996"/>
            <a:ext cx="2464999" cy="26282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28797" y="6466795"/>
            <a:ext cx="236854" cy="262890"/>
          </a:xfrm>
          <a:custGeom>
            <a:avLst/>
            <a:gdLst/>
            <a:ahLst/>
            <a:cxnLst/>
            <a:rect l="l" t="t" r="r" b="b"/>
            <a:pathLst>
              <a:path w="236854" h="262890">
                <a:moveTo>
                  <a:pt x="50452" y="262822"/>
                </a:moveTo>
                <a:lnTo>
                  <a:pt x="17264" y="248840"/>
                </a:lnTo>
                <a:lnTo>
                  <a:pt x="112513" y="35413"/>
                </a:lnTo>
                <a:lnTo>
                  <a:pt x="0" y="35413"/>
                </a:lnTo>
                <a:lnTo>
                  <a:pt x="0" y="0"/>
                </a:lnTo>
                <a:lnTo>
                  <a:pt x="168175" y="0"/>
                </a:lnTo>
                <a:lnTo>
                  <a:pt x="50452" y="262822"/>
                </a:lnTo>
                <a:close/>
              </a:path>
              <a:path w="236854" h="262890">
                <a:moveTo>
                  <a:pt x="219868" y="262822"/>
                </a:moveTo>
                <a:lnTo>
                  <a:pt x="207069" y="262822"/>
                </a:lnTo>
                <a:lnTo>
                  <a:pt x="201711" y="260746"/>
                </a:lnTo>
                <a:lnTo>
                  <a:pt x="197345" y="256574"/>
                </a:lnTo>
                <a:lnTo>
                  <a:pt x="193079" y="252307"/>
                </a:lnTo>
                <a:lnTo>
                  <a:pt x="190946" y="247049"/>
                </a:lnTo>
                <a:lnTo>
                  <a:pt x="190946" y="234552"/>
                </a:lnTo>
                <a:lnTo>
                  <a:pt x="193079" y="229237"/>
                </a:lnTo>
                <a:lnTo>
                  <a:pt x="197345" y="224875"/>
                </a:lnTo>
                <a:lnTo>
                  <a:pt x="201711" y="220512"/>
                </a:lnTo>
                <a:lnTo>
                  <a:pt x="207069" y="218331"/>
                </a:lnTo>
                <a:lnTo>
                  <a:pt x="219769" y="218331"/>
                </a:lnTo>
                <a:lnTo>
                  <a:pt x="225176" y="220512"/>
                </a:lnTo>
                <a:lnTo>
                  <a:pt x="234106" y="229237"/>
                </a:lnTo>
                <a:lnTo>
                  <a:pt x="236338" y="234552"/>
                </a:lnTo>
                <a:lnTo>
                  <a:pt x="236338" y="247049"/>
                </a:lnTo>
                <a:lnTo>
                  <a:pt x="234106" y="252307"/>
                </a:lnTo>
                <a:lnTo>
                  <a:pt x="225275" y="260746"/>
                </a:lnTo>
                <a:lnTo>
                  <a:pt x="219868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9463" y="6466347"/>
            <a:ext cx="3077760" cy="26327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22546" y="7149165"/>
            <a:ext cx="243204" cy="266700"/>
          </a:xfrm>
          <a:custGeom>
            <a:avLst/>
            <a:gdLst/>
            <a:ahLst/>
            <a:cxnLst/>
            <a:rect l="l" t="t" r="r" b="b"/>
            <a:pathLst>
              <a:path w="243204" h="266700">
                <a:moveTo>
                  <a:pt x="83343" y="266251"/>
                </a:moveTo>
                <a:lnTo>
                  <a:pt x="36658" y="254196"/>
                </a:lnTo>
                <a:lnTo>
                  <a:pt x="5990" y="220752"/>
                </a:lnTo>
                <a:lnTo>
                  <a:pt x="30" y="191995"/>
                </a:lnTo>
                <a:lnTo>
                  <a:pt x="0" y="191690"/>
                </a:lnTo>
                <a:lnTo>
                  <a:pt x="2201" y="173758"/>
                </a:lnTo>
                <a:lnTo>
                  <a:pt x="2297" y="172977"/>
                </a:lnTo>
                <a:lnTo>
                  <a:pt x="9190" y="156570"/>
                </a:lnTo>
                <a:lnTo>
                  <a:pt x="20677" y="142469"/>
                </a:lnTo>
                <a:lnTo>
                  <a:pt x="36760" y="130673"/>
                </a:lnTo>
                <a:lnTo>
                  <a:pt x="29086" y="123986"/>
                </a:lnTo>
                <a:lnTo>
                  <a:pt x="7780" y="89736"/>
                </a:lnTo>
                <a:lnTo>
                  <a:pt x="7739" y="89596"/>
                </a:lnTo>
                <a:lnTo>
                  <a:pt x="6459" y="81951"/>
                </a:lnTo>
                <a:lnTo>
                  <a:pt x="6399" y="81596"/>
                </a:lnTo>
                <a:lnTo>
                  <a:pt x="6015" y="74266"/>
                </a:lnTo>
                <a:lnTo>
                  <a:pt x="18761" y="32503"/>
                </a:lnTo>
                <a:lnTo>
                  <a:pt x="54346" y="5285"/>
                </a:lnTo>
                <a:lnTo>
                  <a:pt x="84831" y="0"/>
                </a:lnTo>
                <a:lnTo>
                  <a:pt x="100430" y="1321"/>
                </a:lnTo>
                <a:lnTo>
                  <a:pt x="139749" y="21135"/>
                </a:lnTo>
                <a:lnTo>
                  <a:pt x="151348" y="35423"/>
                </a:lnTo>
                <a:lnTo>
                  <a:pt x="84088" y="35423"/>
                </a:lnTo>
                <a:lnTo>
                  <a:pt x="75418" y="36102"/>
                </a:lnTo>
                <a:lnTo>
                  <a:pt x="43578" y="65792"/>
                </a:lnTo>
                <a:lnTo>
                  <a:pt x="42906" y="74266"/>
                </a:lnTo>
                <a:lnTo>
                  <a:pt x="43620" y="81596"/>
                </a:lnTo>
                <a:lnTo>
                  <a:pt x="76134" y="112392"/>
                </a:lnTo>
                <a:lnTo>
                  <a:pt x="84385" y="113109"/>
                </a:lnTo>
                <a:lnTo>
                  <a:pt x="148003" y="113109"/>
                </a:lnTo>
                <a:lnTo>
                  <a:pt x="143972" y="118533"/>
                </a:lnTo>
                <a:lnTo>
                  <a:pt x="129777" y="130673"/>
                </a:lnTo>
                <a:lnTo>
                  <a:pt x="145599" y="142317"/>
                </a:lnTo>
                <a:lnTo>
                  <a:pt x="151298" y="149427"/>
                </a:lnTo>
                <a:lnTo>
                  <a:pt x="82599" y="149427"/>
                </a:lnTo>
                <a:lnTo>
                  <a:pt x="73083" y="150134"/>
                </a:lnTo>
                <a:lnTo>
                  <a:pt x="40733" y="173573"/>
                </a:lnTo>
                <a:lnTo>
                  <a:pt x="38378" y="181246"/>
                </a:lnTo>
                <a:lnTo>
                  <a:pt x="38285" y="181553"/>
                </a:lnTo>
                <a:lnTo>
                  <a:pt x="37545" y="189756"/>
                </a:lnTo>
                <a:lnTo>
                  <a:pt x="37504" y="190204"/>
                </a:lnTo>
                <a:lnTo>
                  <a:pt x="38304" y="198792"/>
                </a:lnTo>
                <a:lnTo>
                  <a:pt x="65112" y="228008"/>
                </a:lnTo>
                <a:lnTo>
                  <a:pt x="83641" y="230837"/>
                </a:lnTo>
                <a:lnTo>
                  <a:pt x="154564" y="230837"/>
                </a:lnTo>
                <a:lnTo>
                  <a:pt x="152716" y="234014"/>
                </a:lnTo>
                <a:lnTo>
                  <a:pt x="142428" y="245268"/>
                </a:lnTo>
                <a:lnTo>
                  <a:pt x="129973" y="254449"/>
                </a:lnTo>
                <a:lnTo>
                  <a:pt x="116215" y="260893"/>
                </a:lnTo>
                <a:lnTo>
                  <a:pt x="116421" y="260893"/>
                </a:lnTo>
                <a:lnTo>
                  <a:pt x="100542" y="264912"/>
                </a:lnTo>
                <a:lnTo>
                  <a:pt x="100801" y="264912"/>
                </a:lnTo>
                <a:lnTo>
                  <a:pt x="83343" y="266251"/>
                </a:lnTo>
                <a:close/>
              </a:path>
              <a:path w="243204" h="266700">
                <a:moveTo>
                  <a:pt x="148003" y="113109"/>
                </a:moveTo>
                <a:lnTo>
                  <a:pt x="84385" y="113109"/>
                </a:lnTo>
                <a:lnTo>
                  <a:pt x="92552" y="112392"/>
                </a:lnTo>
                <a:lnTo>
                  <a:pt x="100086" y="110244"/>
                </a:lnTo>
                <a:lnTo>
                  <a:pt x="125164" y="74266"/>
                </a:lnTo>
                <a:lnTo>
                  <a:pt x="124438" y="66167"/>
                </a:lnTo>
                <a:lnTo>
                  <a:pt x="92499" y="36102"/>
                </a:lnTo>
                <a:lnTo>
                  <a:pt x="84088" y="35423"/>
                </a:lnTo>
                <a:lnTo>
                  <a:pt x="151348" y="35423"/>
                </a:lnTo>
                <a:lnTo>
                  <a:pt x="156604" y="44687"/>
                </a:lnTo>
                <a:lnTo>
                  <a:pt x="160817" y="58277"/>
                </a:lnTo>
                <a:lnTo>
                  <a:pt x="162222" y="73075"/>
                </a:lnTo>
                <a:lnTo>
                  <a:pt x="160297" y="88891"/>
                </a:lnTo>
                <a:lnTo>
                  <a:pt x="160194" y="89736"/>
                </a:lnTo>
                <a:lnTo>
                  <a:pt x="154111" y="104889"/>
                </a:lnTo>
                <a:lnTo>
                  <a:pt x="148003" y="113109"/>
                </a:lnTo>
                <a:close/>
              </a:path>
              <a:path w="243204" h="266700">
                <a:moveTo>
                  <a:pt x="154564" y="230837"/>
                </a:moveTo>
                <a:lnTo>
                  <a:pt x="83641" y="230837"/>
                </a:lnTo>
                <a:lnTo>
                  <a:pt x="93745" y="230130"/>
                </a:lnTo>
                <a:lnTo>
                  <a:pt x="93192" y="230130"/>
                </a:lnTo>
                <a:lnTo>
                  <a:pt x="125127" y="208474"/>
                </a:lnTo>
                <a:lnTo>
                  <a:pt x="128289" y="193480"/>
                </a:lnTo>
                <a:lnTo>
                  <a:pt x="128289" y="189756"/>
                </a:lnTo>
                <a:lnTo>
                  <a:pt x="127518" y="181553"/>
                </a:lnTo>
                <a:lnTo>
                  <a:pt x="127489" y="181246"/>
                </a:lnTo>
                <a:lnTo>
                  <a:pt x="125147" y="173758"/>
                </a:lnTo>
                <a:lnTo>
                  <a:pt x="125089" y="173573"/>
                </a:lnTo>
                <a:lnTo>
                  <a:pt x="92245" y="150134"/>
                </a:lnTo>
                <a:lnTo>
                  <a:pt x="82599" y="149427"/>
                </a:lnTo>
                <a:lnTo>
                  <a:pt x="151298" y="149427"/>
                </a:lnTo>
                <a:lnTo>
                  <a:pt x="156901" y="156419"/>
                </a:lnTo>
                <a:lnTo>
                  <a:pt x="163682" y="172977"/>
                </a:lnTo>
                <a:lnTo>
                  <a:pt x="165906" y="191690"/>
                </a:lnTo>
                <a:lnTo>
                  <a:pt x="165942" y="191995"/>
                </a:lnTo>
                <a:lnTo>
                  <a:pt x="164553" y="206542"/>
                </a:lnTo>
                <a:lnTo>
                  <a:pt x="164473" y="207379"/>
                </a:lnTo>
                <a:lnTo>
                  <a:pt x="160064" y="221385"/>
                </a:lnTo>
                <a:lnTo>
                  <a:pt x="154564" y="230837"/>
                </a:lnTo>
                <a:close/>
              </a:path>
              <a:path w="243204" h="266700">
                <a:moveTo>
                  <a:pt x="226118" y="266251"/>
                </a:moveTo>
                <a:lnTo>
                  <a:pt x="213320" y="266251"/>
                </a:lnTo>
                <a:lnTo>
                  <a:pt x="207962" y="264175"/>
                </a:lnTo>
                <a:lnTo>
                  <a:pt x="203596" y="260003"/>
                </a:lnTo>
                <a:lnTo>
                  <a:pt x="199329" y="255736"/>
                </a:lnTo>
                <a:lnTo>
                  <a:pt x="197197" y="250478"/>
                </a:lnTo>
                <a:lnTo>
                  <a:pt x="197197" y="237981"/>
                </a:lnTo>
                <a:lnTo>
                  <a:pt x="199329" y="232666"/>
                </a:lnTo>
                <a:lnTo>
                  <a:pt x="203596" y="228304"/>
                </a:lnTo>
                <a:lnTo>
                  <a:pt x="207962" y="223941"/>
                </a:lnTo>
                <a:lnTo>
                  <a:pt x="213320" y="221760"/>
                </a:lnTo>
                <a:lnTo>
                  <a:pt x="226019" y="221760"/>
                </a:lnTo>
                <a:lnTo>
                  <a:pt x="231427" y="223941"/>
                </a:lnTo>
                <a:lnTo>
                  <a:pt x="240356" y="232666"/>
                </a:lnTo>
                <a:lnTo>
                  <a:pt x="242589" y="237981"/>
                </a:lnTo>
                <a:lnTo>
                  <a:pt x="242589" y="250478"/>
                </a:lnTo>
                <a:lnTo>
                  <a:pt x="240356" y="255736"/>
                </a:lnTo>
                <a:lnTo>
                  <a:pt x="231526" y="264175"/>
                </a:lnTo>
                <a:lnTo>
                  <a:pt x="226118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1546" y="7152594"/>
            <a:ext cx="6403134" cy="34706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294" y="770766"/>
            <a:ext cx="3358607" cy="443506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3873" y="2328895"/>
          <a:ext cx="4874257" cy="836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465">
                <a:tc>
                  <a:txBody>
                    <a:bodyPr/>
                    <a:lstStyle/>
                    <a:p>
                      <a:pPr marR="64769" algn="ctr">
                        <a:lnSpc>
                          <a:spcPts val="2830"/>
                        </a:lnSpc>
                      </a:pPr>
                      <a:r>
                        <a:rPr sz="3000" spc="-25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&gt;&gt;&gt;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</a:pPr>
                      <a:r>
                        <a:rPr sz="3000" spc="-10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import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2830"/>
                        </a:lnSpc>
                      </a:pPr>
                      <a:r>
                        <a:rPr sz="3000" spc="-10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pandas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2830"/>
                        </a:lnSpc>
                      </a:pPr>
                      <a:r>
                        <a:rPr sz="3000" spc="-25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2830"/>
                        </a:lnSpc>
                      </a:pPr>
                      <a:r>
                        <a:rPr sz="3000" spc="-25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pd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marR="64769" algn="ctr">
                        <a:lnSpc>
                          <a:spcPts val="3130"/>
                        </a:lnSpc>
                      </a:pPr>
                      <a:r>
                        <a:rPr sz="3000" spc="-25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&gt;&gt;&gt;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0"/>
                        </a:lnSpc>
                      </a:pPr>
                      <a:r>
                        <a:rPr sz="3000" spc="-10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import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3130"/>
                        </a:lnSpc>
                      </a:pPr>
                      <a:r>
                        <a:rPr sz="3000" spc="-25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os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42923" y="3589752"/>
            <a:ext cx="11111865" cy="505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HOUSING_PATH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'datasets/housing/'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3000">
              <a:latin typeface="Consolas"/>
              <a:cs typeface="Consolas"/>
            </a:endParaRPr>
          </a:p>
          <a:p>
            <a:pPr marL="1383665" marR="5080" indent="-1371600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def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load_housing_data(housing_path=HOUSING_PATH):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csv_path</a:t>
            </a:r>
            <a:r>
              <a:rPr sz="30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os.path.join(housing_path,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"housing.csv")</a:t>
            </a:r>
            <a:endParaRPr sz="3000">
              <a:latin typeface="Consolas"/>
              <a:cs typeface="Consolas"/>
            </a:endParaRPr>
          </a:p>
          <a:p>
            <a:pPr marL="1383665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return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pd.read_csv(csv_path)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housing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load_housing_data()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housing.head()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3000">
              <a:latin typeface="Consolas"/>
              <a:cs typeface="Consolas"/>
            </a:endParaRPr>
          </a:p>
          <a:p>
            <a:pPr marL="3655060">
              <a:lnSpc>
                <a:spcPct val="10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#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this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294" y="770766"/>
            <a:ext cx="3358607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724" y="3402393"/>
            <a:ext cx="12419424" cy="22078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5123" y="7751188"/>
            <a:ext cx="4198211" cy="26670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294" y="770766"/>
            <a:ext cx="3358607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2352000"/>
            <a:ext cx="5052815" cy="3470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2872452"/>
            <a:ext cx="3678133" cy="26625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94729" y="3399751"/>
            <a:ext cx="1387475" cy="347345"/>
          </a:xfrm>
          <a:custGeom>
            <a:avLst/>
            <a:gdLst/>
            <a:ahLst/>
            <a:cxnLst/>
            <a:rect l="l" t="t" r="r" b="b"/>
            <a:pathLst>
              <a:path w="1387475" h="347345">
                <a:moveTo>
                  <a:pt x="33927" y="259851"/>
                </a:moveTo>
                <a:lnTo>
                  <a:pt x="0" y="259851"/>
                </a:lnTo>
                <a:lnTo>
                  <a:pt x="0" y="0"/>
                </a:lnTo>
                <a:lnTo>
                  <a:pt x="33927" y="0"/>
                </a:lnTo>
                <a:lnTo>
                  <a:pt x="33927" y="259851"/>
                </a:lnTo>
                <a:close/>
              </a:path>
              <a:path w="1387475" h="347345">
                <a:moveTo>
                  <a:pt x="163153" y="262822"/>
                </a:moveTo>
                <a:lnTo>
                  <a:pt x="112586" y="248846"/>
                </a:lnTo>
                <a:lnTo>
                  <a:pt x="79434" y="210034"/>
                </a:lnTo>
                <a:lnTo>
                  <a:pt x="73029" y="175164"/>
                </a:lnTo>
                <a:lnTo>
                  <a:pt x="74532" y="158565"/>
                </a:lnTo>
                <a:lnTo>
                  <a:pt x="74588" y="157945"/>
                </a:lnTo>
                <a:lnTo>
                  <a:pt x="79348" y="141943"/>
                </a:lnTo>
                <a:lnTo>
                  <a:pt x="79470" y="141535"/>
                </a:lnTo>
                <a:lnTo>
                  <a:pt x="87608" y="126688"/>
                </a:lnTo>
                <a:lnTo>
                  <a:pt x="128509" y="94540"/>
                </a:lnTo>
                <a:lnTo>
                  <a:pt x="164639" y="88248"/>
                </a:lnTo>
                <a:lnTo>
                  <a:pt x="183262" y="89822"/>
                </a:lnTo>
                <a:lnTo>
                  <a:pt x="200295" y="94540"/>
                </a:lnTo>
                <a:lnTo>
                  <a:pt x="215648" y="102401"/>
                </a:lnTo>
                <a:lnTo>
                  <a:pt x="229523" y="113556"/>
                </a:lnTo>
                <a:lnTo>
                  <a:pt x="233934" y="118766"/>
                </a:lnTo>
                <a:lnTo>
                  <a:pt x="162848" y="118766"/>
                </a:lnTo>
                <a:lnTo>
                  <a:pt x="151195" y="119770"/>
                </a:lnTo>
                <a:lnTo>
                  <a:pt x="116005" y="143329"/>
                </a:lnTo>
                <a:lnTo>
                  <a:pt x="107230" y="175164"/>
                </a:lnTo>
                <a:lnTo>
                  <a:pt x="107295" y="176802"/>
                </a:lnTo>
                <a:lnTo>
                  <a:pt x="108152" y="186896"/>
                </a:lnTo>
                <a:lnTo>
                  <a:pt x="108189" y="187324"/>
                </a:lnTo>
                <a:lnTo>
                  <a:pt x="111069" y="197530"/>
                </a:lnTo>
                <a:lnTo>
                  <a:pt x="111174" y="197900"/>
                </a:lnTo>
                <a:lnTo>
                  <a:pt x="116151" y="207340"/>
                </a:lnTo>
                <a:lnTo>
                  <a:pt x="123000" y="215502"/>
                </a:lnTo>
                <a:lnTo>
                  <a:pt x="123119" y="215645"/>
                </a:lnTo>
                <a:lnTo>
                  <a:pt x="131620" y="222339"/>
                </a:lnTo>
                <a:lnTo>
                  <a:pt x="141388" y="227220"/>
                </a:lnTo>
                <a:lnTo>
                  <a:pt x="152299" y="230148"/>
                </a:lnTo>
                <a:lnTo>
                  <a:pt x="164344" y="231123"/>
                </a:lnTo>
                <a:lnTo>
                  <a:pt x="235629" y="231123"/>
                </a:lnTo>
                <a:lnTo>
                  <a:pt x="229228" y="238419"/>
                </a:lnTo>
                <a:lnTo>
                  <a:pt x="215276" y="249096"/>
                </a:lnTo>
                <a:lnTo>
                  <a:pt x="199837" y="256612"/>
                </a:lnTo>
                <a:lnTo>
                  <a:pt x="200028" y="256612"/>
                </a:lnTo>
                <a:lnTo>
                  <a:pt x="182340" y="261270"/>
                </a:lnTo>
                <a:lnTo>
                  <a:pt x="182576" y="261270"/>
                </a:lnTo>
                <a:lnTo>
                  <a:pt x="163153" y="262822"/>
                </a:lnTo>
                <a:close/>
              </a:path>
              <a:path w="1387475" h="347345">
                <a:moveTo>
                  <a:pt x="235629" y="231123"/>
                </a:moveTo>
                <a:lnTo>
                  <a:pt x="164344" y="231123"/>
                </a:lnTo>
                <a:lnTo>
                  <a:pt x="176209" y="230148"/>
                </a:lnTo>
                <a:lnTo>
                  <a:pt x="186961" y="227220"/>
                </a:lnTo>
                <a:lnTo>
                  <a:pt x="217062" y="197530"/>
                </a:lnTo>
                <a:lnTo>
                  <a:pt x="219929" y="187324"/>
                </a:lnTo>
                <a:lnTo>
                  <a:pt x="220049" y="186896"/>
                </a:lnTo>
                <a:lnTo>
                  <a:pt x="220907" y="176802"/>
                </a:lnTo>
                <a:lnTo>
                  <a:pt x="220982" y="175916"/>
                </a:lnTo>
                <a:lnTo>
                  <a:pt x="221046" y="175164"/>
                </a:lnTo>
                <a:lnTo>
                  <a:pt x="204520" y="134835"/>
                </a:lnTo>
                <a:lnTo>
                  <a:pt x="162848" y="118766"/>
                </a:lnTo>
                <a:lnTo>
                  <a:pt x="233934" y="118766"/>
                </a:lnTo>
                <a:lnTo>
                  <a:pt x="240855" y="126940"/>
                </a:lnTo>
                <a:lnTo>
                  <a:pt x="248948" y="141943"/>
                </a:lnTo>
                <a:lnTo>
                  <a:pt x="253803" y="158565"/>
                </a:lnTo>
                <a:lnTo>
                  <a:pt x="255276" y="175164"/>
                </a:lnTo>
                <a:lnTo>
                  <a:pt x="255343" y="175916"/>
                </a:lnTo>
                <a:lnTo>
                  <a:pt x="240686" y="225359"/>
                </a:lnTo>
                <a:lnTo>
                  <a:pt x="235629" y="231123"/>
                </a:lnTo>
                <a:close/>
              </a:path>
              <a:path w="1387475" h="347345">
                <a:moveTo>
                  <a:pt x="425698" y="110423"/>
                </a:moveTo>
                <a:lnTo>
                  <a:pt x="326935" y="110423"/>
                </a:lnTo>
                <a:lnTo>
                  <a:pt x="338635" y="99421"/>
                </a:lnTo>
                <a:lnTo>
                  <a:pt x="351116" y="91563"/>
                </a:lnTo>
                <a:lnTo>
                  <a:pt x="364381" y="86848"/>
                </a:lnTo>
                <a:lnTo>
                  <a:pt x="378427" y="85277"/>
                </a:lnTo>
                <a:lnTo>
                  <a:pt x="386315" y="85798"/>
                </a:lnTo>
                <a:lnTo>
                  <a:pt x="420360" y="103469"/>
                </a:lnTo>
                <a:lnTo>
                  <a:pt x="425698" y="110423"/>
                </a:lnTo>
                <a:close/>
              </a:path>
              <a:path w="1387475" h="347345">
                <a:moveTo>
                  <a:pt x="326935" y="259851"/>
                </a:moveTo>
                <a:lnTo>
                  <a:pt x="292254" y="259851"/>
                </a:lnTo>
                <a:lnTo>
                  <a:pt x="292254" y="88696"/>
                </a:lnTo>
                <a:lnTo>
                  <a:pt x="326935" y="88696"/>
                </a:lnTo>
                <a:lnTo>
                  <a:pt x="326935" y="110423"/>
                </a:lnTo>
                <a:lnTo>
                  <a:pt x="425698" y="110423"/>
                </a:lnTo>
                <a:lnTo>
                  <a:pt x="427526" y="113556"/>
                </a:lnTo>
                <a:lnTo>
                  <a:pt x="367711" y="113556"/>
                </a:lnTo>
                <a:lnTo>
                  <a:pt x="356124" y="115062"/>
                </a:lnTo>
                <a:lnTo>
                  <a:pt x="345466" y="119581"/>
                </a:lnTo>
                <a:lnTo>
                  <a:pt x="335736" y="127114"/>
                </a:lnTo>
                <a:lnTo>
                  <a:pt x="326935" y="137664"/>
                </a:lnTo>
                <a:lnTo>
                  <a:pt x="326935" y="259851"/>
                </a:lnTo>
                <a:close/>
              </a:path>
              <a:path w="1387475" h="347345">
                <a:moveTo>
                  <a:pt x="436320" y="259851"/>
                </a:moveTo>
                <a:lnTo>
                  <a:pt x="402392" y="259851"/>
                </a:lnTo>
                <a:lnTo>
                  <a:pt x="402373" y="161924"/>
                </a:lnTo>
                <a:lnTo>
                  <a:pt x="401890" y="150202"/>
                </a:lnTo>
                <a:lnTo>
                  <a:pt x="383750" y="116380"/>
                </a:lnTo>
                <a:lnTo>
                  <a:pt x="367711" y="113556"/>
                </a:lnTo>
                <a:lnTo>
                  <a:pt x="427526" y="113556"/>
                </a:lnTo>
                <a:lnTo>
                  <a:pt x="436320" y="161924"/>
                </a:lnTo>
                <a:lnTo>
                  <a:pt x="436320" y="259851"/>
                </a:lnTo>
                <a:close/>
              </a:path>
              <a:path w="1387475" h="347345">
                <a:moveTo>
                  <a:pt x="539904" y="347061"/>
                </a:moveTo>
                <a:lnTo>
                  <a:pt x="493279" y="338860"/>
                </a:lnTo>
                <a:lnTo>
                  <a:pt x="461030" y="305300"/>
                </a:lnTo>
                <a:lnTo>
                  <a:pt x="459594" y="293788"/>
                </a:lnTo>
                <a:lnTo>
                  <a:pt x="459542" y="293340"/>
                </a:lnTo>
                <a:lnTo>
                  <a:pt x="462230" y="277478"/>
                </a:lnTo>
                <a:lnTo>
                  <a:pt x="470293" y="264723"/>
                </a:lnTo>
                <a:lnTo>
                  <a:pt x="483732" y="255075"/>
                </a:lnTo>
                <a:lnTo>
                  <a:pt x="502547" y="248535"/>
                </a:lnTo>
                <a:lnTo>
                  <a:pt x="495064" y="243042"/>
                </a:lnTo>
                <a:lnTo>
                  <a:pt x="489718" y="237564"/>
                </a:lnTo>
                <a:lnTo>
                  <a:pt x="486510" y="232105"/>
                </a:lnTo>
                <a:lnTo>
                  <a:pt x="485547" y="227208"/>
                </a:lnTo>
                <a:lnTo>
                  <a:pt x="485440" y="221208"/>
                </a:lnTo>
                <a:lnTo>
                  <a:pt x="487869" y="216245"/>
                </a:lnTo>
                <a:lnTo>
                  <a:pt x="492727" y="211778"/>
                </a:lnTo>
                <a:lnTo>
                  <a:pt x="497689" y="207311"/>
                </a:lnTo>
                <a:lnTo>
                  <a:pt x="504290" y="204044"/>
                </a:lnTo>
                <a:lnTo>
                  <a:pt x="512520" y="201958"/>
                </a:lnTo>
                <a:lnTo>
                  <a:pt x="496048" y="192319"/>
                </a:lnTo>
                <a:lnTo>
                  <a:pt x="484282" y="180076"/>
                </a:lnTo>
                <a:lnTo>
                  <a:pt x="477348" y="165496"/>
                </a:lnTo>
                <a:lnTo>
                  <a:pt x="477221" y="165230"/>
                </a:lnTo>
                <a:lnTo>
                  <a:pt x="474867" y="147780"/>
                </a:lnTo>
                <a:lnTo>
                  <a:pt x="476114" y="134871"/>
                </a:lnTo>
                <a:lnTo>
                  <a:pt x="505705" y="97657"/>
                </a:lnTo>
                <a:lnTo>
                  <a:pt x="549429" y="88696"/>
                </a:lnTo>
                <a:lnTo>
                  <a:pt x="619981" y="88696"/>
                </a:lnTo>
                <a:lnTo>
                  <a:pt x="619981" y="115042"/>
                </a:lnTo>
                <a:lnTo>
                  <a:pt x="585300" y="115042"/>
                </a:lnTo>
                <a:lnTo>
                  <a:pt x="588226" y="118014"/>
                </a:lnTo>
                <a:lnTo>
                  <a:pt x="529293" y="118014"/>
                </a:lnTo>
                <a:lnTo>
                  <a:pt x="521502" y="121148"/>
                </a:lnTo>
                <a:lnTo>
                  <a:pt x="515053" y="127396"/>
                </a:lnTo>
                <a:lnTo>
                  <a:pt x="508605" y="133549"/>
                </a:lnTo>
                <a:lnTo>
                  <a:pt x="505376" y="140988"/>
                </a:lnTo>
                <a:lnTo>
                  <a:pt x="505376" y="158552"/>
                </a:lnTo>
                <a:lnTo>
                  <a:pt x="538866" y="180231"/>
                </a:lnTo>
                <a:lnTo>
                  <a:pt x="594868" y="180231"/>
                </a:lnTo>
                <a:lnTo>
                  <a:pt x="591495" y="185279"/>
                </a:lnTo>
                <a:lnTo>
                  <a:pt x="549305" y="207744"/>
                </a:lnTo>
                <a:lnTo>
                  <a:pt x="524547" y="211778"/>
                </a:lnTo>
                <a:lnTo>
                  <a:pt x="523987" y="211778"/>
                </a:lnTo>
                <a:lnTo>
                  <a:pt x="517504" y="216245"/>
                </a:lnTo>
                <a:lnTo>
                  <a:pt x="564837" y="244105"/>
                </a:lnTo>
                <a:lnTo>
                  <a:pt x="576372" y="247017"/>
                </a:lnTo>
                <a:lnTo>
                  <a:pt x="611444" y="267890"/>
                </a:lnTo>
                <a:lnTo>
                  <a:pt x="530379" y="267890"/>
                </a:lnTo>
                <a:lnTo>
                  <a:pt x="522212" y="268336"/>
                </a:lnTo>
                <a:lnTo>
                  <a:pt x="491536" y="286139"/>
                </a:lnTo>
                <a:lnTo>
                  <a:pt x="491536" y="293788"/>
                </a:lnTo>
                <a:lnTo>
                  <a:pt x="494431" y="304992"/>
                </a:lnTo>
                <a:lnTo>
                  <a:pt x="494511" y="305300"/>
                </a:lnTo>
                <a:lnTo>
                  <a:pt x="503323" y="313429"/>
                </a:lnTo>
                <a:lnTo>
                  <a:pt x="503110" y="313429"/>
                </a:lnTo>
                <a:lnTo>
                  <a:pt x="518247" y="318452"/>
                </a:lnTo>
                <a:lnTo>
                  <a:pt x="517993" y="318452"/>
                </a:lnTo>
                <a:lnTo>
                  <a:pt x="539161" y="320125"/>
                </a:lnTo>
                <a:lnTo>
                  <a:pt x="610696" y="320125"/>
                </a:lnTo>
                <a:lnTo>
                  <a:pt x="607369" y="324562"/>
                </a:lnTo>
                <a:lnTo>
                  <a:pt x="597797" y="332478"/>
                </a:lnTo>
                <a:lnTo>
                  <a:pt x="586088" y="338860"/>
                </a:lnTo>
                <a:lnTo>
                  <a:pt x="572537" y="343417"/>
                </a:lnTo>
                <a:lnTo>
                  <a:pt x="557142" y="346150"/>
                </a:lnTo>
                <a:lnTo>
                  <a:pt x="539904" y="347061"/>
                </a:lnTo>
                <a:close/>
              </a:path>
              <a:path w="1387475" h="347345">
                <a:moveTo>
                  <a:pt x="594868" y="180231"/>
                </a:moveTo>
                <a:lnTo>
                  <a:pt x="548391" y="180231"/>
                </a:lnTo>
                <a:lnTo>
                  <a:pt x="556325" y="177297"/>
                </a:lnTo>
                <a:lnTo>
                  <a:pt x="569127" y="165496"/>
                </a:lnTo>
                <a:lnTo>
                  <a:pt x="572356" y="158105"/>
                </a:lnTo>
                <a:lnTo>
                  <a:pt x="572356" y="140341"/>
                </a:lnTo>
                <a:lnTo>
                  <a:pt x="538418" y="118014"/>
                </a:lnTo>
                <a:lnTo>
                  <a:pt x="588226" y="118014"/>
                </a:lnTo>
                <a:lnTo>
                  <a:pt x="592044" y="121891"/>
                </a:lnTo>
                <a:lnTo>
                  <a:pt x="596711" y="128139"/>
                </a:lnTo>
                <a:lnTo>
                  <a:pt x="599179" y="133549"/>
                </a:lnTo>
                <a:lnTo>
                  <a:pt x="601874" y="139350"/>
                </a:lnTo>
                <a:lnTo>
                  <a:pt x="603159" y="145703"/>
                </a:lnTo>
                <a:lnTo>
                  <a:pt x="603159" y="152847"/>
                </a:lnTo>
                <a:lnTo>
                  <a:pt x="602785" y="158105"/>
                </a:lnTo>
                <a:lnTo>
                  <a:pt x="602684" y="159514"/>
                </a:lnTo>
                <a:lnTo>
                  <a:pt x="601453" y="165230"/>
                </a:lnTo>
                <a:lnTo>
                  <a:pt x="601396" y="165496"/>
                </a:lnTo>
                <a:lnTo>
                  <a:pt x="601322" y="165839"/>
                </a:lnTo>
                <a:lnTo>
                  <a:pt x="601260" y="166126"/>
                </a:lnTo>
                <a:lnTo>
                  <a:pt x="598888" y="172683"/>
                </a:lnTo>
                <a:lnTo>
                  <a:pt x="595568" y="179183"/>
                </a:lnTo>
                <a:lnTo>
                  <a:pt x="594971" y="180076"/>
                </a:lnTo>
                <a:lnTo>
                  <a:pt x="594868" y="180231"/>
                </a:lnTo>
                <a:close/>
              </a:path>
              <a:path w="1387475" h="347345">
                <a:moveTo>
                  <a:pt x="610696" y="320125"/>
                </a:moveTo>
                <a:lnTo>
                  <a:pt x="539161" y="320125"/>
                </a:lnTo>
                <a:lnTo>
                  <a:pt x="549766" y="319707"/>
                </a:lnTo>
                <a:lnTo>
                  <a:pt x="559105" y="318452"/>
                </a:lnTo>
                <a:lnTo>
                  <a:pt x="567178" y="316359"/>
                </a:lnTo>
                <a:lnTo>
                  <a:pt x="573984" y="313429"/>
                </a:lnTo>
                <a:lnTo>
                  <a:pt x="582319" y="309066"/>
                </a:lnTo>
                <a:lnTo>
                  <a:pt x="586491" y="302865"/>
                </a:lnTo>
                <a:lnTo>
                  <a:pt x="586491" y="286892"/>
                </a:lnTo>
                <a:lnTo>
                  <a:pt x="581281" y="280386"/>
                </a:lnTo>
                <a:lnTo>
                  <a:pt x="570860" y="275329"/>
                </a:lnTo>
                <a:lnTo>
                  <a:pt x="562474" y="272073"/>
                </a:lnTo>
                <a:lnTo>
                  <a:pt x="552632" y="269676"/>
                </a:lnTo>
                <a:lnTo>
                  <a:pt x="552373" y="269676"/>
                </a:lnTo>
                <a:lnTo>
                  <a:pt x="542094" y="268336"/>
                </a:lnTo>
                <a:lnTo>
                  <a:pt x="530379" y="267890"/>
                </a:lnTo>
                <a:lnTo>
                  <a:pt x="611444" y="267890"/>
                </a:lnTo>
                <a:lnTo>
                  <a:pt x="612665" y="269391"/>
                </a:lnTo>
                <a:lnTo>
                  <a:pt x="616481" y="276741"/>
                </a:lnTo>
                <a:lnTo>
                  <a:pt x="618770" y="284872"/>
                </a:lnTo>
                <a:lnTo>
                  <a:pt x="619495" y="293340"/>
                </a:lnTo>
                <a:lnTo>
                  <a:pt x="619533" y="293788"/>
                </a:lnTo>
                <a:lnTo>
                  <a:pt x="618210" y="304992"/>
                </a:lnTo>
                <a:lnTo>
                  <a:pt x="618174" y="305300"/>
                </a:lnTo>
                <a:lnTo>
                  <a:pt x="614172" y="315399"/>
                </a:lnTo>
                <a:lnTo>
                  <a:pt x="614098" y="315587"/>
                </a:lnTo>
                <a:lnTo>
                  <a:pt x="610696" y="320125"/>
                </a:lnTo>
                <a:close/>
              </a:path>
              <a:path w="1387475" h="347345">
                <a:moveTo>
                  <a:pt x="669215" y="56702"/>
                </a:moveTo>
                <a:lnTo>
                  <a:pt x="658395" y="56702"/>
                </a:lnTo>
                <a:lnTo>
                  <a:pt x="653785" y="54721"/>
                </a:lnTo>
                <a:lnTo>
                  <a:pt x="649813" y="50749"/>
                </a:lnTo>
                <a:lnTo>
                  <a:pt x="645850" y="46681"/>
                </a:lnTo>
                <a:lnTo>
                  <a:pt x="643860" y="41967"/>
                </a:lnTo>
                <a:lnTo>
                  <a:pt x="643860" y="31346"/>
                </a:lnTo>
                <a:lnTo>
                  <a:pt x="645850" y="26736"/>
                </a:lnTo>
                <a:lnTo>
                  <a:pt x="654001" y="18602"/>
                </a:lnTo>
                <a:lnTo>
                  <a:pt x="658395" y="16668"/>
                </a:lnTo>
                <a:lnTo>
                  <a:pt x="669215" y="16668"/>
                </a:lnTo>
                <a:lnTo>
                  <a:pt x="673978" y="18602"/>
                </a:lnTo>
                <a:lnTo>
                  <a:pt x="681912" y="26336"/>
                </a:lnTo>
                <a:lnTo>
                  <a:pt x="683903" y="31051"/>
                </a:lnTo>
                <a:lnTo>
                  <a:pt x="683903" y="41967"/>
                </a:lnTo>
                <a:lnTo>
                  <a:pt x="681952" y="46681"/>
                </a:lnTo>
                <a:lnTo>
                  <a:pt x="677945" y="50749"/>
                </a:lnTo>
                <a:lnTo>
                  <a:pt x="673978" y="54721"/>
                </a:lnTo>
                <a:lnTo>
                  <a:pt x="669215" y="56702"/>
                </a:lnTo>
                <a:close/>
              </a:path>
              <a:path w="1387475" h="347345">
                <a:moveTo>
                  <a:pt x="680769" y="259851"/>
                </a:moveTo>
                <a:lnTo>
                  <a:pt x="646841" y="259851"/>
                </a:lnTo>
                <a:lnTo>
                  <a:pt x="646841" y="88696"/>
                </a:lnTo>
                <a:lnTo>
                  <a:pt x="680769" y="88696"/>
                </a:lnTo>
                <a:lnTo>
                  <a:pt x="680769" y="259851"/>
                </a:lnTo>
                <a:close/>
              </a:path>
              <a:path w="1387475" h="347345">
                <a:moveTo>
                  <a:pt x="823386" y="119205"/>
                </a:moveTo>
                <a:lnTo>
                  <a:pt x="705667" y="119205"/>
                </a:lnTo>
                <a:lnTo>
                  <a:pt x="705667" y="115785"/>
                </a:lnTo>
                <a:lnTo>
                  <a:pt x="769361" y="53273"/>
                </a:lnTo>
                <a:lnTo>
                  <a:pt x="769361" y="88696"/>
                </a:lnTo>
                <a:lnTo>
                  <a:pt x="823386" y="88696"/>
                </a:lnTo>
                <a:lnTo>
                  <a:pt x="823386" y="119205"/>
                </a:lnTo>
                <a:close/>
              </a:path>
              <a:path w="1387475" h="347345">
                <a:moveTo>
                  <a:pt x="789601" y="262822"/>
                </a:moveTo>
                <a:lnTo>
                  <a:pt x="750911" y="249287"/>
                </a:lnTo>
                <a:lnTo>
                  <a:pt x="735563" y="205787"/>
                </a:lnTo>
                <a:lnTo>
                  <a:pt x="735433" y="119205"/>
                </a:lnTo>
                <a:lnTo>
                  <a:pt x="769361" y="119205"/>
                </a:lnTo>
                <a:lnTo>
                  <a:pt x="769361" y="203148"/>
                </a:lnTo>
                <a:lnTo>
                  <a:pt x="770877" y="215975"/>
                </a:lnTo>
                <a:lnTo>
                  <a:pt x="775426" y="225137"/>
                </a:lnTo>
                <a:lnTo>
                  <a:pt x="783007" y="230634"/>
                </a:lnTo>
                <a:lnTo>
                  <a:pt x="793621" y="232466"/>
                </a:lnTo>
                <a:lnTo>
                  <a:pt x="832169" y="232466"/>
                </a:lnTo>
                <a:lnTo>
                  <a:pt x="832169" y="251811"/>
                </a:lnTo>
                <a:lnTo>
                  <a:pt x="822196" y="256630"/>
                </a:lnTo>
                <a:lnTo>
                  <a:pt x="811778" y="260071"/>
                </a:lnTo>
                <a:lnTo>
                  <a:pt x="800914" y="262135"/>
                </a:lnTo>
                <a:lnTo>
                  <a:pt x="789601" y="262822"/>
                </a:lnTo>
                <a:close/>
              </a:path>
              <a:path w="1387475" h="347345">
                <a:moveTo>
                  <a:pt x="832169" y="232466"/>
                </a:moveTo>
                <a:lnTo>
                  <a:pt x="793621" y="232466"/>
                </a:lnTo>
                <a:lnTo>
                  <a:pt x="802894" y="231704"/>
                </a:lnTo>
                <a:lnTo>
                  <a:pt x="812409" y="229416"/>
                </a:lnTo>
                <a:lnTo>
                  <a:pt x="822167" y="225603"/>
                </a:lnTo>
                <a:lnTo>
                  <a:pt x="832169" y="220265"/>
                </a:lnTo>
                <a:lnTo>
                  <a:pt x="832169" y="232466"/>
                </a:lnTo>
                <a:close/>
              </a:path>
              <a:path w="1387475" h="347345">
                <a:moveTo>
                  <a:pt x="913350" y="262822"/>
                </a:moveTo>
                <a:lnTo>
                  <a:pt x="877010" y="250346"/>
                </a:lnTo>
                <a:lnTo>
                  <a:pt x="857503" y="214347"/>
                </a:lnTo>
                <a:lnTo>
                  <a:pt x="855752" y="186775"/>
                </a:lnTo>
                <a:lnTo>
                  <a:pt x="855752" y="88696"/>
                </a:lnTo>
                <a:lnTo>
                  <a:pt x="889690" y="88696"/>
                </a:lnTo>
                <a:lnTo>
                  <a:pt x="889707" y="186775"/>
                </a:lnTo>
                <a:lnTo>
                  <a:pt x="890174" y="198784"/>
                </a:lnTo>
                <a:lnTo>
                  <a:pt x="915566" y="234025"/>
                </a:lnTo>
                <a:lnTo>
                  <a:pt x="924513" y="234695"/>
                </a:lnTo>
                <a:lnTo>
                  <a:pt x="999380" y="234695"/>
                </a:lnTo>
                <a:lnTo>
                  <a:pt x="999380" y="238124"/>
                </a:lnTo>
                <a:lnTo>
                  <a:pt x="965594" y="238124"/>
                </a:lnTo>
                <a:lnTo>
                  <a:pt x="959974" y="243610"/>
                </a:lnTo>
                <a:lnTo>
                  <a:pt x="953984" y="248466"/>
                </a:lnTo>
                <a:lnTo>
                  <a:pt x="920729" y="262320"/>
                </a:lnTo>
                <a:lnTo>
                  <a:pt x="921766" y="262320"/>
                </a:lnTo>
                <a:lnTo>
                  <a:pt x="913350" y="262822"/>
                </a:lnTo>
                <a:close/>
              </a:path>
              <a:path w="1387475" h="347345">
                <a:moveTo>
                  <a:pt x="999380" y="234695"/>
                </a:moveTo>
                <a:lnTo>
                  <a:pt x="924513" y="234695"/>
                </a:lnTo>
                <a:lnTo>
                  <a:pt x="936124" y="233216"/>
                </a:lnTo>
                <a:lnTo>
                  <a:pt x="946989" y="228668"/>
                </a:lnTo>
                <a:lnTo>
                  <a:pt x="956663" y="221386"/>
                </a:lnTo>
                <a:lnTo>
                  <a:pt x="965594" y="211035"/>
                </a:lnTo>
                <a:lnTo>
                  <a:pt x="965594" y="88696"/>
                </a:lnTo>
                <a:lnTo>
                  <a:pt x="999380" y="88696"/>
                </a:lnTo>
                <a:lnTo>
                  <a:pt x="999380" y="234695"/>
                </a:lnTo>
                <a:close/>
              </a:path>
              <a:path w="1387475" h="347345">
                <a:moveTo>
                  <a:pt x="999380" y="259851"/>
                </a:moveTo>
                <a:lnTo>
                  <a:pt x="965594" y="259851"/>
                </a:lnTo>
                <a:lnTo>
                  <a:pt x="965594" y="238124"/>
                </a:lnTo>
                <a:lnTo>
                  <a:pt x="999380" y="238124"/>
                </a:lnTo>
                <a:lnTo>
                  <a:pt x="999380" y="259851"/>
                </a:lnTo>
                <a:close/>
              </a:path>
              <a:path w="1387475" h="347345">
                <a:moveTo>
                  <a:pt x="1195385" y="92268"/>
                </a:moveTo>
                <a:lnTo>
                  <a:pt x="1161304" y="92268"/>
                </a:lnTo>
                <a:lnTo>
                  <a:pt x="1161304" y="0"/>
                </a:lnTo>
                <a:lnTo>
                  <a:pt x="1195385" y="0"/>
                </a:lnTo>
                <a:lnTo>
                  <a:pt x="1195385" y="92268"/>
                </a:lnTo>
                <a:close/>
              </a:path>
              <a:path w="1387475" h="347345">
                <a:moveTo>
                  <a:pt x="1195385" y="259851"/>
                </a:moveTo>
                <a:lnTo>
                  <a:pt x="1122900" y="259851"/>
                </a:lnTo>
                <a:lnTo>
                  <a:pt x="1104883" y="258352"/>
                </a:lnTo>
                <a:lnTo>
                  <a:pt x="1062330" y="235886"/>
                </a:lnTo>
                <a:lnTo>
                  <a:pt x="1041265" y="190602"/>
                </a:lnTo>
                <a:lnTo>
                  <a:pt x="1039861" y="171449"/>
                </a:lnTo>
                <a:lnTo>
                  <a:pt x="1041339" y="153393"/>
                </a:lnTo>
                <a:lnTo>
                  <a:pt x="1063521" y="109384"/>
                </a:lnTo>
                <a:lnTo>
                  <a:pt x="1106465" y="86507"/>
                </a:lnTo>
                <a:lnTo>
                  <a:pt x="1124090" y="84981"/>
                </a:lnTo>
                <a:lnTo>
                  <a:pt x="1132834" y="85437"/>
                </a:lnTo>
                <a:lnTo>
                  <a:pt x="1141951" y="86803"/>
                </a:lnTo>
                <a:lnTo>
                  <a:pt x="1151440" y="89080"/>
                </a:lnTo>
                <a:lnTo>
                  <a:pt x="1161304" y="92268"/>
                </a:lnTo>
                <a:lnTo>
                  <a:pt x="1195385" y="92268"/>
                </a:lnTo>
                <a:lnTo>
                  <a:pt x="1195385" y="114299"/>
                </a:lnTo>
                <a:lnTo>
                  <a:pt x="1129300" y="114299"/>
                </a:lnTo>
                <a:lnTo>
                  <a:pt x="1117292" y="115341"/>
                </a:lnTo>
                <a:lnTo>
                  <a:pt x="1082458" y="139953"/>
                </a:lnTo>
                <a:lnTo>
                  <a:pt x="1074084" y="175612"/>
                </a:lnTo>
                <a:lnTo>
                  <a:pt x="1074893" y="188031"/>
                </a:lnTo>
                <a:lnTo>
                  <a:pt x="1092296" y="221998"/>
                </a:lnTo>
                <a:lnTo>
                  <a:pt x="1135111" y="230828"/>
                </a:lnTo>
                <a:lnTo>
                  <a:pt x="1195385" y="230828"/>
                </a:lnTo>
                <a:lnTo>
                  <a:pt x="1195385" y="259851"/>
                </a:lnTo>
                <a:close/>
              </a:path>
              <a:path w="1387475" h="347345">
                <a:moveTo>
                  <a:pt x="1195385" y="230828"/>
                </a:moveTo>
                <a:lnTo>
                  <a:pt x="1161304" y="230828"/>
                </a:lnTo>
                <a:lnTo>
                  <a:pt x="1161304" y="122338"/>
                </a:lnTo>
                <a:lnTo>
                  <a:pt x="1153385" y="118820"/>
                </a:lnTo>
                <a:lnTo>
                  <a:pt x="1145413" y="116308"/>
                </a:lnTo>
                <a:lnTo>
                  <a:pt x="1137386" y="114801"/>
                </a:lnTo>
                <a:lnTo>
                  <a:pt x="1129300" y="114299"/>
                </a:lnTo>
                <a:lnTo>
                  <a:pt x="1195385" y="114299"/>
                </a:lnTo>
                <a:lnTo>
                  <a:pt x="1195385" y="230828"/>
                </a:lnTo>
                <a:close/>
              </a:path>
              <a:path w="1387475" h="347345">
                <a:moveTo>
                  <a:pt x="1317123" y="262527"/>
                </a:moveTo>
                <a:lnTo>
                  <a:pt x="1271280" y="250773"/>
                </a:lnTo>
                <a:lnTo>
                  <a:pt x="1243258" y="219110"/>
                </a:lnTo>
                <a:lnTo>
                  <a:pt x="1232884" y="173383"/>
                </a:lnTo>
                <a:lnTo>
                  <a:pt x="1234270" y="154730"/>
                </a:lnTo>
                <a:lnTo>
                  <a:pt x="1255059" y="109832"/>
                </a:lnTo>
                <a:lnTo>
                  <a:pt x="1295847" y="86764"/>
                </a:lnTo>
                <a:lnTo>
                  <a:pt x="1296203" y="86764"/>
                </a:lnTo>
                <a:lnTo>
                  <a:pt x="1312513" y="85277"/>
                </a:lnTo>
                <a:lnTo>
                  <a:pt x="1355847" y="98670"/>
                </a:lnTo>
                <a:lnTo>
                  <a:pt x="1370711" y="114747"/>
                </a:lnTo>
                <a:lnTo>
                  <a:pt x="1312513" y="114747"/>
                </a:lnTo>
                <a:lnTo>
                  <a:pt x="1303834" y="115435"/>
                </a:lnTo>
                <a:lnTo>
                  <a:pt x="1273030" y="139001"/>
                </a:lnTo>
                <a:lnTo>
                  <a:pt x="1267565" y="157009"/>
                </a:lnTo>
                <a:lnTo>
                  <a:pt x="1386014" y="157009"/>
                </a:lnTo>
                <a:lnTo>
                  <a:pt x="1387075" y="172935"/>
                </a:lnTo>
                <a:lnTo>
                  <a:pt x="1387075" y="177250"/>
                </a:lnTo>
                <a:lnTo>
                  <a:pt x="1266822" y="177250"/>
                </a:lnTo>
                <a:lnTo>
                  <a:pt x="1268290" y="188907"/>
                </a:lnTo>
                <a:lnTo>
                  <a:pt x="1291328" y="222711"/>
                </a:lnTo>
                <a:lnTo>
                  <a:pt x="1322334" y="230828"/>
                </a:lnTo>
                <a:lnTo>
                  <a:pt x="1384094" y="230828"/>
                </a:lnTo>
                <a:lnTo>
                  <a:pt x="1384094" y="243029"/>
                </a:lnTo>
                <a:lnTo>
                  <a:pt x="1345138" y="260016"/>
                </a:lnTo>
                <a:lnTo>
                  <a:pt x="1327132" y="262248"/>
                </a:lnTo>
                <a:lnTo>
                  <a:pt x="1317123" y="262527"/>
                </a:lnTo>
                <a:close/>
              </a:path>
              <a:path w="1387475" h="347345">
                <a:moveTo>
                  <a:pt x="1386014" y="157009"/>
                </a:moveTo>
                <a:lnTo>
                  <a:pt x="1353585" y="157009"/>
                </a:lnTo>
                <a:lnTo>
                  <a:pt x="1352387" y="147410"/>
                </a:lnTo>
                <a:lnTo>
                  <a:pt x="1349977" y="139001"/>
                </a:lnTo>
                <a:lnTo>
                  <a:pt x="1312513" y="114747"/>
                </a:lnTo>
                <a:lnTo>
                  <a:pt x="1370711" y="114747"/>
                </a:lnTo>
                <a:lnTo>
                  <a:pt x="1375687" y="122010"/>
                </a:lnTo>
                <a:lnTo>
                  <a:pt x="1382012" y="136958"/>
                </a:lnTo>
                <a:lnTo>
                  <a:pt x="1385809" y="153933"/>
                </a:lnTo>
                <a:lnTo>
                  <a:pt x="1386014" y="157009"/>
                </a:lnTo>
                <a:close/>
              </a:path>
              <a:path w="1387475" h="347345">
                <a:moveTo>
                  <a:pt x="1384094" y="230828"/>
                </a:moveTo>
                <a:lnTo>
                  <a:pt x="1322334" y="230828"/>
                </a:lnTo>
                <a:lnTo>
                  <a:pt x="1338752" y="229526"/>
                </a:lnTo>
                <a:lnTo>
                  <a:pt x="1354517" y="225620"/>
                </a:lnTo>
                <a:lnTo>
                  <a:pt x="1369631" y="219110"/>
                </a:lnTo>
                <a:lnTo>
                  <a:pt x="1384094" y="209997"/>
                </a:lnTo>
                <a:lnTo>
                  <a:pt x="1384094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4729" y="3923625"/>
            <a:ext cx="1113790" cy="262890"/>
          </a:xfrm>
          <a:custGeom>
            <a:avLst/>
            <a:gdLst/>
            <a:ahLst/>
            <a:cxnLst/>
            <a:rect l="l" t="t" r="r" b="b"/>
            <a:pathLst>
              <a:path w="1113789" h="262889">
                <a:moveTo>
                  <a:pt x="33927" y="259851"/>
                </a:moveTo>
                <a:lnTo>
                  <a:pt x="0" y="259851"/>
                </a:lnTo>
                <a:lnTo>
                  <a:pt x="0" y="0"/>
                </a:lnTo>
                <a:lnTo>
                  <a:pt x="33927" y="0"/>
                </a:lnTo>
                <a:lnTo>
                  <a:pt x="33927" y="259851"/>
                </a:lnTo>
                <a:close/>
              </a:path>
              <a:path w="1113789" h="262889">
                <a:moveTo>
                  <a:pt x="72218" y="145551"/>
                </a:moveTo>
                <a:lnTo>
                  <a:pt x="72218" y="108641"/>
                </a:lnTo>
                <a:lnTo>
                  <a:pt x="83183" y="98421"/>
                </a:lnTo>
                <a:lnTo>
                  <a:pt x="96290" y="91119"/>
                </a:lnTo>
                <a:lnTo>
                  <a:pt x="111536" y="86737"/>
                </a:lnTo>
                <a:lnTo>
                  <a:pt x="128920" y="85277"/>
                </a:lnTo>
                <a:lnTo>
                  <a:pt x="142138" y="86188"/>
                </a:lnTo>
                <a:lnTo>
                  <a:pt x="177193" y="102936"/>
                </a:lnTo>
                <a:lnTo>
                  <a:pt x="186287" y="116976"/>
                </a:lnTo>
                <a:lnTo>
                  <a:pt x="126244" y="116976"/>
                </a:lnTo>
                <a:lnTo>
                  <a:pt x="112430" y="118762"/>
                </a:lnTo>
                <a:lnTo>
                  <a:pt x="98820" y="124120"/>
                </a:lnTo>
                <a:lnTo>
                  <a:pt x="85416" y="133049"/>
                </a:lnTo>
                <a:lnTo>
                  <a:pt x="72218" y="145551"/>
                </a:lnTo>
                <a:close/>
              </a:path>
              <a:path w="1113789" h="262889">
                <a:moveTo>
                  <a:pt x="110766" y="262527"/>
                </a:moveTo>
                <a:lnTo>
                  <a:pt x="101755" y="261754"/>
                </a:lnTo>
                <a:lnTo>
                  <a:pt x="102070" y="261754"/>
                </a:lnTo>
                <a:lnTo>
                  <a:pt x="94393" y="259590"/>
                </a:lnTo>
                <a:lnTo>
                  <a:pt x="69837" y="229566"/>
                </a:lnTo>
                <a:lnTo>
                  <a:pt x="69201" y="222246"/>
                </a:lnTo>
                <a:lnTo>
                  <a:pt x="69094" y="221008"/>
                </a:lnTo>
                <a:lnTo>
                  <a:pt x="87116" y="186071"/>
                </a:lnTo>
                <a:lnTo>
                  <a:pt x="157047" y="157009"/>
                </a:lnTo>
                <a:lnTo>
                  <a:pt x="156948" y="147087"/>
                </a:lnTo>
                <a:lnTo>
                  <a:pt x="155122" y="134303"/>
                </a:lnTo>
                <a:lnTo>
                  <a:pt x="149346" y="124677"/>
                </a:lnTo>
                <a:lnTo>
                  <a:pt x="139720" y="118901"/>
                </a:lnTo>
                <a:lnTo>
                  <a:pt x="126244" y="116976"/>
                </a:lnTo>
                <a:lnTo>
                  <a:pt x="186287" y="116976"/>
                </a:lnTo>
                <a:lnTo>
                  <a:pt x="190385" y="175164"/>
                </a:lnTo>
                <a:lnTo>
                  <a:pt x="157047" y="175164"/>
                </a:lnTo>
                <a:lnTo>
                  <a:pt x="134426" y="183946"/>
                </a:lnTo>
                <a:lnTo>
                  <a:pt x="102726" y="208254"/>
                </a:lnTo>
                <a:lnTo>
                  <a:pt x="102726" y="222246"/>
                </a:lnTo>
                <a:lnTo>
                  <a:pt x="104955" y="227999"/>
                </a:lnTo>
                <a:lnTo>
                  <a:pt x="109422" y="232466"/>
                </a:lnTo>
                <a:lnTo>
                  <a:pt x="113985" y="236933"/>
                </a:lnTo>
                <a:lnTo>
                  <a:pt x="119890" y="239162"/>
                </a:lnTo>
                <a:lnTo>
                  <a:pt x="215540" y="239162"/>
                </a:lnTo>
                <a:lnTo>
                  <a:pt x="215540" y="245715"/>
                </a:lnTo>
                <a:lnTo>
                  <a:pt x="156752" y="245715"/>
                </a:lnTo>
                <a:lnTo>
                  <a:pt x="145783" y="253072"/>
                </a:lnTo>
                <a:lnTo>
                  <a:pt x="134462" y="258325"/>
                </a:lnTo>
                <a:lnTo>
                  <a:pt x="122790" y="261477"/>
                </a:lnTo>
                <a:lnTo>
                  <a:pt x="110766" y="262527"/>
                </a:lnTo>
                <a:close/>
              </a:path>
              <a:path w="1113789" h="262889">
                <a:moveTo>
                  <a:pt x="215540" y="239162"/>
                </a:moveTo>
                <a:lnTo>
                  <a:pt x="127129" y="239162"/>
                </a:lnTo>
                <a:lnTo>
                  <a:pt x="135086" y="238335"/>
                </a:lnTo>
                <a:lnTo>
                  <a:pt x="142724" y="235852"/>
                </a:lnTo>
                <a:lnTo>
                  <a:pt x="150045" y="231712"/>
                </a:lnTo>
                <a:lnTo>
                  <a:pt x="157047" y="225913"/>
                </a:lnTo>
                <a:lnTo>
                  <a:pt x="157047" y="175164"/>
                </a:lnTo>
                <a:lnTo>
                  <a:pt x="190385" y="175164"/>
                </a:lnTo>
                <a:lnTo>
                  <a:pt x="190385" y="235390"/>
                </a:lnTo>
                <a:lnTo>
                  <a:pt x="190627" y="235852"/>
                </a:lnTo>
                <a:lnTo>
                  <a:pt x="192309" y="238335"/>
                </a:lnTo>
                <a:lnTo>
                  <a:pt x="215540" y="238335"/>
                </a:lnTo>
                <a:lnTo>
                  <a:pt x="215540" y="239162"/>
                </a:lnTo>
                <a:close/>
              </a:path>
              <a:path w="1113789" h="262889">
                <a:moveTo>
                  <a:pt x="215540" y="238335"/>
                </a:moveTo>
                <a:lnTo>
                  <a:pt x="200583" y="238335"/>
                </a:lnTo>
                <a:lnTo>
                  <a:pt x="206806" y="235390"/>
                </a:lnTo>
                <a:lnTo>
                  <a:pt x="215540" y="229342"/>
                </a:lnTo>
                <a:lnTo>
                  <a:pt x="215540" y="238335"/>
                </a:lnTo>
                <a:close/>
              </a:path>
              <a:path w="1113789" h="262889">
                <a:moveTo>
                  <a:pt x="187413" y="262822"/>
                </a:moveTo>
                <a:lnTo>
                  <a:pt x="182346" y="262822"/>
                </a:lnTo>
                <a:lnTo>
                  <a:pt x="172598" y="261754"/>
                </a:lnTo>
                <a:lnTo>
                  <a:pt x="165084" y="258548"/>
                </a:lnTo>
                <a:lnTo>
                  <a:pt x="159803" y="253202"/>
                </a:lnTo>
                <a:lnTo>
                  <a:pt x="156752" y="245715"/>
                </a:lnTo>
                <a:lnTo>
                  <a:pt x="215540" y="245715"/>
                </a:lnTo>
                <a:lnTo>
                  <a:pt x="215540" y="250030"/>
                </a:lnTo>
                <a:lnTo>
                  <a:pt x="207796" y="254993"/>
                </a:lnTo>
                <a:lnTo>
                  <a:pt x="201668" y="258325"/>
                </a:lnTo>
                <a:lnTo>
                  <a:pt x="192271" y="261936"/>
                </a:lnTo>
                <a:lnTo>
                  <a:pt x="187413" y="262822"/>
                </a:lnTo>
                <a:close/>
              </a:path>
              <a:path w="1113789" h="262889">
                <a:moveTo>
                  <a:pt x="339136" y="119205"/>
                </a:moveTo>
                <a:lnTo>
                  <a:pt x="221417" y="119205"/>
                </a:lnTo>
                <a:lnTo>
                  <a:pt x="221417" y="115785"/>
                </a:lnTo>
                <a:lnTo>
                  <a:pt x="285111" y="53273"/>
                </a:lnTo>
                <a:lnTo>
                  <a:pt x="285111" y="88696"/>
                </a:lnTo>
                <a:lnTo>
                  <a:pt x="339136" y="88696"/>
                </a:lnTo>
                <a:lnTo>
                  <a:pt x="339136" y="119205"/>
                </a:lnTo>
                <a:close/>
              </a:path>
              <a:path w="1113789" h="262889">
                <a:moveTo>
                  <a:pt x="305351" y="262822"/>
                </a:moveTo>
                <a:lnTo>
                  <a:pt x="266661" y="249287"/>
                </a:lnTo>
                <a:lnTo>
                  <a:pt x="251313" y="205787"/>
                </a:lnTo>
                <a:lnTo>
                  <a:pt x="251183" y="119205"/>
                </a:lnTo>
                <a:lnTo>
                  <a:pt x="285111" y="119205"/>
                </a:lnTo>
                <a:lnTo>
                  <a:pt x="285111" y="203148"/>
                </a:lnTo>
                <a:lnTo>
                  <a:pt x="286627" y="215975"/>
                </a:lnTo>
                <a:lnTo>
                  <a:pt x="291176" y="225137"/>
                </a:lnTo>
                <a:lnTo>
                  <a:pt x="298757" y="230634"/>
                </a:lnTo>
                <a:lnTo>
                  <a:pt x="309371" y="232466"/>
                </a:lnTo>
                <a:lnTo>
                  <a:pt x="347918" y="232466"/>
                </a:lnTo>
                <a:lnTo>
                  <a:pt x="347918" y="251811"/>
                </a:lnTo>
                <a:lnTo>
                  <a:pt x="337950" y="256630"/>
                </a:lnTo>
                <a:lnTo>
                  <a:pt x="327531" y="260071"/>
                </a:lnTo>
                <a:lnTo>
                  <a:pt x="316665" y="262135"/>
                </a:lnTo>
                <a:lnTo>
                  <a:pt x="305351" y="262822"/>
                </a:lnTo>
                <a:close/>
              </a:path>
              <a:path w="1113789" h="262889">
                <a:moveTo>
                  <a:pt x="347918" y="232466"/>
                </a:moveTo>
                <a:lnTo>
                  <a:pt x="309371" y="232466"/>
                </a:lnTo>
                <a:lnTo>
                  <a:pt x="318643" y="231704"/>
                </a:lnTo>
                <a:lnTo>
                  <a:pt x="328159" y="229416"/>
                </a:lnTo>
                <a:lnTo>
                  <a:pt x="337917" y="225603"/>
                </a:lnTo>
                <a:lnTo>
                  <a:pt x="347918" y="220265"/>
                </a:lnTo>
                <a:lnTo>
                  <a:pt x="347918" y="232466"/>
                </a:lnTo>
                <a:close/>
              </a:path>
              <a:path w="1113789" h="262889">
                <a:moveTo>
                  <a:pt x="395372" y="56702"/>
                </a:moveTo>
                <a:lnTo>
                  <a:pt x="384552" y="56702"/>
                </a:lnTo>
                <a:lnTo>
                  <a:pt x="379941" y="54721"/>
                </a:lnTo>
                <a:lnTo>
                  <a:pt x="375970" y="50749"/>
                </a:lnTo>
                <a:lnTo>
                  <a:pt x="372007" y="46681"/>
                </a:lnTo>
                <a:lnTo>
                  <a:pt x="370016" y="41967"/>
                </a:lnTo>
                <a:lnTo>
                  <a:pt x="370016" y="31346"/>
                </a:lnTo>
                <a:lnTo>
                  <a:pt x="372007" y="26736"/>
                </a:lnTo>
                <a:lnTo>
                  <a:pt x="380158" y="18602"/>
                </a:lnTo>
                <a:lnTo>
                  <a:pt x="384552" y="16668"/>
                </a:lnTo>
                <a:lnTo>
                  <a:pt x="395372" y="16668"/>
                </a:lnTo>
                <a:lnTo>
                  <a:pt x="400134" y="18602"/>
                </a:lnTo>
                <a:lnTo>
                  <a:pt x="408069" y="26336"/>
                </a:lnTo>
                <a:lnTo>
                  <a:pt x="410059" y="31051"/>
                </a:lnTo>
                <a:lnTo>
                  <a:pt x="410059" y="41967"/>
                </a:lnTo>
                <a:lnTo>
                  <a:pt x="408109" y="46681"/>
                </a:lnTo>
                <a:lnTo>
                  <a:pt x="404102" y="50749"/>
                </a:lnTo>
                <a:lnTo>
                  <a:pt x="400134" y="54721"/>
                </a:lnTo>
                <a:lnTo>
                  <a:pt x="395372" y="56702"/>
                </a:lnTo>
                <a:close/>
              </a:path>
              <a:path w="1113789" h="262889">
                <a:moveTo>
                  <a:pt x="406926" y="259851"/>
                </a:moveTo>
                <a:lnTo>
                  <a:pt x="372998" y="259851"/>
                </a:lnTo>
                <a:lnTo>
                  <a:pt x="372998" y="88696"/>
                </a:lnTo>
                <a:lnTo>
                  <a:pt x="406926" y="88696"/>
                </a:lnTo>
                <a:lnTo>
                  <a:pt x="406926" y="259851"/>
                </a:lnTo>
                <a:close/>
              </a:path>
              <a:path w="1113789" h="262889">
                <a:moveTo>
                  <a:pt x="549543" y="119205"/>
                </a:moveTo>
                <a:lnTo>
                  <a:pt x="431824" y="119205"/>
                </a:lnTo>
                <a:lnTo>
                  <a:pt x="431824" y="115785"/>
                </a:lnTo>
                <a:lnTo>
                  <a:pt x="495518" y="53273"/>
                </a:lnTo>
                <a:lnTo>
                  <a:pt x="495518" y="88696"/>
                </a:lnTo>
                <a:lnTo>
                  <a:pt x="549543" y="88696"/>
                </a:lnTo>
                <a:lnTo>
                  <a:pt x="549543" y="119205"/>
                </a:lnTo>
                <a:close/>
              </a:path>
              <a:path w="1113789" h="262889">
                <a:moveTo>
                  <a:pt x="515758" y="262822"/>
                </a:moveTo>
                <a:lnTo>
                  <a:pt x="477068" y="249287"/>
                </a:lnTo>
                <a:lnTo>
                  <a:pt x="461720" y="205787"/>
                </a:lnTo>
                <a:lnTo>
                  <a:pt x="461590" y="119205"/>
                </a:lnTo>
                <a:lnTo>
                  <a:pt x="495518" y="119205"/>
                </a:lnTo>
                <a:lnTo>
                  <a:pt x="495518" y="203148"/>
                </a:lnTo>
                <a:lnTo>
                  <a:pt x="497034" y="215975"/>
                </a:lnTo>
                <a:lnTo>
                  <a:pt x="501583" y="225137"/>
                </a:lnTo>
                <a:lnTo>
                  <a:pt x="509164" y="230634"/>
                </a:lnTo>
                <a:lnTo>
                  <a:pt x="519778" y="232466"/>
                </a:lnTo>
                <a:lnTo>
                  <a:pt x="558325" y="232466"/>
                </a:lnTo>
                <a:lnTo>
                  <a:pt x="558325" y="251811"/>
                </a:lnTo>
                <a:lnTo>
                  <a:pt x="548352" y="256630"/>
                </a:lnTo>
                <a:lnTo>
                  <a:pt x="537935" y="260071"/>
                </a:lnTo>
                <a:lnTo>
                  <a:pt x="527071" y="262135"/>
                </a:lnTo>
                <a:lnTo>
                  <a:pt x="515758" y="262822"/>
                </a:lnTo>
                <a:close/>
              </a:path>
              <a:path w="1113789" h="262889">
                <a:moveTo>
                  <a:pt x="558325" y="232466"/>
                </a:moveTo>
                <a:lnTo>
                  <a:pt x="519778" y="232466"/>
                </a:lnTo>
                <a:lnTo>
                  <a:pt x="529050" y="231704"/>
                </a:lnTo>
                <a:lnTo>
                  <a:pt x="538566" y="229416"/>
                </a:lnTo>
                <a:lnTo>
                  <a:pt x="548324" y="225603"/>
                </a:lnTo>
                <a:lnTo>
                  <a:pt x="558325" y="220265"/>
                </a:lnTo>
                <a:lnTo>
                  <a:pt x="558325" y="232466"/>
                </a:lnTo>
                <a:close/>
              </a:path>
              <a:path w="1113789" h="262889">
                <a:moveTo>
                  <a:pt x="639507" y="262822"/>
                </a:moveTo>
                <a:lnTo>
                  <a:pt x="603167" y="250346"/>
                </a:lnTo>
                <a:lnTo>
                  <a:pt x="583664" y="214344"/>
                </a:lnTo>
                <a:lnTo>
                  <a:pt x="581919" y="186775"/>
                </a:lnTo>
                <a:lnTo>
                  <a:pt x="581919" y="88696"/>
                </a:lnTo>
                <a:lnTo>
                  <a:pt x="615847" y="88696"/>
                </a:lnTo>
                <a:lnTo>
                  <a:pt x="615864" y="186775"/>
                </a:lnTo>
                <a:lnTo>
                  <a:pt x="616331" y="198784"/>
                </a:lnTo>
                <a:lnTo>
                  <a:pt x="641723" y="234025"/>
                </a:lnTo>
                <a:lnTo>
                  <a:pt x="650670" y="234695"/>
                </a:lnTo>
                <a:lnTo>
                  <a:pt x="725536" y="234695"/>
                </a:lnTo>
                <a:lnTo>
                  <a:pt x="725536" y="238124"/>
                </a:lnTo>
                <a:lnTo>
                  <a:pt x="691751" y="238124"/>
                </a:lnTo>
                <a:lnTo>
                  <a:pt x="686131" y="243610"/>
                </a:lnTo>
                <a:lnTo>
                  <a:pt x="680140" y="248466"/>
                </a:lnTo>
                <a:lnTo>
                  <a:pt x="646885" y="262320"/>
                </a:lnTo>
                <a:lnTo>
                  <a:pt x="647922" y="262320"/>
                </a:lnTo>
                <a:lnTo>
                  <a:pt x="639507" y="262822"/>
                </a:lnTo>
                <a:close/>
              </a:path>
              <a:path w="1113789" h="262889">
                <a:moveTo>
                  <a:pt x="725536" y="234695"/>
                </a:moveTo>
                <a:lnTo>
                  <a:pt x="650670" y="234695"/>
                </a:lnTo>
                <a:lnTo>
                  <a:pt x="662281" y="233216"/>
                </a:lnTo>
                <a:lnTo>
                  <a:pt x="673146" y="228668"/>
                </a:lnTo>
                <a:lnTo>
                  <a:pt x="682820" y="221386"/>
                </a:lnTo>
                <a:lnTo>
                  <a:pt x="691751" y="211035"/>
                </a:lnTo>
                <a:lnTo>
                  <a:pt x="691751" y="88696"/>
                </a:lnTo>
                <a:lnTo>
                  <a:pt x="725536" y="88696"/>
                </a:lnTo>
                <a:lnTo>
                  <a:pt x="725536" y="234695"/>
                </a:lnTo>
                <a:close/>
              </a:path>
              <a:path w="1113789" h="262889">
                <a:moveTo>
                  <a:pt x="725536" y="259851"/>
                </a:moveTo>
                <a:lnTo>
                  <a:pt x="691751" y="259851"/>
                </a:lnTo>
                <a:lnTo>
                  <a:pt x="691751" y="238124"/>
                </a:lnTo>
                <a:lnTo>
                  <a:pt x="725536" y="238124"/>
                </a:lnTo>
                <a:lnTo>
                  <a:pt x="725536" y="259851"/>
                </a:lnTo>
                <a:close/>
              </a:path>
              <a:path w="1113789" h="262889">
                <a:moveTo>
                  <a:pt x="921541" y="92268"/>
                </a:moveTo>
                <a:lnTo>
                  <a:pt x="887461" y="92268"/>
                </a:lnTo>
                <a:lnTo>
                  <a:pt x="887461" y="0"/>
                </a:lnTo>
                <a:lnTo>
                  <a:pt x="921541" y="0"/>
                </a:lnTo>
                <a:lnTo>
                  <a:pt x="921541" y="92268"/>
                </a:lnTo>
                <a:close/>
              </a:path>
              <a:path w="1113789" h="262889">
                <a:moveTo>
                  <a:pt x="921541" y="259851"/>
                </a:moveTo>
                <a:lnTo>
                  <a:pt x="849056" y="259851"/>
                </a:lnTo>
                <a:lnTo>
                  <a:pt x="831040" y="258352"/>
                </a:lnTo>
                <a:lnTo>
                  <a:pt x="788487" y="235886"/>
                </a:lnTo>
                <a:lnTo>
                  <a:pt x="767421" y="190602"/>
                </a:lnTo>
                <a:lnTo>
                  <a:pt x="766018" y="171449"/>
                </a:lnTo>
                <a:lnTo>
                  <a:pt x="767496" y="153393"/>
                </a:lnTo>
                <a:lnTo>
                  <a:pt x="789678" y="109384"/>
                </a:lnTo>
                <a:lnTo>
                  <a:pt x="832622" y="86507"/>
                </a:lnTo>
                <a:lnTo>
                  <a:pt x="850247" y="84981"/>
                </a:lnTo>
                <a:lnTo>
                  <a:pt x="858991" y="85437"/>
                </a:lnTo>
                <a:lnTo>
                  <a:pt x="868107" y="86803"/>
                </a:lnTo>
                <a:lnTo>
                  <a:pt x="877597" y="89080"/>
                </a:lnTo>
                <a:lnTo>
                  <a:pt x="887461" y="92268"/>
                </a:lnTo>
                <a:lnTo>
                  <a:pt x="921541" y="92268"/>
                </a:lnTo>
                <a:lnTo>
                  <a:pt x="921541" y="114299"/>
                </a:lnTo>
                <a:lnTo>
                  <a:pt x="855457" y="114299"/>
                </a:lnTo>
                <a:lnTo>
                  <a:pt x="843448" y="115341"/>
                </a:lnTo>
                <a:lnTo>
                  <a:pt x="808615" y="139953"/>
                </a:lnTo>
                <a:lnTo>
                  <a:pt x="800241" y="175612"/>
                </a:lnTo>
                <a:lnTo>
                  <a:pt x="801051" y="188031"/>
                </a:lnTo>
                <a:lnTo>
                  <a:pt x="818453" y="221998"/>
                </a:lnTo>
                <a:lnTo>
                  <a:pt x="861267" y="230828"/>
                </a:lnTo>
                <a:lnTo>
                  <a:pt x="921541" y="230828"/>
                </a:lnTo>
                <a:lnTo>
                  <a:pt x="921541" y="259851"/>
                </a:lnTo>
                <a:close/>
              </a:path>
              <a:path w="1113789" h="262889">
                <a:moveTo>
                  <a:pt x="921541" y="230828"/>
                </a:moveTo>
                <a:lnTo>
                  <a:pt x="887461" y="230828"/>
                </a:lnTo>
                <a:lnTo>
                  <a:pt x="887461" y="122338"/>
                </a:lnTo>
                <a:lnTo>
                  <a:pt x="879542" y="118820"/>
                </a:lnTo>
                <a:lnTo>
                  <a:pt x="871570" y="116308"/>
                </a:lnTo>
                <a:lnTo>
                  <a:pt x="863542" y="114801"/>
                </a:lnTo>
                <a:lnTo>
                  <a:pt x="855457" y="114299"/>
                </a:lnTo>
                <a:lnTo>
                  <a:pt x="921541" y="114299"/>
                </a:lnTo>
                <a:lnTo>
                  <a:pt x="921541" y="230828"/>
                </a:lnTo>
                <a:close/>
              </a:path>
              <a:path w="1113789" h="262889">
                <a:moveTo>
                  <a:pt x="1043280" y="262527"/>
                </a:moveTo>
                <a:lnTo>
                  <a:pt x="997436" y="250773"/>
                </a:lnTo>
                <a:lnTo>
                  <a:pt x="969414" y="219110"/>
                </a:lnTo>
                <a:lnTo>
                  <a:pt x="959041" y="173383"/>
                </a:lnTo>
                <a:lnTo>
                  <a:pt x="960427" y="154730"/>
                </a:lnTo>
                <a:lnTo>
                  <a:pt x="981215" y="109832"/>
                </a:lnTo>
                <a:lnTo>
                  <a:pt x="1022003" y="86764"/>
                </a:lnTo>
                <a:lnTo>
                  <a:pt x="1022359" y="86764"/>
                </a:lnTo>
                <a:lnTo>
                  <a:pt x="1038670" y="85277"/>
                </a:lnTo>
                <a:lnTo>
                  <a:pt x="1082004" y="98670"/>
                </a:lnTo>
                <a:lnTo>
                  <a:pt x="1096867" y="114747"/>
                </a:lnTo>
                <a:lnTo>
                  <a:pt x="1038670" y="114747"/>
                </a:lnTo>
                <a:lnTo>
                  <a:pt x="1029990" y="115435"/>
                </a:lnTo>
                <a:lnTo>
                  <a:pt x="999187" y="139001"/>
                </a:lnTo>
                <a:lnTo>
                  <a:pt x="993722" y="157009"/>
                </a:lnTo>
                <a:lnTo>
                  <a:pt x="1112171" y="157009"/>
                </a:lnTo>
                <a:lnTo>
                  <a:pt x="1113232" y="172935"/>
                </a:lnTo>
                <a:lnTo>
                  <a:pt x="1113232" y="177250"/>
                </a:lnTo>
                <a:lnTo>
                  <a:pt x="992979" y="177250"/>
                </a:lnTo>
                <a:lnTo>
                  <a:pt x="994447" y="188907"/>
                </a:lnTo>
                <a:lnTo>
                  <a:pt x="1017485" y="222711"/>
                </a:lnTo>
                <a:lnTo>
                  <a:pt x="1048490" y="230828"/>
                </a:lnTo>
                <a:lnTo>
                  <a:pt x="1110250" y="230828"/>
                </a:lnTo>
                <a:lnTo>
                  <a:pt x="1110250" y="243029"/>
                </a:lnTo>
                <a:lnTo>
                  <a:pt x="1071295" y="260016"/>
                </a:lnTo>
                <a:lnTo>
                  <a:pt x="1053289" y="262248"/>
                </a:lnTo>
                <a:lnTo>
                  <a:pt x="1043280" y="262527"/>
                </a:lnTo>
                <a:close/>
              </a:path>
              <a:path w="1113789" h="262889">
                <a:moveTo>
                  <a:pt x="1112171" y="157009"/>
                </a:moveTo>
                <a:lnTo>
                  <a:pt x="1079742" y="157009"/>
                </a:lnTo>
                <a:lnTo>
                  <a:pt x="1078543" y="147410"/>
                </a:lnTo>
                <a:lnTo>
                  <a:pt x="1076134" y="139001"/>
                </a:lnTo>
                <a:lnTo>
                  <a:pt x="1038670" y="114747"/>
                </a:lnTo>
                <a:lnTo>
                  <a:pt x="1096867" y="114747"/>
                </a:lnTo>
                <a:lnTo>
                  <a:pt x="1101844" y="122010"/>
                </a:lnTo>
                <a:lnTo>
                  <a:pt x="1108169" y="136958"/>
                </a:lnTo>
                <a:lnTo>
                  <a:pt x="1111966" y="153933"/>
                </a:lnTo>
                <a:lnTo>
                  <a:pt x="1112171" y="157009"/>
                </a:lnTo>
                <a:close/>
              </a:path>
              <a:path w="1113789" h="262889">
                <a:moveTo>
                  <a:pt x="1110250" y="230828"/>
                </a:moveTo>
                <a:lnTo>
                  <a:pt x="1048490" y="230828"/>
                </a:lnTo>
                <a:lnTo>
                  <a:pt x="1064909" y="229526"/>
                </a:lnTo>
                <a:lnTo>
                  <a:pt x="1080674" y="225620"/>
                </a:lnTo>
                <a:lnTo>
                  <a:pt x="1095788" y="219110"/>
                </a:lnTo>
                <a:lnTo>
                  <a:pt x="1110250" y="209997"/>
                </a:lnTo>
                <a:lnTo>
                  <a:pt x="1110250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3243" y="4447499"/>
            <a:ext cx="3173752" cy="3470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4971373"/>
            <a:ext cx="1916940" cy="3354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5495247"/>
            <a:ext cx="2484162" cy="33545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491748" y="6019121"/>
            <a:ext cx="1594485" cy="347345"/>
          </a:xfrm>
          <a:custGeom>
            <a:avLst/>
            <a:gdLst/>
            <a:ahLst/>
            <a:cxnLst/>
            <a:rect l="l" t="t" r="r" b="b"/>
            <a:pathLst>
              <a:path w="1594485" h="347345">
                <a:moveTo>
                  <a:pt x="34680" y="347061"/>
                </a:moveTo>
                <a:lnTo>
                  <a:pt x="0" y="347061"/>
                </a:lnTo>
                <a:lnTo>
                  <a:pt x="0" y="88696"/>
                </a:lnTo>
                <a:lnTo>
                  <a:pt x="59388" y="88696"/>
                </a:lnTo>
                <a:lnTo>
                  <a:pt x="80901" y="90120"/>
                </a:lnTo>
                <a:lnTo>
                  <a:pt x="99905" y="94390"/>
                </a:lnTo>
                <a:lnTo>
                  <a:pt x="116397" y="101507"/>
                </a:lnTo>
                <a:lnTo>
                  <a:pt x="130377" y="111470"/>
                </a:lnTo>
                <a:lnTo>
                  <a:pt x="138234" y="120252"/>
                </a:lnTo>
                <a:lnTo>
                  <a:pt x="34680" y="120252"/>
                </a:lnTo>
                <a:lnTo>
                  <a:pt x="34680" y="225618"/>
                </a:lnTo>
                <a:lnTo>
                  <a:pt x="42587" y="229136"/>
                </a:lnTo>
                <a:lnTo>
                  <a:pt x="50677" y="231648"/>
                </a:lnTo>
                <a:lnTo>
                  <a:pt x="58953" y="233155"/>
                </a:lnTo>
                <a:lnTo>
                  <a:pt x="67417" y="233657"/>
                </a:lnTo>
                <a:lnTo>
                  <a:pt x="135391" y="233657"/>
                </a:lnTo>
                <a:lnTo>
                  <a:pt x="131863" y="238124"/>
                </a:lnTo>
                <a:lnTo>
                  <a:pt x="119074" y="248931"/>
                </a:lnTo>
                <a:lnTo>
                  <a:pt x="106744" y="255536"/>
                </a:lnTo>
                <a:lnTo>
                  <a:pt x="34680" y="255536"/>
                </a:lnTo>
                <a:lnTo>
                  <a:pt x="34680" y="347061"/>
                </a:lnTo>
                <a:close/>
              </a:path>
              <a:path w="1594485" h="347345">
                <a:moveTo>
                  <a:pt x="135391" y="233657"/>
                </a:moveTo>
                <a:lnTo>
                  <a:pt x="67417" y="233657"/>
                </a:lnTo>
                <a:lnTo>
                  <a:pt x="78786" y="232625"/>
                </a:lnTo>
                <a:lnTo>
                  <a:pt x="89076" y="229528"/>
                </a:lnTo>
                <a:lnTo>
                  <a:pt x="117801" y="198124"/>
                </a:lnTo>
                <a:lnTo>
                  <a:pt x="121595" y="174421"/>
                </a:lnTo>
                <a:lnTo>
                  <a:pt x="121140" y="166331"/>
                </a:lnTo>
                <a:lnTo>
                  <a:pt x="100654" y="129552"/>
                </a:lnTo>
                <a:lnTo>
                  <a:pt x="58645" y="120252"/>
                </a:lnTo>
                <a:lnTo>
                  <a:pt x="138234" y="120252"/>
                </a:lnTo>
                <a:lnTo>
                  <a:pt x="154237" y="155615"/>
                </a:lnTo>
                <a:lnTo>
                  <a:pt x="155828" y="174869"/>
                </a:lnTo>
                <a:lnTo>
                  <a:pt x="154330" y="193223"/>
                </a:lnTo>
                <a:lnTo>
                  <a:pt x="149836" y="209882"/>
                </a:lnTo>
                <a:lnTo>
                  <a:pt x="142347" y="224849"/>
                </a:lnTo>
                <a:lnTo>
                  <a:pt x="135391" y="233657"/>
                </a:lnTo>
                <a:close/>
              </a:path>
              <a:path w="1594485" h="347345">
                <a:moveTo>
                  <a:pt x="70989" y="262822"/>
                </a:moveTo>
                <a:lnTo>
                  <a:pt x="62585" y="262367"/>
                </a:lnTo>
                <a:lnTo>
                  <a:pt x="53731" y="261001"/>
                </a:lnTo>
                <a:lnTo>
                  <a:pt x="44429" y="258724"/>
                </a:lnTo>
                <a:lnTo>
                  <a:pt x="34680" y="255536"/>
                </a:lnTo>
                <a:lnTo>
                  <a:pt x="106744" y="255536"/>
                </a:lnTo>
                <a:lnTo>
                  <a:pt x="104666" y="256649"/>
                </a:lnTo>
                <a:lnTo>
                  <a:pt x="88638" y="261279"/>
                </a:lnTo>
                <a:lnTo>
                  <a:pt x="70989" y="262822"/>
                </a:lnTo>
                <a:close/>
              </a:path>
              <a:path w="1594485" h="347345">
                <a:moveTo>
                  <a:pt x="273100" y="262822"/>
                </a:moveTo>
                <a:lnTo>
                  <a:pt x="222538" y="248846"/>
                </a:lnTo>
                <a:lnTo>
                  <a:pt x="189385" y="210032"/>
                </a:lnTo>
                <a:lnTo>
                  <a:pt x="182975" y="175164"/>
                </a:lnTo>
                <a:lnTo>
                  <a:pt x="184479" y="158565"/>
                </a:lnTo>
                <a:lnTo>
                  <a:pt x="184536" y="157937"/>
                </a:lnTo>
                <a:lnTo>
                  <a:pt x="189299" y="141943"/>
                </a:lnTo>
                <a:lnTo>
                  <a:pt x="189422" y="141530"/>
                </a:lnTo>
                <a:lnTo>
                  <a:pt x="197563" y="126686"/>
                </a:lnTo>
                <a:lnTo>
                  <a:pt x="238461" y="94540"/>
                </a:lnTo>
                <a:lnTo>
                  <a:pt x="274586" y="88248"/>
                </a:lnTo>
                <a:lnTo>
                  <a:pt x="293214" y="89822"/>
                </a:lnTo>
                <a:lnTo>
                  <a:pt x="310250" y="94540"/>
                </a:lnTo>
                <a:lnTo>
                  <a:pt x="325605" y="102401"/>
                </a:lnTo>
                <a:lnTo>
                  <a:pt x="339479" y="113556"/>
                </a:lnTo>
                <a:lnTo>
                  <a:pt x="343881" y="118757"/>
                </a:lnTo>
                <a:lnTo>
                  <a:pt x="272804" y="118757"/>
                </a:lnTo>
                <a:lnTo>
                  <a:pt x="261150" y="119762"/>
                </a:lnTo>
                <a:lnTo>
                  <a:pt x="225955" y="143329"/>
                </a:lnTo>
                <a:lnTo>
                  <a:pt x="218186" y="163493"/>
                </a:lnTo>
                <a:lnTo>
                  <a:pt x="218117" y="163746"/>
                </a:lnTo>
                <a:lnTo>
                  <a:pt x="217177" y="175164"/>
                </a:lnTo>
                <a:lnTo>
                  <a:pt x="217242" y="176802"/>
                </a:lnTo>
                <a:lnTo>
                  <a:pt x="218099" y="186896"/>
                </a:lnTo>
                <a:lnTo>
                  <a:pt x="218135" y="187324"/>
                </a:lnTo>
                <a:lnTo>
                  <a:pt x="221016" y="197530"/>
                </a:lnTo>
                <a:lnTo>
                  <a:pt x="221121" y="197900"/>
                </a:lnTo>
                <a:lnTo>
                  <a:pt x="226097" y="207340"/>
                </a:lnTo>
                <a:lnTo>
                  <a:pt x="262245" y="230146"/>
                </a:lnTo>
                <a:lnTo>
                  <a:pt x="274290" y="231123"/>
                </a:lnTo>
                <a:lnTo>
                  <a:pt x="345585" y="231123"/>
                </a:lnTo>
                <a:lnTo>
                  <a:pt x="339184" y="238419"/>
                </a:lnTo>
                <a:lnTo>
                  <a:pt x="325228" y="249096"/>
                </a:lnTo>
                <a:lnTo>
                  <a:pt x="309789" y="256612"/>
                </a:lnTo>
                <a:lnTo>
                  <a:pt x="309980" y="256612"/>
                </a:lnTo>
                <a:lnTo>
                  <a:pt x="292291" y="261270"/>
                </a:lnTo>
                <a:lnTo>
                  <a:pt x="292527" y="261270"/>
                </a:lnTo>
                <a:lnTo>
                  <a:pt x="273100" y="262822"/>
                </a:lnTo>
                <a:close/>
              </a:path>
              <a:path w="1594485" h="347345">
                <a:moveTo>
                  <a:pt x="345585" y="231123"/>
                </a:moveTo>
                <a:lnTo>
                  <a:pt x="274290" y="231123"/>
                </a:lnTo>
                <a:lnTo>
                  <a:pt x="286161" y="230146"/>
                </a:lnTo>
                <a:lnTo>
                  <a:pt x="296915" y="227217"/>
                </a:lnTo>
                <a:lnTo>
                  <a:pt x="327012" y="197530"/>
                </a:lnTo>
                <a:lnTo>
                  <a:pt x="329877" y="187324"/>
                </a:lnTo>
                <a:lnTo>
                  <a:pt x="329998" y="186896"/>
                </a:lnTo>
                <a:lnTo>
                  <a:pt x="330854" y="176802"/>
                </a:lnTo>
                <a:lnTo>
                  <a:pt x="330930" y="175907"/>
                </a:lnTo>
                <a:lnTo>
                  <a:pt x="330993" y="175164"/>
                </a:lnTo>
                <a:lnTo>
                  <a:pt x="329983" y="163746"/>
                </a:lnTo>
                <a:lnTo>
                  <a:pt x="329960" y="163493"/>
                </a:lnTo>
                <a:lnTo>
                  <a:pt x="326864" y="152881"/>
                </a:lnTo>
                <a:lnTo>
                  <a:pt x="295798" y="122778"/>
                </a:lnTo>
                <a:lnTo>
                  <a:pt x="272804" y="118757"/>
                </a:lnTo>
                <a:lnTo>
                  <a:pt x="343881" y="118757"/>
                </a:lnTo>
                <a:lnTo>
                  <a:pt x="350807" y="126940"/>
                </a:lnTo>
                <a:lnTo>
                  <a:pt x="358901" y="141943"/>
                </a:lnTo>
                <a:lnTo>
                  <a:pt x="363758" y="158565"/>
                </a:lnTo>
                <a:lnTo>
                  <a:pt x="365232" y="175164"/>
                </a:lnTo>
                <a:lnTo>
                  <a:pt x="365298" y="175907"/>
                </a:lnTo>
                <a:lnTo>
                  <a:pt x="350642" y="225359"/>
                </a:lnTo>
                <a:lnTo>
                  <a:pt x="345585" y="231123"/>
                </a:lnTo>
                <a:close/>
              </a:path>
              <a:path w="1594485" h="347345">
                <a:moveTo>
                  <a:pt x="435396" y="347061"/>
                </a:moveTo>
                <a:lnTo>
                  <a:pt x="400725" y="347061"/>
                </a:lnTo>
                <a:lnTo>
                  <a:pt x="400725" y="88696"/>
                </a:lnTo>
                <a:lnTo>
                  <a:pt x="460104" y="88696"/>
                </a:lnTo>
                <a:lnTo>
                  <a:pt x="481617" y="90120"/>
                </a:lnTo>
                <a:lnTo>
                  <a:pt x="500621" y="94390"/>
                </a:lnTo>
                <a:lnTo>
                  <a:pt x="517113" y="101507"/>
                </a:lnTo>
                <a:lnTo>
                  <a:pt x="531093" y="111470"/>
                </a:lnTo>
                <a:lnTo>
                  <a:pt x="538950" y="120252"/>
                </a:lnTo>
                <a:lnTo>
                  <a:pt x="435396" y="120252"/>
                </a:lnTo>
                <a:lnTo>
                  <a:pt x="435396" y="225618"/>
                </a:lnTo>
                <a:lnTo>
                  <a:pt x="443304" y="229136"/>
                </a:lnTo>
                <a:lnTo>
                  <a:pt x="451398" y="231648"/>
                </a:lnTo>
                <a:lnTo>
                  <a:pt x="459677" y="233155"/>
                </a:lnTo>
                <a:lnTo>
                  <a:pt x="468143" y="233657"/>
                </a:lnTo>
                <a:lnTo>
                  <a:pt x="536107" y="233657"/>
                </a:lnTo>
                <a:lnTo>
                  <a:pt x="532579" y="238124"/>
                </a:lnTo>
                <a:lnTo>
                  <a:pt x="519790" y="248931"/>
                </a:lnTo>
                <a:lnTo>
                  <a:pt x="507461" y="255536"/>
                </a:lnTo>
                <a:lnTo>
                  <a:pt x="435396" y="255536"/>
                </a:lnTo>
                <a:lnTo>
                  <a:pt x="435396" y="347061"/>
                </a:lnTo>
                <a:close/>
              </a:path>
              <a:path w="1594485" h="347345">
                <a:moveTo>
                  <a:pt x="536107" y="233657"/>
                </a:moveTo>
                <a:lnTo>
                  <a:pt x="468143" y="233657"/>
                </a:lnTo>
                <a:lnTo>
                  <a:pt x="479506" y="232625"/>
                </a:lnTo>
                <a:lnTo>
                  <a:pt x="489793" y="229528"/>
                </a:lnTo>
                <a:lnTo>
                  <a:pt x="518517" y="198124"/>
                </a:lnTo>
                <a:lnTo>
                  <a:pt x="522311" y="174421"/>
                </a:lnTo>
                <a:lnTo>
                  <a:pt x="521856" y="166331"/>
                </a:lnTo>
                <a:lnTo>
                  <a:pt x="501376" y="129552"/>
                </a:lnTo>
                <a:lnTo>
                  <a:pt x="459361" y="120252"/>
                </a:lnTo>
                <a:lnTo>
                  <a:pt x="538950" y="120252"/>
                </a:lnTo>
                <a:lnTo>
                  <a:pt x="542227" y="123915"/>
                </a:lnTo>
                <a:lnTo>
                  <a:pt x="550180" y="138630"/>
                </a:lnTo>
                <a:lnTo>
                  <a:pt x="554953" y="155615"/>
                </a:lnTo>
                <a:lnTo>
                  <a:pt x="556507" y="174421"/>
                </a:lnTo>
                <a:lnTo>
                  <a:pt x="556544" y="174869"/>
                </a:lnTo>
                <a:lnTo>
                  <a:pt x="555046" y="193223"/>
                </a:lnTo>
                <a:lnTo>
                  <a:pt x="550552" y="209882"/>
                </a:lnTo>
                <a:lnTo>
                  <a:pt x="543063" y="224849"/>
                </a:lnTo>
                <a:lnTo>
                  <a:pt x="536107" y="233657"/>
                </a:lnTo>
                <a:close/>
              </a:path>
              <a:path w="1594485" h="347345">
                <a:moveTo>
                  <a:pt x="471715" y="262822"/>
                </a:moveTo>
                <a:lnTo>
                  <a:pt x="463305" y="262367"/>
                </a:lnTo>
                <a:lnTo>
                  <a:pt x="454448" y="261001"/>
                </a:lnTo>
                <a:lnTo>
                  <a:pt x="445145" y="258724"/>
                </a:lnTo>
                <a:lnTo>
                  <a:pt x="435396" y="255536"/>
                </a:lnTo>
                <a:lnTo>
                  <a:pt x="507461" y="255536"/>
                </a:lnTo>
                <a:lnTo>
                  <a:pt x="505383" y="256649"/>
                </a:lnTo>
                <a:lnTo>
                  <a:pt x="489358" y="261279"/>
                </a:lnTo>
                <a:lnTo>
                  <a:pt x="471715" y="262822"/>
                </a:lnTo>
                <a:close/>
              </a:path>
              <a:path w="1594485" h="347345">
                <a:moveTo>
                  <a:pt x="650308" y="262822"/>
                </a:moveTo>
                <a:lnTo>
                  <a:pt x="613964" y="250346"/>
                </a:lnTo>
                <a:lnTo>
                  <a:pt x="594460" y="214344"/>
                </a:lnTo>
                <a:lnTo>
                  <a:pt x="592711" y="186775"/>
                </a:lnTo>
                <a:lnTo>
                  <a:pt x="592711" y="88696"/>
                </a:lnTo>
                <a:lnTo>
                  <a:pt x="626638" y="88696"/>
                </a:lnTo>
                <a:lnTo>
                  <a:pt x="626656" y="186775"/>
                </a:lnTo>
                <a:lnTo>
                  <a:pt x="627122" y="198784"/>
                </a:lnTo>
                <a:lnTo>
                  <a:pt x="652518" y="234025"/>
                </a:lnTo>
                <a:lnTo>
                  <a:pt x="661471" y="234695"/>
                </a:lnTo>
                <a:lnTo>
                  <a:pt x="736328" y="234695"/>
                </a:lnTo>
                <a:lnTo>
                  <a:pt x="736328" y="238124"/>
                </a:lnTo>
                <a:lnTo>
                  <a:pt x="702543" y="238124"/>
                </a:lnTo>
                <a:lnTo>
                  <a:pt x="696926" y="243610"/>
                </a:lnTo>
                <a:lnTo>
                  <a:pt x="690936" y="248466"/>
                </a:lnTo>
                <a:lnTo>
                  <a:pt x="657682" y="262320"/>
                </a:lnTo>
                <a:lnTo>
                  <a:pt x="658719" y="262320"/>
                </a:lnTo>
                <a:lnTo>
                  <a:pt x="650308" y="262822"/>
                </a:lnTo>
                <a:close/>
              </a:path>
              <a:path w="1594485" h="347345">
                <a:moveTo>
                  <a:pt x="736328" y="234695"/>
                </a:moveTo>
                <a:lnTo>
                  <a:pt x="661471" y="234695"/>
                </a:lnTo>
                <a:lnTo>
                  <a:pt x="673078" y="233216"/>
                </a:lnTo>
                <a:lnTo>
                  <a:pt x="683943" y="228668"/>
                </a:lnTo>
                <a:lnTo>
                  <a:pt x="693615" y="221386"/>
                </a:lnTo>
                <a:lnTo>
                  <a:pt x="702543" y="211035"/>
                </a:lnTo>
                <a:lnTo>
                  <a:pt x="702543" y="88696"/>
                </a:lnTo>
                <a:lnTo>
                  <a:pt x="736328" y="88696"/>
                </a:lnTo>
                <a:lnTo>
                  <a:pt x="736328" y="234695"/>
                </a:lnTo>
                <a:close/>
              </a:path>
              <a:path w="1594485" h="347345">
                <a:moveTo>
                  <a:pt x="736328" y="259851"/>
                </a:moveTo>
                <a:lnTo>
                  <a:pt x="702543" y="259851"/>
                </a:lnTo>
                <a:lnTo>
                  <a:pt x="702543" y="238124"/>
                </a:lnTo>
                <a:lnTo>
                  <a:pt x="736328" y="238124"/>
                </a:lnTo>
                <a:lnTo>
                  <a:pt x="736328" y="259851"/>
                </a:lnTo>
                <a:close/>
              </a:path>
              <a:path w="1594485" h="347345">
                <a:moveTo>
                  <a:pt x="818634" y="259851"/>
                </a:moveTo>
                <a:lnTo>
                  <a:pt x="784696" y="259851"/>
                </a:lnTo>
                <a:lnTo>
                  <a:pt x="784696" y="0"/>
                </a:lnTo>
                <a:lnTo>
                  <a:pt x="818634" y="0"/>
                </a:lnTo>
                <a:lnTo>
                  <a:pt x="818634" y="259851"/>
                </a:lnTo>
                <a:close/>
              </a:path>
              <a:path w="1594485" h="347345">
                <a:moveTo>
                  <a:pt x="856914" y="145551"/>
                </a:moveTo>
                <a:lnTo>
                  <a:pt x="856914" y="108641"/>
                </a:lnTo>
                <a:lnTo>
                  <a:pt x="867884" y="98421"/>
                </a:lnTo>
                <a:lnTo>
                  <a:pt x="880990" y="91119"/>
                </a:lnTo>
                <a:lnTo>
                  <a:pt x="896234" y="86737"/>
                </a:lnTo>
                <a:lnTo>
                  <a:pt x="913617" y="85277"/>
                </a:lnTo>
                <a:lnTo>
                  <a:pt x="926834" y="86188"/>
                </a:lnTo>
                <a:lnTo>
                  <a:pt x="961889" y="102936"/>
                </a:lnTo>
                <a:lnTo>
                  <a:pt x="970984" y="116976"/>
                </a:lnTo>
                <a:lnTo>
                  <a:pt x="910940" y="116976"/>
                </a:lnTo>
                <a:lnTo>
                  <a:pt x="897126" y="118762"/>
                </a:lnTo>
                <a:lnTo>
                  <a:pt x="883517" y="124120"/>
                </a:lnTo>
                <a:lnTo>
                  <a:pt x="870112" y="133049"/>
                </a:lnTo>
                <a:lnTo>
                  <a:pt x="856914" y="145551"/>
                </a:lnTo>
                <a:close/>
              </a:path>
              <a:path w="1594485" h="347345">
                <a:moveTo>
                  <a:pt x="895462" y="262527"/>
                </a:moveTo>
                <a:lnTo>
                  <a:pt x="886451" y="261754"/>
                </a:lnTo>
                <a:lnTo>
                  <a:pt x="886766" y="261754"/>
                </a:lnTo>
                <a:lnTo>
                  <a:pt x="879090" y="259590"/>
                </a:lnTo>
                <a:lnTo>
                  <a:pt x="854535" y="229566"/>
                </a:lnTo>
                <a:lnTo>
                  <a:pt x="853790" y="221008"/>
                </a:lnTo>
                <a:lnTo>
                  <a:pt x="854515" y="213117"/>
                </a:lnTo>
                <a:lnTo>
                  <a:pt x="879460" y="180674"/>
                </a:lnTo>
                <a:lnTo>
                  <a:pt x="941744" y="157009"/>
                </a:lnTo>
                <a:lnTo>
                  <a:pt x="941645" y="147087"/>
                </a:lnTo>
                <a:lnTo>
                  <a:pt x="939819" y="134303"/>
                </a:lnTo>
                <a:lnTo>
                  <a:pt x="934043" y="124677"/>
                </a:lnTo>
                <a:lnTo>
                  <a:pt x="924417" y="118901"/>
                </a:lnTo>
                <a:lnTo>
                  <a:pt x="910940" y="116976"/>
                </a:lnTo>
                <a:lnTo>
                  <a:pt x="970984" y="116976"/>
                </a:lnTo>
                <a:lnTo>
                  <a:pt x="975081" y="175164"/>
                </a:lnTo>
                <a:lnTo>
                  <a:pt x="941744" y="175164"/>
                </a:lnTo>
                <a:lnTo>
                  <a:pt x="919122" y="183946"/>
                </a:lnTo>
                <a:lnTo>
                  <a:pt x="887423" y="208254"/>
                </a:lnTo>
                <a:lnTo>
                  <a:pt x="887423" y="222246"/>
                </a:lnTo>
                <a:lnTo>
                  <a:pt x="889661" y="227999"/>
                </a:lnTo>
                <a:lnTo>
                  <a:pt x="894119" y="232466"/>
                </a:lnTo>
                <a:lnTo>
                  <a:pt x="898691" y="236933"/>
                </a:lnTo>
                <a:lnTo>
                  <a:pt x="904587" y="239162"/>
                </a:lnTo>
                <a:lnTo>
                  <a:pt x="1000237" y="239162"/>
                </a:lnTo>
                <a:lnTo>
                  <a:pt x="1000237" y="245715"/>
                </a:lnTo>
                <a:lnTo>
                  <a:pt x="941449" y="245715"/>
                </a:lnTo>
                <a:lnTo>
                  <a:pt x="930483" y="253072"/>
                </a:lnTo>
                <a:lnTo>
                  <a:pt x="919163" y="258325"/>
                </a:lnTo>
                <a:lnTo>
                  <a:pt x="907488" y="261477"/>
                </a:lnTo>
                <a:lnTo>
                  <a:pt x="895462" y="262527"/>
                </a:lnTo>
                <a:close/>
              </a:path>
              <a:path w="1594485" h="347345">
                <a:moveTo>
                  <a:pt x="1000237" y="239162"/>
                </a:moveTo>
                <a:lnTo>
                  <a:pt x="911835" y="239162"/>
                </a:lnTo>
                <a:lnTo>
                  <a:pt x="919786" y="238335"/>
                </a:lnTo>
                <a:lnTo>
                  <a:pt x="927422" y="235852"/>
                </a:lnTo>
                <a:lnTo>
                  <a:pt x="934741" y="231712"/>
                </a:lnTo>
                <a:lnTo>
                  <a:pt x="941744" y="225913"/>
                </a:lnTo>
                <a:lnTo>
                  <a:pt x="941744" y="175164"/>
                </a:lnTo>
                <a:lnTo>
                  <a:pt x="975081" y="175164"/>
                </a:lnTo>
                <a:lnTo>
                  <a:pt x="975081" y="235390"/>
                </a:lnTo>
                <a:lnTo>
                  <a:pt x="975325" y="235852"/>
                </a:lnTo>
                <a:lnTo>
                  <a:pt x="977015" y="238335"/>
                </a:lnTo>
                <a:lnTo>
                  <a:pt x="1000237" y="238335"/>
                </a:lnTo>
                <a:lnTo>
                  <a:pt x="1000237" y="239162"/>
                </a:lnTo>
                <a:close/>
              </a:path>
              <a:path w="1594485" h="347345">
                <a:moveTo>
                  <a:pt x="1000237" y="238335"/>
                </a:moveTo>
                <a:lnTo>
                  <a:pt x="985280" y="238335"/>
                </a:lnTo>
                <a:lnTo>
                  <a:pt x="991502" y="235390"/>
                </a:lnTo>
                <a:lnTo>
                  <a:pt x="1000237" y="229342"/>
                </a:lnTo>
                <a:lnTo>
                  <a:pt x="1000237" y="238335"/>
                </a:lnTo>
                <a:close/>
              </a:path>
              <a:path w="1594485" h="347345">
                <a:moveTo>
                  <a:pt x="972110" y="262822"/>
                </a:moveTo>
                <a:lnTo>
                  <a:pt x="967052" y="262822"/>
                </a:lnTo>
                <a:lnTo>
                  <a:pt x="957302" y="261754"/>
                </a:lnTo>
                <a:lnTo>
                  <a:pt x="949785" y="258548"/>
                </a:lnTo>
                <a:lnTo>
                  <a:pt x="944501" y="253202"/>
                </a:lnTo>
                <a:lnTo>
                  <a:pt x="941449" y="245715"/>
                </a:lnTo>
                <a:lnTo>
                  <a:pt x="1000237" y="245715"/>
                </a:lnTo>
                <a:lnTo>
                  <a:pt x="1000237" y="250030"/>
                </a:lnTo>
                <a:lnTo>
                  <a:pt x="992493" y="254993"/>
                </a:lnTo>
                <a:lnTo>
                  <a:pt x="986365" y="258325"/>
                </a:lnTo>
                <a:lnTo>
                  <a:pt x="976967" y="261936"/>
                </a:lnTo>
                <a:lnTo>
                  <a:pt x="972110" y="262822"/>
                </a:lnTo>
                <a:close/>
              </a:path>
              <a:path w="1594485" h="347345">
                <a:moveTo>
                  <a:pt x="1123843" y="119205"/>
                </a:moveTo>
                <a:lnTo>
                  <a:pt x="1006114" y="119205"/>
                </a:lnTo>
                <a:lnTo>
                  <a:pt x="1006114" y="115785"/>
                </a:lnTo>
                <a:lnTo>
                  <a:pt x="1069817" y="53273"/>
                </a:lnTo>
                <a:lnTo>
                  <a:pt x="1069817" y="88696"/>
                </a:lnTo>
                <a:lnTo>
                  <a:pt x="1123843" y="88696"/>
                </a:lnTo>
                <a:lnTo>
                  <a:pt x="1123843" y="119205"/>
                </a:lnTo>
                <a:close/>
              </a:path>
              <a:path w="1594485" h="347345">
                <a:moveTo>
                  <a:pt x="1090057" y="262822"/>
                </a:moveTo>
                <a:lnTo>
                  <a:pt x="1051357" y="249287"/>
                </a:lnTo>
                <a:lnTo>
                  <a:pt x="1036010" y="205787"/>
                </a:lnTo>
                <a:lnTo>
                  <a:pt x="1035879" y="119205"/>
                </a:lnTo>
                <a:lnTo>
                  <a:pt x="1069817" y="119205"/>
                </a:lnTo>
                <a:lnTo>
                  <a:pt x="1069817" y="203148"/>
                </a:lnTo>
                <a:lnTo>
                  <a:pt x="1071333" y="215975"/>
                </a:lnTo>
                <a:lnTo>
                  <a:pt x="1075882" y="225137"/>
                </a:lnTo>
                <a:lnTo>
                  <a:pt x="1083463" y="230634"/>
                </a:lnTo>
                <a:lnTo>
                  <a:pt x="1094077" y="232466"/>
                </a:lnTo>
                <a:lnTo>
                  <a:pt x="1132615" y="232466"/>
                </a:lnTo>
                <a:lnTo>
                  <a:pt x="1132615" y="251811"/>
                </a:lnTo>
                <a:lnTo>
                  <a:pt x="1122646" y="256630"/>
                </a:lnTo>
                <a:lnTo>
                  <a:pt x="1112229" y="260071"/>
                </a:lnTo>
                <a:lnTo>
                  <a:pt x="1101366" y="262135"/>
                </a:lnTo>
                <a:lnTo>
                  <a:pt x="1090057" y="262822"/>
                </a:lnTo>
                <a:close/>
              </a:path>
              <a:path w="1594485" h="347345">
                <a:moveTo>
                  <a:pt x="1132615" y="232466"/>
                </a:moveTo>
                <a:lnTo>
                  <a:pt x="1094077" y="232466"/>
                </a:lnTo>
                <a:lnTo>
                  <a:pt x="1103349" y="231704"/>
                </a:lnTo>
                <a:lnTo>
                  <a:pt x="1112864" y="229416"/>
                </a:lnTo>
                <a:lnTo>
                  <a:pt x="1122619" y="225603"/>
                </a:lnTo>
                <a:lnTo>
                  <a:pt x="1132615" y="220265"/>
                </a:lnTo>
                <a:lnTo>
                  <a:pt x="1132615" y="232466"/>
                </a:lnTo>
                <a:close/>
              </a:path>
              <a:path w="1594485" h="347345">
                <a:moveTo>
                  <a:pt x="1180068" y="56702"/>
                </a:moveTo>
                <a:lnTo>
                  <a:pt x="1169258" y="56702"/>
                </a:lnTo>
                <a:lnTo>
                  <a:pt x="1164638" y="54721"/>
                </a:lnTo>
                <a:lnTo>
                  <a:pt x="1160676" y="50749"/>
                </a:lnTo>
                <a:lnTo>
                  <a:pt x="1156704" y="46681"/>
                </a:lnTo>
                <a:lnTo>
                  <a:pt x="1154722" y="41967"/>
                </a:lnTo>
                <a:lnTo>
                  <a:pt x="1154849" y="31051"/>
                </a:lnTo>
                <a:lnTo>
                  <a:pt x="1156704" y="26736"/>
                </a:lnTo>
                <a:lnTo>
                  <a:pt x="1164855" y="18602"/>
                </a:lnTo>
                <a:lnTo>
                  <a:pt x="1169258" y="16668"/>
                </a:lnTo>
                <a:lnTo>
                  <a:pt x="1180068" y="16668"/>
                </a:lnTo>
                <a:lnTo>
                  <a:pt x="1184831" y="18602"/>
                </a:lnTo>
                <a:lnTo>
                  <a:pt x="1192775" y="26336"/>
                </a:lnTo>
                <a:lnTo>
                  <a:pt x="1194756" y="31051"/>
                </a:lnTo>
                <a:lnTo>
                  <a:pt x="1194756" y="41967"/>
                </a:lnTo>
                <a:lnTo>
                  <a:pt x="1192815" y="46681"/>
                </a:lnTo>
                <a:lnTo>
                  <a:pt x="1188803" y="50749"/>
                </a:lnTo>
                <a:lnTo>
                  <a:pt x="1184831" y="54721"/>
                </a:lnTo>
                <a:lnTo>
                  <a:pt x="1180068" y="56702"/>
                </a:lnTo>
                <a:close/>
              </a:path>
              <a:path w="1594485" h="347345">
                <a:moveTo>
                  <a:pt x="1191632" y="259851"/>
                </a:moveTo>
                <a:lnTo>
                  <a:pt x="1157694" y="259851"/>
                </a:lnTo>
                <a:lnTo>
                  <a:pt x="1157694" y="88696"/>
                </a:lnTo>
                <a:lnTo>
                  <a:pt x="1191632" y="88696"/>
                </a:lnTo>
                <a:lnTo>
                  <a:pt x="1191632" y="259851"/>
                </a:lnTo>
                <a:close/>
              </a:path>
              <a:path w="1594485" h="347345">
                <a:moveTo>
                  <a:pt x="1320848" y="262822"/>
                </a:moveTo>
                <a:lnTo>
                  <a:pt x="1270286" y="248846"/>
                </a:lnTo>
                <a:lnTo>
                  <a:pt x="1237133" y="210032"/>
                </a:lnTo>
                <a:lnTo>
                  <a:pt x="1230723" y="175164"/>
                </a:lnTo>
                <a:lnTo>
                  <a:pt x="1232227" y="158565"/>
                </a:lnTo>
                <a:lnTo>
                  <a:pt x="1232284" y="157937"/>
                </a:lnTo>
                <a:lnTo>
                  <a:pt x="1237047" y="141943"/>
                </a:lnTo>
                <a:lnTo>
                  <a:pt x="1237170" y="141530"/>
                </a:lnTo>
                <a:lnTo>
                  <a:pt x="1245311" y="126686"/>
                </a:lnTo>
                <a:lnTo>
                  <a:pt x="1286209" y="94540"/>
                </a:lnTo>
                <a:lnTo>
                  <a:pt x="1322334" y="88248"/>
                </a:lnTo>
                <a:lnTo>
                  <a:pt x="1340962" y="89822"/>
                </a:lnTo>
                <a:lnTo>
                  <a:pt x="1357998" y="94540"/>
                </a:lnTo>
                <a:lnTo>
                  <a:pt x="1373353" y="102401"/>
                </a:lnTo>
                <a:lnTo>
                  <a:pt x="1387227" y="113556"/>
                </a:lnTo>
                <a:lnTo>
                  <a:pt x="1391629" y="118757"/>
                </a:lnTo>
                <a:lnTo>
                  <a:pt x="1320552" y="118757"/>
                </a:lnTo>
                <a:lnTo>
                  <a:pt x="1308898" y="119762"/>
                </a:lnTo>
                <a:lnTo>
                  <a:pt x="1273703" y="143329"/>
                </a:lnTo>
                <a:lnTo>
                  <a:pt x="1264925" y="175164"/>
                </a:lnTo>
                <a:lnTo>
                  <a:pt x="1264990" y="176802"/>
                </a:lnTo>
                <a:lnTo>
                  <a:pt x="1265847" y="186896"/>
                </a:lnTo>
                <a:lnTo>
                  <a:pt x="1265883" y="187324"/>
                </a:lnTo>
                <a:lnTo>
                  <a:pt x="1268764" y="197530"/>
                </a:lnTo>
                <a:lnTo>
                  <a:pt x="1268869" y="197900"/>
                </a:lnTo>
                <a:lnTo>
                  <a:pt x="1273845" y="207340"/>
                </a:lnTo>
                <a:lnTo>
                  <a:pt x="1309993" y="230146"/>
                </a:lnTo>
                <a:lnTo>
                  <a:pt x="1322038" y="231123"/>
                </a:lnTo>
                <a:lnTo>
                  <a:pt x="1393333" y="231123"/>
                </a:lnTo>
                <a:lnTo>
                  <a:pt x="1386932" y="238419"/>
                </a:lnTo>
                <a:lnTo>
                  <a:pt x="1372976" y="249096"/>
                </a:lnTo>
                <a:lnTo>
                  <a:pt x="1357537" y="256612"/>
                </a:lnTo>
                <a:lnTo>
                  <a:pt x="1357728" y="256612"/>
                </a:lnTo>
                <a:lnTo>
                  <a:pt x="1340039" y="261270"/>
                </a:lnTo>
                <a:lnTo>
                  <a:pt x="1340275" y="261270"/>
                </a:lnTo>
                <a:lnTo>
                  <a:pt x="1320848" y="262822"/>
                </a:lnTo>
                <a:close/>
              </a:path>
              <a:path w="1594485" h="347345">
                <a:moveTo>
                  <a:pt x="1393333" y="231123"/>
                </a:moveTo>
                <a:lnTo>
                  <a:pt x="1322038" y="231123"/>
                </a:lnTo>
                <a:lnTo>
                  <a:pt x="1333909" y="230146"/>
                </a:lnTo>
                <a:lnTo>
                  <a:pt x="1344663" y="227217"/>
                </a:lnTo>
                <a:lnTo>
                  <a:pt x="1374760" y="197530"/>
                </a:lnTo>
                <a:lnTo>
                  <a:pt x="1378678" y="175907"/>
                </a:lnTo>
                <a:lnTo>
                  <a:pt x="1378741" y="175164"/>
                </a:lnTo>
                <a:lnTo>
                  <a:pt x="1377731" y="163746"/>
                </a:lnTo>
                <a:lnTo>
                  <a:pt x="1377708" y="163493"/>
                </a:lnTo>
                <a:lnTo>
                  <a:pt x="1374611" y="152881"/>
                </a:lnTo>
                <a:lnTo>
                  <a:pt x="1343546" y="122778"/>
                </a:lnTo>
                <a:lnTo>
                  <a:pt x="1320552" y="118757"/>
                </a:lnTo>
                <a:lnTo>
                  <a:pt x="1391629" y="118757"/>
                </a:lnTo>
                <a:lnTo>
                  <a:pt x="1398555" y="126940"/>
                </a:lnTo>
                <a:lnTo>
                  <a:pt x="1406649" y="141943"/>
                </a:lnTo>
                <a:lnTo>
                  <a:pt x="1411506" y="158565"/>
                </a:lnTo>
                <a:lnTo>
                  <a:pt x="1412980" y="175164"/>
                </a:lnTo>
                <a:lnTo>
                  <a:pt x="1413046" y="175907"/>
                </a:lnTo>
                <a:lnTo>
                  <a:pt x="1398390" y="225359"/>
                </a:lnTo>
                <a:lnTo>
                  <a:pt x="1393333" y="231123"/>
                </a:lnTo>
                <a:close/>
              </a:path>
              <a:path w="1594485" h="347345">
                <a:moveTo>
                  <a:pt x="1583404" y="110423"/>
                </a:moveTo>
                <a:lnTo>
                  <a:pt x="1484630" y="110423"/>
                </a:lnTo>
                <a:lnTo>
                  <a:pt x="1496335" y="99421"/>
                </a:lnTo>
                <a:lnTo>
                  <a:pt x="1508820" y="91563"/>
                </a:lnTo>
                <a:lnTo>
                  <a:pt x="1522085" y="86848"/>
                </a:lnTo>
                <a:lnTo>
                  <a:pt x="1536131" y="85277"/>
                </a:lnTo>
                <a:lnTo>
                  <a:pt x="1544018" y="85798"/>
                </a:lnTo>
                <a:lnTo>
                  <a:pt x="1578060" y="103468"/>
                </a:lnTo>
                <a:lnTo>
                  <a:pt x="1583404" y="110423"/>
                </a:lnTo>
                <a:close/>
              </a:path>
              <a:path w="1594485" h="347345">
                <a:moveTo>
                  <a:pt x="1484630" y="259851"/>
                </a:moveTo>
                <a:lnTo>
                  <a:pt x="1449959" y="259851"/>
                </a:lnTo>
                <a:lnTo>
                  <a:pt x="1449959" y="88696"/>
                </a:lnTo>
                <a:lnTo>
                  <a:pt x="1484630" y="88696"/>
                </a:lnTo>
                <a:lnTo>
                  <a:pt x="1484630" y="110423"/>
                </a:lnTo>
                <a:lnTo>
                  <a:pt x="1583404" y="110423"/>
                </a:lnTo>
                <a:lnTo>
                  <a:pt x="1585234" y="113556"/>
                </a:lnTo>
                <a:lnTo>
                  <a:pt x="1525416" y="113556"/>
                </a:lnTo>
                <a:lnTo>
                  <a:pt x="1513823" y="115062"/>
                </a:lnTo>
                <a:lnTo>
                  <a:pt x="1503162" y="119581"/>
                </a:lnTo>
                <a:lnTo>
                  <a:pt x="1493431" y="127114"/>
                </a:lnTo>
                <a:lnTo>
                  <a:pt x="1484630" y="137664"/>
                </a:lnTo>
                <a:lnTo>
                  <a:pt x="1484630" y="259851"/>
                </a:lnTo>
                <a:close/>
              </a:path>
              <a:path w="1594485" h="347345">
                <a:moveTo>
                  <a:pt x="1594024" y="259851"/>
                </a:moveTo>
                <a:lnTo>
                  <a:pt x="1560087" y="259851"/>
                </a:lnTo>
                <a:lnTo>
                  <a:pt x="1560068" y="161924"/>
                </a:lnTo>
                <a:lnTo>
                  <a:pt x="1559585" y="150202"/>
                </a:lnTo>
                <a:lnTo>
                  <a:pt x="1541431" y="116376"/>
                </a:lnTo>
                <a:lnTo>
                  <a:pt x="1525416" y="113556"/>
                </a:lnTo>
                <a:lnTo>
                  <a:pt x="1585234" y="113556"/>
                </a:lnTo>
                <a:lnTo>
                  <a:pt x="1594024" y="161924"/>
                </a:lnTo>
                <a:lnTo>
                  <a:pt x="1594024" y="2598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3243" y="6542995"/>
            <a:ext cx="1707124" cy="26282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2491" y="7066869"/>
            <a:ext cx="2409524" cy="3354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2491" y="7590742"/>
            <a:ext cx="3198688" cy="33545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41398" y="2151480"/>
            <a:ext cx="713105" cy="631190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84225" y="8131285"/>
            <a:ext cx="2605318" cy="33039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294" y="770766"/>
            <a:ext cx="3358607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1532" y="4429306"/>
            <a:ext cx="10851300" cy="5607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7618" y="5272867"/>
            <a:ext cx="2370824" cy="5554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5677"/>
            <a:ext cx="9533976" cy="579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7501" y="8326004"/>
            <a:ext cx="8783870" cy="2662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2131" y="8783204"/>
            <a:ext cx="6417341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23520" y="1783271"/>
            <a:ext cx="8357733" cy="618703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294" y="770766"/>
            <a:ext cx="3358607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23" y="2348578"/>
            <a:ext cx="2598127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9463" y="3396322"/>
            <a:ext cx="10200617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3265903"/>
            <a:ext cx="255904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6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4310720"/>
            <a:ext cx="8063896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294" y="770766"/>
            <a:ext cx="3358607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23" y="2348578"/>
            <a:ext cx="2598127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3199228"/>
            <a:ext cx="8810625" cy="212090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%matplotlib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inline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matplotlib.pyplot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as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plt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housing.hist(bins=50,</a:t>
            </a:r>
            <a:r>
              <a:rPr sz="3000" spc="-1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figsize=(20,15))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plt.show()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294" y="770766"/>
            <a:ext cx="3358607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23" y="2348578"/>
            <a:ext cx="2598127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1275" y="3457282"/>
            <a:ext cx="3463521" cy="42653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0022"/>
            <a:ext cx="9119563" cy="5847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31244" y="3315543"/>
            <a:ext cx="7142480" cy="5292725"/>
            <a:chOff x="2931244" y="3315543"/>
            <a:chExt cx="7142480" cy="52927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1244" y="3315543"/>
              <a:ext cx="7142360" cy="52922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81592" y="7729584"/>
              <a:ext cx="5683885" cy="645795"/>
            </a:xfrm>
            <a:custGeom>
              <a:avLst/>
              <a:gdLst/>
              <a:ahLst/>
              <a:cxnLst/>
              <a:rect l="l" t="t" r="r" b="b"/>
              <a:pathLst>
                <a:path w="5683884" h="645795">
                  <a:moveTo>
                    <a:pt x="0" y="0"/>
                  </a:moveTo>
                  <a:lnTo>
                    <a:pt x="1029597" y="0"/>
                  </a:lnTo>
                  <a:lnTo>
                    <a:pt x="1029597" y="645598"/>
                  </a:lnTo>
                  <a:lnTo>
                    <a:pt x="0" y="645598"/>
                  </a:lnTo>
                  <a:lnTo>
                    <a:pt x="0" y="0"/>
                  </a:lnTo>
                  <a:close/>
                </a:path>
                <a:path w="5683884" h="645795">
                  <a:moveTo>
                    <a:pt x="4654065" y="0"/>
                  </a:moveTo>
                  <a:lnTo>
                    <a:pt x="5683663" y="0"/>
                  </a:lnTo>
                  <a:lnTo>
                    <a:pt x="5683663" y="645598"/>
                  </a:lnTo>
                  <a:lnTo>
                    <a:pt x="4654065" y="645598"/>
                  </a:lnTo>
                  <a:lnTo>
                    <a:pt x="4654065" y="0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274" y="2212199"/>
            <a:ext cx="2598128" cy="35093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0022"/>
            <a:ext cx="9119563" cy="584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348578"/>
            <a:ext cx="2663350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034376"/>
            <a:ext cx="10635427" cy="3504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9639" y="3720171"/>
            <a:ext cx="2072430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676" y="4405970"/>
            <a:ext cx="10864828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822" y="5095198"/>
            <a:ext cx="5992737" cy="3470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7116" y="5777567"/>
            <a:ext cx="8067954" cy="3504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903954"/>
            <a:ext cx="713105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9"/>
              </a:spcBef>
            </a:pP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70021" y="6463366"/>
            <a:ext cx="7735732" cy="3504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5529" y="7855432"/>
            <a:ext cx="11088747" cy="42118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53250" y="8411901"/>
            <a:ext cx="3070987" cy="41716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5677"/>
            <a:ext cx="9164216" cy="579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986" y="2756844"/>
            <a:ext cx="5990000" cy="46483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5311" y="2756844"/>
            <a:ext cx="6165837" cy="46483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112339" y="6625711"/>
            <a:ext cx="1029969" cy="645795"/>
          </a:xfrm>
          <a:custGeom>
            <a:avLst/>
            <a:gdLst/>
            <a:ahLst/>
            <a:cxnLst/>
            <a:rect l="l" t="t" r="r" b="b"/>
            <a:pathLst>
              <a:path w="1029970" h="645795">
                <a:moveTo>
                  <a:pt x="0" y="0"/>
                </a:moveTo>
                <a:lnTo>
                  <a:pt x="1029597" y="0"/>
                </a:lnTo>
                <a:lnTo>
                  <a:pt x="1029597" y="645598"/>
                </a:lnTo>
                <a:lnTo>
                  <a:pt x="0" y="645598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67276" y="6625711"/>
            <a:ext cx="1029969" cy="645795"/>
          </a:xfrm>
          <a:custGeom>
            <a:avLst/>
            <a:gdLst/>
            <a:ahLst/>
            <a:cxnLst/>
            <a:rect l="l" t="t" r="r" b="b"/>
            <a:pathLst>
              <a:path w="1029970" h="645795">
                <a:moveTo>
                  <a:pt x="0" y="0"/>
                </a:moveTo>
                <a:lnTo>
                  <a:pt x="1029597" y="0"/>
                </a:lnTo>
                <a:lnTo>
                  <a:pt x="1029597" y="645598"/>
                </a:lnTo>
                <a:lnTo>
                  <a:pt x="0" y="645598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5274" y="2212199"/>
            <a:ext cx="2598128" cy="35093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5677"/>
            <a:ext cx="9164216" cy="579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371" y="2348578"/>
            <a:ext cx="4577605" cy="3504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8006" y="3034376"/>
            <a:ext cx="2400923" cy="3504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006" y="3720171"/>
            <a:ext cx="4656782" cy="3083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1989555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○</a:t>
            </a:r>
            <a:endParaRPr sz="3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0802" y="4409399"/>
            <a:ext cx="11133774" cy="34706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37528" y="5095198"/>
            <a:ext cx="646430" cy="262890"/>
          </a:xfrm>
          <a:custGeom>
            <a:avLst/>
            <a:gdLst/>
            <a:ahLst/>
            <a:cxnLst/>
            <a:rect l="l" t="t" r="r" b="b"/>
            <a:pathLst>
              <a:path w="646430" h="262889">
                <a:moveTo>
                  <a:pt x="33932" y="259851"/>
                </a:moveTo>
                <a:lnTo>
                  <a:pt x="0" y="259851"/>
                </a:lnTo>
                <a:lnTo>
                  <a:pt x="0" y="0"/>
                </a:lnTo>
                <a:lnTo>
                  <a:pt x="33932" y="0"/>
                </a:lnTo>
                <a:lnTo>
                  <a:pt x="33932" y="259851"/>
                </a:lnTo>
                <a:close/>
              </a:path>
              <a:path w="646430" h="262889">
                <a:moveTo>
                  <a:pt x="105902" y="56702"/>
                </a:moveTo>
                <a:lnTo>
                  <a:pt x="95087" y="56702"/>
                </a:lnTo>
                <a:lnTo>
                  <a:pt x="90473" y="54721"/>
                </a:lnTo>
                <a:lnTo>
                  <a:pt x="86505" y="50749"/>
                </a:lnTo>
                <a:lnTo>
                  <a:pt x="82536" y="46681"/>
                </a:lnTo>
                <a:lnTo>
                  <a:pt x="80552" y="41967"/>
                </a:lnTo>
                <a:lnTo>
                  <a:pt x="80552" y="31346"/>
                </a:lnTo>
                <a:lnTo>
                  <a:pt x="82536" y="26736"/>
                </a:lnTo>
                <a:lnTo>
                  <a:pt x="90690" y="18602"/>
                </a:lnTo>
                <a:lnTo>
                  <a:pt x="95087" y="16668"/>
                </a:lnTo>
                <a:lnTo>
                  <a:pt x="105902" y="16668"/>
                </a:lnTo>
                <a:lnTo>
                  <a:pt x="110665" y="18602"/>
                </a:lnTo>
                <a:lnTo>
                  <a:pt x="118603" y="26336"/>
                </a:lnTo>
                <a:lnTo>
                  <a:pt x="120587" y="31051"/>
                </a:lnTo>
                <a:lnTo>
                  <a:pt x="120587" y="41967"/>
                </a:lnTo>
                <a:lnTo>
                  <a:pt x="118643" y="46681"/>
                </a:lnTo>
                <a:lnTo>
                  <a:pt x="114634" y="50749"/>
                </a:lnTo>
                <a:lnTo>
                  <a:pt x="110665" y="54721"/>
                </a:lnTo>
                <a:lnTo>
                  <a:pt x="105902" y="56702"/>
                </a:lnTo>
                <a:close/>
              </a:path>
              <a:path w="646430" h="262889">
                <a:moveTo>
                  <a:pt x="117462" y="259851"/>
                </a:moveTo>
                <a:lnTo>
                  <a:pt x="83529" y="259851"/>
                </a:lnTo>
                <a:lnTo>
                  <a:pt x="83529" y="88696"/>
                </a:lnTo>
                <a:lnTo>
                  <a:pt x="117462" y="88696"/>
                </a:lnTo>
                <a:lnTo>
                  <a:pt x="117462" y="259851"/>
                </a:lnTo>
                <a:close/>
              </a:path>
              <a:path w="646430" h="262889">
                <a:moveTo>
                  <a:pt x="334056" y="116233"/>
                </a:moveTo>
                <a:lnTo>
                  <a:pt x="299813" y="116233"/>
                </a:lnTo>
                <a:lnTo>
                  <a:pt x="313514" y="102558"/>
                </a:lnTo>
                <a:lnTo>
                  <a:pt x="327532" y="92792"/>
                </a:lnTo>
                <a:lnTo>
                  <a:pt x="341961" y="86895"/>
                </a:lnTo>
                <a:lnTo>
                  <a:pt x="342157" y="86895"/>
                </a:lnTo>
                <a:lnTo>
                  <a:pt x="356516" y="84981"/>
                </a:lnTo>
                <a:lnTo>
                  <a:pt x="397444" y="103279"/>
                </a:lnTo>
                <a:lnTo>
                  <a:pt x="404822" y="114262"/>
                </a:lnTo>
                <a:lnTo>
                  <a:pt x="346240" y="114262"/>
                </a:lnTo>
                <a:lnTo>
                  <a:pt x="335569" y="115630"/>
                </a:lnTo>
                <a:lnTo>
                  <a:pt x="334056" y="116233"/>
                </a:lnTo>
                <a:close/>
              </a:path>
              <a:path w="646430" h="262889">
                <a:moveTo>
                  <a:pt x="296134" y="111175"/>
                </a:moveTo>
                <a:lnTo>
                  <a:pt x="198758" y="111175"/>
                </a:lnTo>
                <a:lnTo>
                  <a:pt x="211632" y="99843"/>
                </a:lnTo>
                <a:lnTo>
                  <a:pt x="224357" y="91750"/>
                </a:lnTo>
                <a:lnTo>
                  <a:pt x="236933" y="86895"/>
                </a:lnTo>
                <a:lnTo>
                  <a:pt x="249360" y="85277"/>
                </a:lnTo>
                <a:lnTo>
                  <a:pt x="264736" y="87211"/>
                </a:lnTo>
                <a:lnTo>
                  <a:pt x="278270" y="93015"/>
                </a:lnTo>
                <a:lnTo>
                  <a:pt x="289962" y="102688"/>
                </a:lnTo>
                <a:lnTo>
                  <a:pt x="296134" y="111175"/>
                </a:lnTo>
                <a:close/>
              </a:path>
              <a:path w="646430" h="262889">
                <a:moveTo>
                  <a:pt x="198758" y="259851"/>
                </a:moveTo>
                <a:lnTo>
                  <a:pt x="164825" y="259851"/>
                </a:lnTo>
                <a:lnTo>
                  <a:pt x="164825" y="88696"/>
                </a:lnTo>
                <a:lnTo>
                  <a:pt x="198758" y="88696"/>
                </a:lnTo>
                <a:lnTo>
                  <a:pt x="198758" y="111175"/>
                </a:lnTo>
                <a:lnTo>
                  <a:pt x="296134" y="111175"/>
                </a:lnTo>
                <a:lnTo>
                  <a:pt x="297866" y="113556"/>
                </a:lnTo>
                <a:lnTo>
                  <a:pt x="231302" y="113556"/>
                </a:lnTo>
                <a:lnTo>
                  <a:pt x="224803" y="115185"/>
                </a:lnTo>
                <a:lnTo>
                  <a:pt x="198758" y="135578"/>
                </a:lnTo>
                <a:lnTo>
                  <a:pt x="198758" y="259851"/>
                </a:lnTo>
                <a:close/>
              </a:path>
              <a:path w="646430" h="262889">
                <a:moveTo>
                  <a:pt x="306659" y="259851"/>
                </a:moveTo>
                <a:lnTo>
                  <a:pt x="272577" y="259851"/>
                </a:lnTo>
                <a:lnTo>
                  <a:pt x="272577" y="164601"/>
                </a:lnTo>
                <a:lnTo>
                  <a:pt x="272102" y="151456"/>
                </a:lnTo>
                <a:lnTo>
                  <a:pt x="270792" y="141319"/>
                </a:lnTo>
                <a:lnTo>
                  <a:pt x="270679" y="140452"/>
                </a:lnTo>
                <a:lnTo>
                  <a:pt x="268430" y="132046"/>
                </a:lnTo>
                <a:lnTo>
                  <a:pt x="238347" y="113556"/>
                </a:lnTo>
                <a:lnTo>
                  <a:pt x="297866" y="113556"/>
                </a:lnTo>
                <a:lnTo>
                  <a:pt x="299813" y="116233"/>
                </a:lnTo>
                <a:lnTo>
                  <a:pt x="334056" y="116233"/>
                </a:lnTo>
                <a:lnTo>
                  <a:pt x="325560" y="119620"/>
                </a:lnTo>
                <a:lnTo>
                  <a:pt x="315969" y="126239"/>
                </a:lnTo>
                <a:lnTo>
                  <a:pt x="306659" y="135578"/>
                </a:lnTo>
                <a:lnTo>
                  <a:pt x="306659" y="259851"/>
                </a:lnTo>
                <a:close/>
              </a:path>
              <a:path w="646430" h="262889">
                <a:moveTo>
                  <a:pt x="413666" y="259851"/>
                </a:moveTo>
                <a:lnTo>
                  <a:pt x="379733" y="259851"/>
                </a:lnTo>
                <a:lnTo>
                  <a:pt x="379733" y="158495"/>
                </a:lnTo>
                <a:lnTo>
                  <a:pt x="379184" y="148413"/>
                </a:lnTo>
                <a:lnTo>
                  <a:pt x="353651" y="115015"/>
                </a:lnTo>
                <a:lnTo>
                  <a:pt x="345550" y="114262"/>
                </a:lnTo>
                <a:lnTo>
                  <a:pt x="404822" y="114262"/>
                </a:lnTo>
                <a:lnTo>
                  <a:pt x="409610" y="126239"/>
                </a:lnTo>
                <a:lnTo>
                  <a:pt x="412652" y="141319"/>
                </a:lnTo>
                <a:lnTo>
                  <a:pt x="413648" y="158495"/>
                </a:lnTo>
                <a:lnTo>
                  <a:pt x="413666" y="259851"/>
                </a:lnTo>
                <a:close/>
              </a:path>
              <a:path w="646430" h="262889">
                <a:moveTo>
                  <a:pt x="483185" y="56702"/>
                </a:moveTo>
                <a:lnTo>
                  <a:pt x="472364" y="56702"/>
                </a:lnTo>
                <a:lnTo>
                  <a:pt x="467754" y="54721"/>
                </a:lnTo>
                <a:lnTo>
                  <a:pt x="463782" y="50749"/>
                </a:lnTo>
                <a:lnTo>
                  <a:pt x="459810" y="46681"/>
                </a:lnTo>
                <a:lnTo>
                  <a:pt x="457829" y="41967"/>
                </a:lnTo>
                <a:lnTo>
                  <a:pt x="457956" y="31051"/>
                </a:lnTo>
                <a:lnTo>
                  <a:pt x="459810" y="26736"/>
                </a:lnTo>
                <a:lnTo>
                  <a:pt x="467971" y="18602"/>
                </a:lnTo>
                <a:lnTo>
                  <a:pt x="472364" y="16668"/>
                </a:lnTo>
                <a:lnTo>
                  <a:pt x="483185" y="16668"/>
                </a:lnTo>
                <a:lnTo>
                  <a:pt x="487947" y="18602"/>
                </a:lnTo>
                <a:lnTo>
                  <a:pt x="495881" y="26336"/>
                </a:lnTo>
                <a:lnTo>
                  <a:pt x="497863" y="31051"/>
                </a:lnTo>
                <a:lnTo>
                  <a:pt x="497863" y="41967"/>
                </a:lnTo>
                <a:lnTo>
                  <a:pt x="495921" y="46681"/>
                </a:lnTo>
                <a:lnTo>
                  <a:pt x="491914" y="50749"/>
                </a:lnTo>
                <a:lnTo>
                  <a:pt x="487947" y="54721"/>
                </a:lnTo>
                <a:lnTo>
                  <a:pt x="483185" y="56702"/>
                </a:lnTo>
                <a:close/>
              </a:path>
              <a:path w="646430" h="262889">
                <a:moveTo>
                  <a:pt x="494738" y="259851"/>
                </a:moveTo>
                <a:lnTo>
                  <a:pt x="460810" y="259851"/>
                </a:lnTo>
                <a:lnTo>
                  <a:pt x="460810" y="88696"/>
                </a:lnTo>
                <a:lnTo>
                  <a:pt x="494738" y="88696"/>
                </a:lnTo>
                <a:lnTo>
                  <a:pt x="494738" y="259851"/>
                </a:lnTo>
                <a:close/>
              </a:path>
              <a:path w="646430" h="262889">
                <a:moveTo>
                  <a:pt x="637356" y="119205"/>
                </a:moveTo>
                <a:lnTo>
                  <a:pt x="519627" y="119205"/>
                </a:lnTo>
                <a:lnTo>
                  <a:pt x="519627" y="115785"/>
                </a:lnTo>
                <a:lnTo>
                  <a:pt x="583330" y="53273"/>
                </a:lnTo>
                <a:lnTo>
                  <a:pt x="583330" y="88696"/>
                </a:lnTo>
                <a:lnTo>
                  <a:pt x="637356" y="88696"/>
                </a:lnTo>
                <a:lnTo>
                  <a:pt x="637356" y="119205"/>
                </a:lnTo>
                <a:close/>
              </a:path>
              <a:path w="646430" h="262889">
                <a:moveTo>
                  <a:pt x="603571" y="262822"/>
                </a:moveTo>
                <a:lnTo>
                  <a:pt x="564871" y="249287"/>
                </a:lnTo>
                <a:lnTo>
                  <a:pt x="549523" y="205787"/>
                </a:lnTo>
                <a:lnTo>
                  <a:pt x="549393" y="119205"/>
                </a:lnTo>
                <a:lnTo>
                  <a:pt x="583330" y="119205"/>
                </a:lnTo>
                <a:lnTo>
                  <a:pt x="583330" y="203148"/>
                </a:lnTo>
                <a:lnTo>
                  <a:pt x="584847" y="215975"/>
                </a:lnTo>
                <a:lnTo>
                  <a:pt x="589395" y="225137"/>
                </a:lnTo>
                <a:lnTo>
                  <a:pt x="596977" y="230634"/>
                </a:lnTo>
                <a:lnTo>
                  <a:pt x="607590" y="232466"/>
                </a:lnTo>
                <a:lnTo>
                  <a:pt x="646138" y="232466"/>
                </a:lnTo>
                <a:lnTo>
                  <a:pt x="646138" y="251811"/>
                </a:lnTo>
                <a:lnTo>
                  <a:pt x="636165" y="256630"/>
                </a:lnTo>
                <a:lnTo>
                  <a:pt x="625747" y="260071"/>
                </a:lnTo>
                <a:lnTo>
                  <a:pt x="614883" y="262135"/>
                </a:lnTo>
                <a:lnTo>
                  <a:pt x="603571" y="262822"/>
                </a:lnTo>
                <a:close/>
              </a:path>
              <a:path w="646430" h="262889">
                <a:moveTo>
                  <a:pt x="646138" y="232466"/>
                </a:moveTo>
                <a:lnTo>
                  <a:pt x="607590" y="232466"/>
                </a:lnTo>
                <a:lnTo>
                  <a:pt x="616863" y="231704"/>
                </a:lnTo>
                <a:lnTo>
                  <a:pt x="626378" y="229416"/>
                </a:lnTo>
                <a:lnTo>
                  <a:pt x="636137" y="225603"/>
                </a:lnTo>
                <a:lnTo>
                  <a:pt x="646138" y="220265"/>
                </a:lnTo>
                <a:lnTo>
                  <a:pt x="646138" y="23246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8067" y="5798036"/>
            <a:ext cx="10447026" cy="420737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710114" y="6621205"/>
            <a:ext cx="1582420" cy="315595"/>
          </a:xfrm>
          <a:custGeom>
            <a:avLst/>
            <a:gdLst/>
            <a:ahLst/>
            <a:cxnLst/>
            <a:rect l="l" t="t" r="r" b="b"/>
            <a:pathLst>
              <a:path w="1582420" h="315595">
                <a:moveTo>
                  <a:pt x="3724" y="174869"/>
                </a:moveTo>
                <a:lnTo>
                  <a:pt x="3724" y="130368"/>
                </a:lnTo>
                <a:lnTo>
                  <a:pt x="16856" y="118197"/>
                </a:lnTo>
                <a:lnTo>
                  <a:pt x="32593" y="109502"/>
                </a:lnTo>
                <a:lnTo>
                  <a:pt x="50935" y="104285"/>
                </a:lnTo>
                <a:lnTo>
                  <a:pt x="71885" y="102545"/>
                </a:lnTo>
                <a:lnTo>
                  <a:pt x="87660" y="103633"/>
                </a:lnTo>
                <a:lnTo>
                  <a:pt x="125167" y="119957"/>
                </a:lnTo>
                <a:lnTo>
                  <a:pt x="137216" y="134835"/>
                </a:lnTo>
                <a:lnTo>
                  <a:pt x="140501" y="140493"/>
                </a:lnTo>
                <a:lnTo>
                  <a:pt x="68456" y="140493"/>
                </a:lnTo>
                <a:lnTo>
                  <a:pt x="51968" y="142641"/>
                </a:lnTo>
                <a:lnTo>
                  <a:pt x="35682" y="149087"/>
                </a:lnTo>
                <a:lnTo>
                  <a:pt x="19600" y="159829"/>
                </a:lnTo>
                <a:lnTo>
                  <a:pt x="3724" y="174869"/>
                </a:lnTo>
                <a:close/>
              </a:path>
              <a:path w="1582420" h="315595">
                <a:moveTo>
                  <a:pt x="50006" y="315067"/>
                </a:moveTo>
                <a:lnTo>
                  <a:pt x="14287" y="300932"/>
                </a:lnTo>
                <a:lnTo>
                  <a:pt x="0" y="265213"/>
                </a:lnTo>
                <a:lnTo>
                  <a:pt x="864" y="255791"/>
                </a:lnTo>
                <a:lnTo>
                  <a:pt x="21569" y="223267"/>
                </a:lnTo>
                <a:lnTo>
                  <a:pt x="105517" y="188413"/>
                </a:lnTo>
                <a:lnTo>
                  <a:pt x="105517" y="177555"/>
                </a:lnTo>
                <a:lnTo>
                  <a:pt x="103201" y="161340"/>
                </a:lnTo>
                <a:lnTo>
                  <a:pt x="96252" y="149758"/>
                </a:lnTo>
                <a:lnTo>
                  <a:pt x="84670" y="142809"/>
                </a:lnTo>
                <a:lnTo>
                  <a:pt x="68456" y="140493"/>
                </a:lnTo>
                <a:lnTo>
                  <a:pt x="140501" y="140493"/>
                </a:lnTo>
                <a:lnTo>
                  <a:pt x="145551" y="210292"/>
                </a:lnTo>
                <a:lnTo>
                  <a:pt x="105517" y="210292"/>
                </a:lnTo>
                <a:lnTo>
                  <a:pt x="78285" y="220855"/>
                </a:lnTo>
                <a:lnTo>
                  <a:pt x="43205" y="243087"/>
                </a:lnTo>
                <a:lnTo>
                  <a:pt x="40328" y="250030"/>
                </a:lnTo>
                <a:lnTo>
                  <a:pt x="40328" y="266794"/>
                </a:lnTo>
                <a:lnTo>
                  <a:pt x="43062" y="273690"/>
                </a:lnTo>
                <a:lnTo>
                  <a:pt x="53978" y="284406"/>
                </a:lnTo>
                <a:lnTo>
                  <a:pt x="61017" y="287092"/>
                </a:lnTo>
                <a:lnTo>
                  <a:pt x="175612" y="287092"/>
                </a:lnTo>
                <a:lnTo>
                  <a:pt x="175612" y="294979"/>
                </a:lnTo>
                <a:lnTo>
                  <a:pt x="105070" y="294979"/>
                </a:lnTo>
                <a:lnTo>
                  <a:pt x="91920" y="303767"/>
                </a:lnTo>
                <a:lnTo>
                  <a:pt x="78359" y="310045"/>
                </a:lnTo>
                <a:lnTo>
                  <a:pt x="64388" y="313811"/>
                </a:lnTo>
                <a:lnTo>
                  <a:pt x="50006" y="315067"/>
                </a:lnTo>
                <a:close/>
              </a:path>
              <a:path w="1582420" h="315595">
                <a:moveTo>
                  <a:pt x="175612" y="287092"/>
                </a:moveTo>
                <a:lnTo>
                  <a:pt x="69646" y="287092"/>
                </a:lnTo>
                <a:lnTo>
                  <a:pt x="79147" y="286106"/>
                </a:lnTo>
                <a:lnTo>
                  <a:pt x="88293" y="283147"/>
                </a:lnTo>
                <a:lnTo>
                  <a:pt x="97082" y="278215"/>
                </a:lnTo>
                <a:lnTo>
                  <a:pt x="105517" y="271309"/>
                </a:lnTo>
                <a:lnTo>
                  <a:pt x="105517" y="210292"/>
                </a:lnTo>
                <a:lnTo>
                  <a:pt x="145551" y="210292"/>
                </a:lnTo>
                <a:lnTo>
                  <a:pt x="145551" y="282720"/>
                </a:lnTo>
                <a:lnTo>
                  <a:pt x="147870" y="286106"/>
                </a:lnTo>
                <a:lnTo>
                  <a:pt x="175612" y="286106"/>
                </a:lnTo>
                <a:lnTo>
                  <a:pt x="175612" y="287092"/>
                </a:lnTo>
                <a:close/>
              </a:path>
              <a:path w="1582420" h="315595">
                <a:moveTo>
                  <a:pt x="175612" y="286106"/>
                </a:moveTo>
                <a:lnTo>
                  <a:pt x="157753" y="286106"/>
                </a:lnTo>
                <a:lnTo>
                  <a:pt x="165201" y="282577"/>
                </a:lnTo>
                <a:lnTo>
                  <a:pt x="175612" y="275329"/>
                </a:lnTo>
                <a:lnTo>
                  <a:pt x="175612" y="286106"/>
                </a:lnTo>
                <a:close/>
              </a:path>
              <a:path w="1582420" h="315595">
                <a:moveTo>
                  <a:pt x="142026" y="315515"/>
                </a:moveTo>
                <a:lnTo>
                  <a:pt x="135883" y="315515"/>
                </a:lnTo>
                <a:lnTo>
                  <a:pt x="123757" y="314183"/>
                </a:lnTo>
                <a:lnTo>
                  <a:pt x="124079" y="314183"/>
                </a:lnTo>
                <a:lnTo>
                  <a:pt x="115158" y="310379"/>
                </a:lnTo>
                <a:lnTo>
                  <a:pt x="108784" y="303962"/>
                </a:lnTo>
                <a:lnTo>
                  <a:pt x="105070" y="294979"/>
                </a:lnTo>
                <a:lnTo>
                  <a:pt x="175612" y="294979"/>
                </a:lnTo>
                <a:lnTo>
                  <a:pt x="175612" y="300036"/>
                </a:lnTo>
                <a:lnTo>
                  <a:pt x="166391" y="305990"/>
                </a:lnTo>
                <a:lnTo>
                  <a:pt x="159022" y="310045"/>
                </a:lnTo>
                <a:lnTo>
                  <a:pt x="147884" y="314419"/>
                </a:lnTo>
                <a:lnTo>
                  <a:pt x="142026" y="315515"/>
                </a:lnTo>
                <a:close/>
              </a:path>
              <a:path w="1582420" h="315595">
                <a:moveTo>
                  <a:pt x="324144" y="143169"/>
                </a:moveTo>
                <a:lnTo>
                  <a:pt x="182755" y="143169"/>
                </a:lnTo>
                <a:lnTo>
                  <a:pt x="182755" y="139150"/>
                </a:lnTo>
                <a:lnTo>
                  <a:pt x="259108" y="64141"/>
                </a:lnTo>
                <a:lnTo>
                  <a:pt x="259108" y="106555"/>
                </a:lnTo>
                <a:lnTo>
                  <a:pt x="324144" y="106555"/>
                </a:lnTo>
                <a:lnTo>
                  <a:pt x="324144" y="143169"/>
                </a:lnTo>
                <a:close/>
              </a:path>
              <a:path w="1582420" h="315595">
                <a:moveTo>
                  <a:pt x="283520" y="315515"/>
                </a:moveTo>
                <a:lnTo>
                  <a:pt x="237086" y="299141"/>
                </a:lnTo>
                <a:lnTo>
                  <a:pt x="219109" y="257623"/>
                </a:lnTo>
                <a:lnTo>
                  <a:pt x="218474" y="143169"/>
                </a:lnTo>
                <a:lnTo>
                  <a:pt x="259108" y="143169"/>
                </a:lnTo>
                <a:lnTo>
                  <a:pt x="259108" y="243782"/>
                </a:lnTo>
                <a:lnTo>
                  <a:pt x="260940" y="259210"/>
                </a:lnTo>
                <a:lnTo>
                  <a:pt x="266437" y="270233"/>
                </a:lnTo>
                <a:lnTo>
                  <a:pt x="275599" y="276848"/>
                </a:lnTo>
                <a:lnTo>
                  <a:pt x="288425" y="279053"/>
                </a:lnTo>
                <a:lnTo>
                  <a:pt x="334564" y="279053"/>
                </a:lnTo>
                <a:lnTo>
                  <a:pt x="334564" y="302265"/>
                </a:lnTo>
                <a:lnTo>
                  <a:pt x="322613" y="308060"/>
                </a:lnTo>
                <a:lnTo>
                  <a:pt x="310121" y="312201"/>
                </a:lnTo>
                <a:lnTo>
                  <a:pt x="297089" y="314686"/>
                </a:lnTo>
                <a:lnTo>
                  <a:pt x="283520" y="315515"/>
                </a:lnTo>
                <a:close/>
              </a:path>
              <a:path w="1582420" h="315595">
                <a:moveTo>
                  <a:pt x="334564" y="279053"/>
                </a:moveTo>
                <a:lnTo>
                  <a:pt x="288425" y="279053"/>
                </a:lnTo>
                <a:lnTo>
                  <a:pt x="299512" y="278131"/>
                </a:lnTo>
                <a:lnTo>
                  <a:pt x="310898" y="275368"/>
                </a:lnTo>
                <a:lnTo>
                  <a:pt x="322583" y="270763"/>
                </a:lnTo>
                <a:lnTo>
                  <a:pt x="334564" y="264318"/>
                </a:lnTo>
                <a:lnTo>
                  <a:pt x="334564" y="279053"/>
                </a:lnTo>
                <a:close/>
              </a:path>
              <a:path w="1582420" h="315595">
                <a:moveTo>
                  <a:pt x="476401" y="143169"/>
                </a:moveTo>
                <a:lnTo>
                  <a:pt x="335012" y="143169"/>
                </a:lnTo>
                <a:lnTo>
                  <a:pt x="335012" y="139150"/>
                </a:lnTo>
                <a:lnTo>
                  <a:pt x="411355" y="64141"/>
                </a:lnTo>
                <a:lnTo>
                  <a:pt x="411355" y="106555"/>
                </a:lnTo>
                <a:lnTo>
                  <a:pt x="476401" y="106555"/>
                </a:lnTo>
                <a:lnTo>
                  <a:pt x="476401" y="143169"/>
                </a:lnTo>
                <a:close/>
              </a:path>
              <a:path w="1582420" h="315595">
                <a:moveTo>
                  <a:pt x="435767" y="315515"/>
                </a:moveTo>
                <a:lnTo>
                  <a:pt x="389333" y="299141"/>
                </a:lnTo>
                <a:lnTo>
                  <a:pt x="371361" y="257623"/>
                </a:lnTo>
                <a:lnTo>
                  <a:pt x="370731" y="143169"/>
                </a:lnTo>
                <a:lnTo>
                  <a:pt x="411355" y="143169"/>
                </a:lnTo>
                <a:lnTo>
                  <a:pt x="411355" y="243782"/>
                </a:lnTo>
                <a:lnTo>
                  <a:pt x="413187" y="259210"/>
                </a:lnTo>
                <a:lnTo>
                  <a:pt x="418686" y="270233"/>
                </a:lnTo>
                <a:lnTo>
                  <a:pt x="427850" y="276848"/>
                </a:lnTo>
                <a:lnTo>
                  <a:pt x="440682" y="279053"/>
                </a:lnTo>
                <a:lnTo>
                  <a:pt x="486812" y="279053"/>
                </a:lnTo>
                <a:lnTo>
                  <a:pt x="486812" y="302265"/>
                </a:lnTo>
                <a:lnTo>
                  <a:pt x="474861" y="308060"/>
                </a:lnTo>
                <a:lnTo>
                  <a:pt x="462368" y="312201"/>
                </a:lnTo>
                <a:lnTo>
                  <a:pt x="449337" y="314686"/>
                </a:lnTo>
                <a:lnTo>
                  <a:pt x="435767" y="315515"/>
                </a:lnTo>
                <a:close/>
              </a:path>
              <a:path w="1582420" h="315595">
                <a:moveTo>
                  <a:pt x="486812" y="279053"/>
                </a:moveTo>
                <a:lnTo>
                  <a:pt x="440682" y="279053"/>
                </a:lnTo>
                <a:lnTo>
                  <a:pt x="451768" y="278131"/>
                </a:lnTo>
                <a:lnTo>
                  <a:pt x="463151" y="275368"/>
                </a:lnTo>
                <a:lnTo>
                  <a:pt x="474832" y="270763"/>
                </a:lnTo>
                <a:lnTo>
                  <a:pt x="486812" y="264318"/>
                </a:lnTo>
                <a:lnTo>
                  <a:pt x="486812" y="279053"/>
                </a:lnTo>
                <a:close/>
              </a:path>
              <a:path w="1582420" h="315595">
                <a:moveTo>
                  <a:pt x="580054" y="153590"/>
                </a:moveTo>
                <a:lnTo>
                  <a:pt x="559592" y="153590"/>
                </a:lnTo>
                <a:lnTo>
                  <a:pt x="561821" y="150018"/>
                </a:lnTo>
                <a:lnTo>
                  <a:pt x="576557" y="129247"/>
                </a:lnTo>
                <a:lnTo>
                  <a:pt x="591291" y="114412"/>
                </a:lnTo>
                <a:lnTo>
                  <a:pt x="606026" y="105512"/>
                </a:lnTo>
                <a:lnTo>
                  <a:pt x="620762" y="102545"/>
                </a:lnTo>
                <a:lnTo>
                  <a:pt x="632414" y="103996"/>
                </a:lnTo>
                <a:lnTo>
                  <a:pt x="644312" y="108347"/>
                </a:lnTo>
                <a:lnTo>
                  <a:pt x="656453" y="115601"/>
                </a:lnTo>
                <a:lnTo>
                  <a:pt x="668834" y="125758"/>
                </a:lnTo>
                <a:lnTo>
                  <a:pt x="659456" y="141388"/>
                </a:lnTo>
                <a:lnTo>
                  <a:pt x="608112" y="141388"/>
                </a:lnTo>
                <a:lnTo>
                  <a:pt x="598615" y="142560"/>
                </a:lnTo>
                <a:lnTo>
                  <a:pt x="589768" y="146076"/>
                </a:lnTo>
                <a:lnTo>
                  <a:pt x="581574" y="151936"/>
                </a:lnTo>
                <a:lnTo>
                  <a:pt x="580054" y="153590"/>
                </a:lnTo>
                <a:close/>
              </a:path>
              <a:path w="1582420" h="315595">
                <a:moveTo>
                  <a:pt x="559592" y="311943"/>
                </a:moveTo>
                <a:lnTo>
                  <a:pt x="518816" y="311943"/>
                </a:lnTo>
                <a:lnTo>
                  <a:pt x="518816" y="106555"/>
                </a:lnTo>
                <a:lnTo>
                  <a:pt x="559592" y="106555"/>
                </a:lnTo>
                <a:lnTo>
                  <a:pt x="559592" y="153590"/>
                </a:lnTo>
                <a:lnTo>
                  <a:pt x="580054" y="153590"/>
                </a:lnTo>
                <a:lnTo>
                  <a:pt x="560494" y="192118"/>
                </a:lnTo>
                <a:lnTo>
                  <a:pt x="559592" y="204491"/>
                </a:lnTo>
                <a:lnTo>
                  <a:pt x="559592" y="311943"/>
                </a:lnTo>
                <a:close/>
              </a:path>
              <a:path w="1582420" h="315595">
                <a:moveTo>
                  <a:pt x="647403" y="161477"/>
                </a:moveTo>
                <a:lnTo>
                  <a:pt x="636964" y="152688"/>
                </a:lnTo>
                <a:lnTo>
                  <a:pt x="626936" y="146410"/>
                </a:lnTo>
                <a:lnTo>
                  <a:pt x="617105" y="142560"/>
                </a:lnTo>
                <a:lnTo>
                  <a:pt x="616704" y="142560"/>
                </a:lnTo>
                <a:lnTo>
                  <a:pt x="608112" y="141388"/>
                </a:lnTo>
                <a:lnTo>
                  <a:pt x="659456" y="141388"/>
                </a:lnTo>
                <a:lnTo>
                  <a:pt x="647403" y="161477"/>
                </a:lnTo>
                <a:close/>
              </a:path>
              <a:path w="1582420" h="315595">
                <a:moveTo>
                  <a:pt x="724812" y="68160"/>
                </a:moveTo>
                <a:lnTo>
                  <a:pt x="711916" y="68160"/>
                </a:lnTo>
                <a:lnTo>
                  <a:pt x="706410" y="65731"/>
                </a:lnTo>
                <a:lnTo>
                  <a:pt x="696885" y="56006"/>
                </a:lnTo>
                <a:lnTo>
                  <a:pt x="694589" y="50606"/>
                </a:lnTo>
                <a:lnTo>
                  <a:pt x="694504" y="37804"/>
                </a:lnTo>
                <a:lnTo>
                  <a:pt x="696885" y="32242"/>
                </a:lnTo>
                <a:lnTo>
                  <a:pt x="706513" y="22421"/>
                </a:lnTo>
                <a:lnTo>
                  <a:pt x="706647" y="22421"/>
                </a:lnTo>
                <a:lnTo>
                  <a:pt x="711916" y="20088"/>
                </a:lnTo>
                <a:lnTo>
                  <a:pt x="724812" y="20088"/>
                </a:lnTo>
                <a:lnTo>
                  <a:pt x="730518" y="22421"/>
                </a:lnTo>
                <a:lnTo>
                  <a:pt x="735280" y="27089"/>
                </a:lnTo>
                <a:lnTo>
                  <a:pt x="740043" y="31651"/>
                </a:lnTo>
                <a:lnTo>
                  <a:pt x="742424" y="37309"/>
                </a:lnTo>
                <a:lnTo>
                  <a:pt x="742424" y="50606"/>
                </a:lnTo>
                <a:lnTo>
                  <a:pt x="740147" y="56006"/>
                </a:lnTo>
                <a:lnTo>
                  <a:pt x="740043" y="56254"/>
                </a:lnTo>
                <a:lnTo>
                  <a:pt x="730566" y="65731"/>
                </a:lnTo>
                <a:lnTo>
                  <a:pt x="724812" y="68160"/>
                </a:lnTo>
                <a:close/>
              </a:path>
              <a:path w="1582420" h="315595">
                <a:moveTo>
                  <a:pt x="738709" y="311943"/>
                </a:moveTo>
                <a:lnTo>
                  <a:pt x="698076" y="311943"/>
                </a:lnTo>
                <a:lnTo>
                  <a:pt x="698076" y="106555"/>
                </a:lnTo>
                <a:lnTo>
                  <a:pt x="738709" y="106555"/>
                </a:lnTo>
                <a:lnTo>
                  <a:pt x="738709" y="311943"/>
                </a:lnTo>
                <a:close/>
              </a:path>
              <a:path w="1582420" h="315595">
                <a:moveTo>
                  <a:pt x="872431" y="315515"/>
                </a:moveTo>
                <a:lnTo>
                  <a:pt x="830454" y="311352"/>
                </a:lnTo>
                <a:lnTo>
                  <a:pt x="795631" y="300484"/>
                </a:lnTo>
                <a:lnTo>
                  <a:pt x="795631" y="0"/>
                </a:lnTo>
                <a:lnTo>
                  <a:pt x="836264" y="0"/>
                </a:lnTo>
                <a:lnTo>
                  <a:pt x="836264" y="121291"/>
                </a:lnTo>
                <a:lnTo>
                  <a:pt x="945661" y="121291"/>
                </a:lnTo>
                <a:lnTo>
                  <a:pt x="956222" y="131568"/>
                </a:lnTo>
                <a:lnTo>
                  <a:pt x="962064" y="140045"/>
                </a:lnTo>
                <a:lnTo>
                  <a:pt x="882403" y="140045"/>
                </a:lnTo>
                <a:lnTo>
                  <a:pt x="871484" y="141245"/>
                </a:lnTo>
                <a:lnTo>
                  <a:pt x="871148" y="141245"/>
                </a:lnTo>
                <a:lnTo>
                  <a:pt x="859480" y="145069"/>
                </a:lnTo>
                <a:lnTo>
                  <a:pt x="847908" y="151349"/>
                </a:lnTo>
                <a:lnTo>
                  <a:pt x="836264" y="160143"/>
                </a:lnTo>
                <a:lnTo>
                  <a:pt x="836264" y="271309"/>
                </a:lnTo>
                <a:lnTo>
                  <a:pt x="846682" y="274047"/>
                </a:lnTo>
                <a:lnTo>
                  <a:pt x="857248" y="276002"/>
                </a:lnTo>
                <a:lnTo>
                  <a:pt x="867964" y="277176"/>
                </a:lnTo>
                <a:lnTo>
                  <a:pt x="878831" y="277567"/>
                </a:lnTo>
                <a:lnTo>
                  <a:pt x="958449" y="277567"/>
                </a:lnTo>
                <a:lnTo>
                  <a:pt x="951459" y="286197"/>
                </a:lnTo>
                <a:lnTo>
                  <a:pt x="935467" y="299023"/>
                </a:lnTo>
                <a:lnTo>
                  <a:pt x="916963" y="308185"/>
                </a:lnTo>
                <a:lnTo>
                  <a:pt x="895951" y="313682"/>
                </a:lnTo>
                <a:lnTo>
                  <a:pt x="872431" y="315515"/>
                </a:lnTo>
                <a:close/>
              </a:path>
              <a:path w="1582420" h="315595">
                <a:moveTo>
                  <a:pt x="945661" y="121291"/>
                </a:moveTo>
                <a:lnTo>
                  <a:pt x="836264" y="121291"/>
                </a:lnTo>
                <a:lnTo>
                  <a:pt x="849659" y="112895"/>
                </a:lnTo>
                <a:lnTo>
                  <a:pt x="863499" y="106897"/>
                </a:lnTo>
                <a:lnTo>
                  <a:pt x="877785" y="103298"/>
                </a:lnTo>
                <a:lnTo>
                  <a:pt x="892519" y="102098"/>
                </a:lnTo>
                <a:lnTo>
                  <a:pt x="911121" y="103939"/>
                </a:lnTo>
                <a:lnTo>
                  <a:pt x="927939" y="109464"/>
                </a:lnTo>
                <a:lnTo>
                  <a:pt x="942972" y="118673"/>
                </a:lnTo>
                <a:lnTo>
                  <a:pt x="945661" y="121291"/>
                </a:lnTo>
                <a:close/>
              </a:path>
              <a:path w="1582420" h="315595">
                <a:moveTo>
                  <a:pt x="958449" y="277567"/>
                </a:moveTo>
                <a:lnTo>
                  <a:pt x="878831" y="277567"/>
                </a:lnTo>
                <a:lnTo>
                  <a:pt x="891738" y="276367"/>
                </a:lnTo>
                <a:lnTo>
                  <a:pt x="903383" y="272766"/>
                </a:lnTo>
                <a:lnTo>
                  <a:pt x="935717" y="236411"/>
                </a:lnTo>
                <a:lnTo>
                  <a:pt x="939991" y="208949"/>
                </a:lnTo>
                <a:lnTo>
                  <a:pt x="938997" y="194403"/>
                </a:lnTo>
                <a:lnTo>
                  <a:pt x="924075" y="159248"/>
                </a:lnTo>
                <a:lnTo>
                  <a:pt x="882403" y="140045"/>
                </a:lnTo>
                <a:lnTo>
                  <a:pt x="962064" y="140045"/>
                </a:lnTo>
                <a:lnTo>
                  <a:pt x="967093" y="147341"/>
                </a:lnTo>
                <a:lnTo>
                  <a:pt x="974859" y="165200"/>
                </a:lnTo>
                <a:lnTo>
                  <a:pt x="979519" y="185142"/>
                </a:lnTo>
                <a:lnTo>
                  <a:pt x="981073" y="207168"/>
                </a:lnTo>
                <a:lnTo>
                  <a:pt x="979221" y="230692"/>
                </a:lnTo>
                <a:lnTo>
                  <a:pt x="973667" y="251704"/>
                </a:lnTo>
                <a:lnTo>
                  <a:pt x="964412" y="270205"/>
                </a:lnTo>
                <a:lnTo>
                  <a:pt x="958449" y="277567"/>
                </a:lnTo>
                <a:close/>
              </a:path>
              <a:path w="1582420" h="315595">
                <a:moveTo>
                  <a:pt x="1094029" y="315515"/>
                </a:moveTo>
                <a:lnTo>
                  <a:pt x="1050483" y="300510"/>
                </a:lnTo>
                <a:lnTo>
                  <a:pt x="1027210" y="257324"/>
                </a:lnTo>
                <a:lnTo>
                  <a:pt x="1025126" y="224132"/>
                </a:lnTo>
                <a:lnTo>
                  <a:pt x="1025126" y="106555"/>
                </a:lnTo>
                <a:lnTo>
                  <a:pt x="1065759" y="106555"/>
                </a:lnTo>
                <a:lnTo>
                  <a:pt x="1065776" y="224132"/>
                </a:lnTo>
                <a:lnTo>
                  <a:pt x="1066335" y="238680"/>
                </a:lnTo>
                <a:lnTo>
                  <a:pt x="1080469" y="274529"/>
                </a:lnTo>
                <a:lnTo>
                  <a:pt x="1107431" y="281729"/>
                </a:lnTo>
                <a:lnTo>
                  <a:pt x="1197471" y="281729"/>
                </a:lnTo>
                <a:lnTo>
                  <a:pt x="1197471" y="285749"/>
                </a:lnTo>
                <a:lnTo>
                  <a:pt x="1156837" y="285749"/>
                </a:lnTo>
                <a:lnTo>
                  <a:pt x="1150131" y="292429"/>
                </a:lnTo>
                <a:lnTo>
                  <a:pt x="1142959" y="298324"/>
                </a:lnTo>
                <a:lnTo>
                  <a:pt x="1102994" y="314909"/>
                </a:lnTo>
                <a:lnTo>
                  <a:pt x="1104375" y="314909"/>
                </a:lnTo>
                <a:lnTo>
                  <a:pt x="1094029" y="315515"/>
                </a:lnTo>
                <a:close/>
              </a:path>
              <a:path w="1582420" h="315595">
                <a:moveTo>
                  <a:pt x="1197471" y="281729"/>
                </a:moveTo>
                <a:lnTo>
                  <a:pt x="1107431" y="281729"/>
                </a:lnTo>
                <a:lnTo>
                  <a:pt x="1121401" y="279963"/>
                </a:lnTo>
                <a:lnTo>
                  <a:pt x="1134291" y="274662"/>
                </a:lnTo>
                <a:lnTo>
                  <a:pt x="1146104" y="265825"/>
                </a:lnTo>
                <a:lnTo>
                  <a:pt x="1156837" y="253450"/>
                </a:lnTo>
                <a:lnTo>
                  <a:pt x="1156837" y="106555"/>
                </a:lnTo>
                <a:lnTo>
                  <a:pt x="1197471" y="106555"/>
                </a:lnTo>
                <a:lnTo>
                  <a:pt x="1197471" y="281729"/>
                </a:lnTo>
                <a:close/>
              </a:path>
              <a:path w="1582420" h="315595">
                <a:moveTo>
                  <a:pt x="1197471" y="311943"/>
                </a:moveTo>
                <a:lnTo>
                  <a:pt x="1156837" y="311943"/>
                </a:lnTo>
                <a:lnTo>
                  <a:pt x="1156837" y="285749"/>
                </a:lnTo>
                <a:lnTo>
                  <a:pt x="1197471" y="285749"/>
                </a:lnTo>
                <a:lnTo>
                  <a:pt x="1197471" y="311943"/>
                </a:lnTo>
                <a:close/>
              </a:path>
              <a:path w="1582420" h="315595">
                <a:moveTo>
                  <a:pt x="1367130" y="143169"/>
                </a:moveTo>
                <a:lnTo>
                  <a:pt x="1225741" y="143169"/>
                </a:lnTo>
                <a:lnTo>
                  <a:pt x="1225741" y="139150"/>
                </a:lnTo>
                <a:lnTo>
                  <a:pt x="1302093" y="64141"/>
                </a:lnTo>
                <a:lnTo>
                  <a:pt x="1302093" y="106555"/>
                </a:lnTo>
                <a:lnTo>
                  <a:pt x="1367130" y="106555"/>
                </a:lnTo>
                <a:lnTo>
                  <a:pt x="1367130" y="143169"/>
                </a:lnTo>
                <a:close/>
              </a:path>
              <a:path w="1582420" h="315595">
                <a:moveTo>
                  <a:pt x="1326506" y="315515"/>
                </a:moveTo>
                <a:lnTo>
                  <a:pt x="1280071" y="299141"/>
                </a:lnTo>
                <a:lnTo>
                  <a:pt x="1262094" y="257623"/>
                </a:lnTo>
                <a:lnTo>
                  <a:pt x="1261459" y="143169"/>
                </a:lnTo>
                <a:lnTo>
                  <a:pt x="1302093" y="143169"/>
                </a:lnTo>
                <a:lnTo>
                  <a:pt x="1302093" y="243782"/>
                </a:lnTo>
                <a:lnTo>
                  <a:pt x="1303925" y="259210"/>
                </a:lnTo>
                <a:lnTo>
                  <a:pt x="1309422" y="270233"/>
                </a:lnTo>
                <a:lnTo>
                  <a:pt x="1318584" y="276848"/>
                </a:lnTo>
                <a:lnTo>
                  <a:pt x="1331411" y="279053"/>
                </a:lnTo>
                <a:lnTo>
                  <a:pt x="1377550" y="279053"/>
                </a:lnTo>
                <a:lnTo>
                  <a:pt x="1377550" y="302265"/>
                </a:lnTo>
                <a:lnTo>
                  <a:pt x="1365599" y="308060"/>
                </a:lnTo>
                <a:lnTo>
                  <a:pt x="1353106" y="312201"/>
                </a:lnTo>
                <a:lnTo>
                  <a:pt x="1340075" y="314686"/>
                </a:lnTo>
                <a:lnTo>
                  <a:pt x="1326506" y="315515"/>
                </a:lnTo>
                <a:close/>
              </a:path>
              <a:path w="1582420" h="315595">
                <a:moveTo>
                  <a:pt x="1377550" y="279053"/>
                </a:moveTo>
                <a:lnTo>
                  <a:pt x="1331411" y="279053"/>
                </a:lnTo>
                <a:lnTo>
                  <a:pt x="1342498" y="278131"/>
                </a:lnTo>
                <a:lnTo>
                  <a:pt x="1353884" y="275368"/>
                </a:lnTo>
                <a:lnTo>
                  <a:pt x="1365568" y="270763"/>
                </a:lnTo>
                <a:lnTo>
                  <a:pt x="1377550" y="264318"/>
                </a:lnTo>
                <a:lnTo>
                  <a:pt x="1377550" y="279053"/>
                </a:lnTo>
                <a:close/>
              </a:path>
              <a:path w="1582420" h="315595">
                <a:moveTo>
                  <a:pt x="1497955" y="315067"/>
                </a:moveTo>
                <a:lnTo>
                  <a:pt x="1454337" y="307199"/>
                </a:lnTo>
                <a:lnTo>
                  <a:pt x="1416245" y="274430"/>
                </a:lnTo>
                <a:lnTo>
                  <a:pt x="1399912" y="237453"/>
                </a:lnTo>
                <a:lnTo>
                  <a:pt x="1396752" y="208063"/>
                </a:lnTo>
                <a:lnTo>
                  <a:pt x="1398408" y="185717"/>
                </a:lnTo>
                <a:lnTo>
                  <a:pt x="1411652" y="147619"/>
                </a:lnTo>
                <a:lnTo>
                  <a:pt x="1437545" y="119037"/>
                </a:lnTo>
                <a:lnTo>
                  <a:pt x="1472228" y="104331"/>
                </a:lnTo>
                <a:lnTo>
                  <a:pt x="1472586" y="104331"/>
                </a:lnTo>
                <a:lnTo>
                  <a:pt x="1492297" y="102545"/>
                </a:lnTo>
                <a:lnTo>
                  <a:pt x="1544314" y="118619"/>
                </a:lnTo>
                <a:lnTo>
                  <a:pt x="1562100" y="137816"/>
                </a:lnTo>
                <a:lnTo>
                  <a:pt x="1492297" y="137816"/>
                </a:lnTo>
                <a:lnTo>
                  <a:pt x="1481852" y="138643"/>
                </a:lnTo>
                <a:lnTo>
                  <a:pt x="1444967" y="166945"/>
                </a:lnTo>
                <a:lnTo>
                  <a:pt x="1438272" y="188413"/>
                </a:lnTo>
                <a:lnTo>
                  <a:pt x="1580602" y="188413"/>
                </a:lnTo>
                <a:lnTo>
                  <a:pt x="1581889" y="207616"/>
                </a:lnTo>
                <a:lnTo>
                  <a:pt x="1581889" y="212826"/>
                </a:lnTo>
                <a:lnTo>
                  <a:pt x="1437376" y="212826"/>
                </a:lnTo>
                <a:lnTo>
                  <a:pt x="1439229" y="226804"/>
                </a:lnTo>
                <a:lnTo>
                  <a:pt x="1466919" y="267323"/>
                </a:lnTo>
                <a:lnTo>
                  <a:pt x="1504204" y="277119"/>
                </a:lnTo>
                <a:lnTo>
                  <a:pt x="1578317" y="277119"/>
                </a:lnTo>
                <a:lnTo>
                  <a:pt x="1578317" y="291854"/>
                </a:lnTo>
                <a:lnTo>
                  <a:pt x="1541113" y="309714"/>
                </a:lnTo>
                <a:lnTo>
                  <a:pt x="1509916" y="314733"/>
                </a:lnTo>
                <a:lnTo>
                  <a:pt x="1497955" y="315067"/>
                </a:lnTo>
                <a:close/>
              </a:path>
              <a:path w="1582420" h="315595">
                <a:moveTo>
                  <a:pt x="1580602" y="188413"/>
                </a:moveTo>
                <a:lnTo>
                  <a:pt x="1541703" y="188413"/>
                </a:lnTo>
                <a:lnTo>
                  <a:pt x="1540180" y="176981"/>
                </a:lnTo>
                <a:lnTo>
                  <a:pt x="1537241" y="166945"/>
                </a:lnTo>
                <a:lnTo>
                  <a:pt x="1502677" y="138643"/>
                </a:lnTo>
                <a:lnTo>
                  <a:pt x="1492297" y="137816"/>
                </a:lnTo>
                <a:lnTo>
                  <a:pt x="1562100" y="137816"/>
                </a:lnTo>
                <a:lnTo>
                  <a:pt x="1568163" y="146617"/>
                </a:lnTo>
                <a:lnTo>
                  <a:pt x="1575789" y="164532"/>
                </a:lnTo>
                <a:lnTo>
                  <a:pt x="1580364" y="184865"/>
                </a:lnTo>
                <a:lnTo>
                  <a:pt x="1580602" y="188413"/>
                </a:lnTo>
                <a:close/>
              </a:path>
              <a:path w="1582420" h="315595">
                <a:moveTo>
                  <a:pt x="1578317" y="277119"/>
                </a:moveTo>
                <a:lnTo>
                  <a:pt x="1504204" y="277119"/>
                </a:lnTo>
                <a:lnTo>
                  <a:pt x="1523902" y="275557"/>
                </a:lnTo>
                <a:lnTo>
                  <a:pt x="1542821" y="270869"/>
                </a:lnTo>
                <a:lnTo>
                  <a:pt x="1560960" y="263055"/>
                </a:lnTo>
                <a:lnTo>
                  <a:pt x="1578317" y="252116"/>
                </a:lnTo>
                <a:lnTo>
                  <a:pt x="1578317" y="27711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73913" y="7389135"/>
            <a:ext cx="1457021" cy="145702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5677"/>
            <a:ext cx="9164216" cy="579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3472153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425" y="3441023"/>
            <a:ext cx="7281770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844" y="4126821"/>
            <a:ext cx="10811835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8624" y="4812620"/>
            <a:ext cx="9266825" cy="35049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487138" y="5498123"/>
            <a:ext cx="527050" cy="266700"/>
          </a:xfrm>
          <a:custGeom>
            <a:avLst/>
            <a:gdLst/>
            <a:ahLst/>
            <a:cxnLst/>
            <a:rect l="l" t="t" r="r" b="b"/>
            <a:pathLst>
              <a:path w="527050" h="266700">
                <a:moveTo>
                  <a:pt x="137074" y="266547"/>
                </a:moveTo>
                <a:lnTo>
                  <a:pt x="83194" y="257136"/>
                </a:lnTo>
                <a:lnTo>
                  <a:pt x="39138" y="228894"/>
                </a:lnTo>
                <a:lnTo>
                  <a:pt x="9785" y="186445"/>
                </a:lnTo>
                <a:lnTo>
                  <a:pt x="0" y="134387"/>
                </a:lnTo>
                <a:lnTo>
                  <a:pt x="2464" y="106552"/>
                </a:lnTo>
                <a:lnTo>
                  <a:pt x="22224" y="58361"/>
                </a:lnTo>
                <a:lnTo>
                  <a:pt x="60461" y="21429"/>
                </a:lnTo>
                <a:lnTo>
                  <a:pt x="110314" y="2380"/>
                </a:lnTo>
                <a:lnTo>
                  <a:pt x="139150" y="0"/>
                </a:lnTo>
                <a:lnTo>
                  <a:pt x="168023" y="2380"/>
                </a:lnTo>
                <a:lnTo>
                  <a:pt x="194366" y="9523"/>
                </a:lnTo>
                <a:lnTo>
                  <a:pt x="218180" y="21429"/>
                </a:lnTo>
                <a:lnTo>
                  <a:pt x="235855" y="35271"/>
                </a:lnTo>
                <a:lnTo>
                  <a:pt x="140636" y="35271"/>
                </a:lnTo>
                <a:lnTo>
                  <a:pt x="119312" y="37019"/>
                </a:lnTo>
                <a:lnTo>
                  <a:pt x="82626" y="51010"/>
                </a:lnTo>
                <a:lnTo>
                  <a:pt x="54701" y="78137"/>
                </a:lnTo>
                <a:lnTo>
                  <a:pt x="40342" y="113703"/>
                </a:lnTo>
                <a:lnTo>
                  <a:pt x="38676" y="132902"/>
                </a:lnTo>
                <a:lnTo>
                  <a:pt x="38612" y="133645"/>
                </a:lnTo>
                <a:lnTo>
                  <a:pt x="38547" y="134387"/>
                </a:lnTo>
                <a:lnTo>
                  <a:pt x="40225" y="153245"/>
                </a:lnTo>
                <a:lnTo>
                  <a:pt x="40342" y="154565"/>
                </a:lnTo>
                <a:lnTo>
                  <a:pt x="67265" y="204491"/>
                </a:lnTo>
                <a:lnTo>
                  <a:pt x="99784" y="225365"/>
                </a:lnTo>
                <a:lnTo>
                  <a:pt x="118642" y="230546"/>
                </a:lnTo>
                <a:lnTo>
                  <a:pt x="118330" y="230546"/>
                </a:lnTo>
                <a:lnTo>
                  <a:pt x="139598" y="232323"/>
                </a:lnTo>
                <a:lnTo>
                  <a:pt x="234675" y="232323"/>
                </a:lnTo>
                <a:lnTo>
                  <a:pt x="217603" y="245370"/>
                </a:lnTo>
                <a:lnTo>
                  <a:pt x="193401" y="257136"/>
                </a:lnTo>
                <a:lnTo>
                  <a:pt x="166557" y="264194"/>
                </a:lnTo>
                <a:lnTo>
                  <a:pt x="137074" y="266547"/>
                </a:lnTo>
                <a:close/>
              </a:path>
              <a:path w="527050" h="266700">
                <a:moveTo>
                  <a:pt x="234675" y="232323"/>
                </a:moveTo>
                <a:lnTo>
                  <a:pt x="139598" y="232323"/>
                </a:lnTo>
                <a:lnTo>
                  <a:pt x="160425" y="230546"/>
                </a:lnTo>
                <a:lnTo>
                  <a:pt x="179448" y="225215"/>
                </a:lnTo>
                <a:lnTo>
                  <a:pt x="212083" y="203891"/>
                </a:lnTo>
                <a:lnTo>
                  <a:pt x="233956" y="171858"/>
                </a:lnTo>
                <a:lnTo>
                  <a:pt x="241115" y="134387"/>
                </a:lnTo>
                <a:lnTo>
                  <a:pt x="241182" y="133645"/>
                </a:lnTo>
                <a:lnTo>
                  <a:pt x="233955" y="94953"/>
                </a:lnTo>
                <a:lnTo>
                  <a:pt x="212083" y="63550"/>
                </a:lnTo>
                <a:lnTo>
                  <a:pt x="179437" y="42265"/>
                </a:lnTo>
                <a:lnTo>
                  <a:pt x="160940" y="37019"/>
                </a:lnTo>
                <a:lnTo>
                  <a:pt x="160785" y="37019"/>
                </a:lnTo>
                <a:lnTo>
                  <a:pt x="140636" y="35271"/>
                </a:lnTo>
                <a:lnTo>
                  <a:pt x="235855" y="35271"/>
                </a:lnTo>
                <a:lnTo>
                  <a:pt x="239467" y="38099"/>
                </a:lnTo>
                <a:lnTo>
                  <a:pt x="257044" y="58361"/>
                </a:lnTo>
                <a:lnTo>
                  <a:pt x="269599" y="81039"/>
                </a:lnTo>
                <a:lnTo>
                  <a:pt x="277132" y="106134"/>
                </a:lnTo>
                <a:lnTo>
                  <a:pt x="279576" y="132902"/>
                </a:lnTo>
                <a:lnTo>
                  <a:pt x="279575" y="134387"/>
                </a:lnTo>
                <a:lnTo>
                  <a:pt x="277114" y="161200"/>
                </a:lnTo>
                <a:lnTo>
                  <a:pt x="269526" y="186259"/>
                </a:lnTo>
                <a:lnTo>
                  <a:pt x="256875" y="208824"/>
                </a:lnTo>
                <a:lnTo>
                  <a:pt x="239162" y="228894"/>
                </a:lnTo>
                <a:lnTo>
                  <a:pt x="234675" y="232323"/>
                </a:lnTo>
                <a:close/>
              </a:path>
              <a:path w="527050" h="266700">
                <a:moveTo>
                  <a:pt x="363511" y="263575"/>
                </a:moveTo>
                <a:lnTo>
                  <a:pt x="326306" y="263575"/>
                </a:lnTo>
                <a:lnTo>
                  <a:pt x="326306" y="3724"/>
                </a:lnTo>
                <a:lnTo>
                  <a:pt x="391486" y="3724"/>
                </a:lnTo>
                <a:lnTo>
                  <a:pt x="410185" y="4942"/>
                </a:lnTo>
                <a:lnTo>
                  <a:pt x="453998" y="23221"/>
                </a:lnTo>
                <a:lnTo>
                  <a:pt x="465001" y="35271"/>
                </a:lnTo>
                <a:lnTo>
                  <a:pt x="363511" y="35271"/>
                </a:lnTo>
                <a:lnTo>
                  <a:pt x="363511" y="117281"/>
                </a:lnTo>
                <a:lnTo>
                  <a:pt x="464179" y="117281"/>
                </a:lnTo>
                <a:lnTo>
                  <a:pt x="459485" y="123080"/>
                </a:lnTo>
                <a:lnTo>
                  <a:pt x="451988" y="129777"/>
                </a:lnTo>
                <a:lnTo>
                  <a:pt x="443263" y="135432"/>
                </a:lnTo>
                <a:lnTo>
                  <a:pt x="433310" y="140045"/>
                </a:lnTo>
                <a:lnTo>
                  <a:pt x="439523" y="144510"/>
                </a:lnTo>
                <a:lnTo>
                  <a:pt x="445663" y="149719"/>
                </a:lnTo>
                <a:lnTo>
                  <a:pt x="446423" y="150466"/>
                </a:lnTo>
                <a:lnTo>
                  <a:pt x="363511" y="150466"/>
                </a:lnTo>
                <a:lnTo>
                  <a:pt x="363511" y="263575"/>
                </a:lnTo>
                <a:close/>
              </a:path>
              <a:path w="527050" h="266700">
                <a:moveTo>
                  <a:pt x="464179" y="117281"/>
                </a:moveTo>
                <a:lnTo>
                  <a:pt x="377646" y="117281"/>
                </a:lnTo>
                <a:lnTo>
                  <a:pt x="390669" y="116982"/>
                </a:lnTo>
                <a:lnTo>
                  <a:pt x="401461" y="116089"/>
                </a:lnTo>
                <a:lnTo>
                  <a:pt x="436682" y="91382"/>
                </a:lnTo>
                <a:lnTo>
                  <a:pt x="438673" y="83943"/>
                </a:lnTo>
                <a:lnTo>
                  <a:pt x="438673" y="67465"/>
                </a:lnTo>
                <a:lnTo>
                  <a:pt x="436533" y="60245"/>
                </a:lnTo>
                <a:lnTo>
                  <a:pt x="436482" y="60074"/>
                </a:lnTo>
                <a:lnTo>
                  <a:pt x="432119" y="53425"/>
                </a:lnTo>
                <a:lnTo>
                  <a:pt x="427852" y="46786"/>
                </a:lnTo>
                <a:lnTo>
                  <a:pt x="421756" y="42119"/>
                </a:lnTo>
                <a:lnTo>
                  <a:pt x="374674" y="35271"/>
                </a:lnTo>
                <a:lnTo>
                  <a:pt x="465001" y="35271"/>
                </a:lnTo>
                <a:lnTo>
                  <a:pt x="471409" y="46173"/>
                </a:lnTo>
                <a:lnTo>
                  <a:pt x="475707" y="60074"/>
                </a:lnTo>
                <a:lnTo>
                  <a:pt x="475760" y="60245"/>
                </a:lnTo>
                <a:lnTo>
                  <a:pt x="477211" y="76047"/>
                </a:lnTo>
                <a:lnTo>
                  <a:pt x="476494" y="86989"/>
                </a:lnTo>
                <a:lnTo>
                  <a:pt x="474346" y="97185"/>
                </a:lnTo>
                <a:lnTo>
                  <a:pt x="470765" y="106635"/>
                </a:lnTo>
                <a:lnTo>
                  <a:pt x="465752" y="115337"/>
                </a:lnTo>
                <a:lnTo>
                  <a:pt x="464179" y="117281"/>
                </a:lnTo>
                <a:close/>
              </a:path>
              <a:path w="527050" h="266700">
                <a:moveTo>
                  <a:pt x="526626" y="263575"/>
                </a:moveTo>
                <a:lnTo>
                  <a:pt x="482421" y="263575"/>
                </a:lnTo>
                <a:lnTo>
                  <a:pt x="470715" y="245868"/>
                </a:lnTo>
                <a:lnTo>
                  <a:pt x="468876" y="243334"/>
                </a:lnTo>
                <a:lnTo>
                  <a:pt x="461590" y="233066"/>
                </a:lnTo>
                <a:lnTo>
                  <a:pt x="437625" y="193776"/>
                </a:lnTo>
                <a:lnTo>
                  <a:pt x="431944" y="186212"/>
                </a:lnTo>
                <a:lnTo>
                  <a:pt x="404240" y="157409"/>
                </a:lnTo>
                <a:lnTo>
                  <a:pt x="373188" y="150466"/>
                </a:lnTo>
                <a:lnTo>
                  <a:pt x="446423" y="150466"/>
                </a:lnTo>
                <a:lnTo>
                  <a:pt x="472044" y="181760"/>
                </a:lnTo>
                <a:lnTo>
                  <a:pt x="497641" y="222034"/>
                </a:lnTo>
                <a:lnTo>
                  <a:pt x="503409" y="231058"/>
                </a:lnTo>
                <a:lnTo>
                  <a:pt x="508506" y="238704"/>
                </a:lnTo>
                <a:lnTo>
                  <a:pt x="512822" y="244820"/>
                </a:lnTo>
                <a:lnTo>
                  <a:pt x="526626" y="26357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1398" y="3082004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9787" y="6184217"/>
            <a:ext cx="8722644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5677"/>
            <a:ext cx="9535928" cy="579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998" y="2844444"/>
            <a:ext cx="5582413" cy="43339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4761" y="2844444"/>
            <a:ext cx="5832088" cy="433394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01846" y="6089437"/>
            <a:ext cx="3524885" cy="1343660"/>
          </a:xfrm>
          <a:custGeom>
            <a:avLst/>
            <a:gdLst/>
            <a:ahLst/>
            <a:cxnLst/>
            <a:rect l="l" t="t" r="r" b="b"/>
            <a:pathLst>
              <a:path w="3524885" h="1343659">
                <a:moveTo>
                  <a:pt x="0" y="0"/>
                </a:moveTo>
                <a:lnTo>
                  <a:pt x="3524392" y="0"/>
                </a:lnTo>
                <a:lnTo>
                  <a:pt x="3524392" y="1343397"/>
                </a:lnTo>
                <a:lnTo>
                  <a:pt x="0" y="1343397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92657" y="6089437"/>
            <a:ext cx="3524885" cy="1343660"/>
          </a:xfrm>
          <a:custGeom>
            <a:avLst/>
            <a:gdLst/>
            <a:ahLst/>
            <a:cxnLst/>
            <a:rect l="l" t="t" r="r" b="b"/>
            <a:pathLst>
              <a:path w="3524884" h="1343659">
                <a:moveTo>
                  <a:pt x="0" y="0"/>
                </a:moveTo>
                <a:lnTo>
                  <a:pt x="3524392" y="0"/>
                </a:lnTo>
                <a:lnTo>
                  <a:pt x="3524392" y="1343397"/>
                </a:lnTo>
                <a:lnTo>
                  <a:pt x="0" y="1343397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5274" y="2212199"/>
            <a:ext cx="2598128" cy="35093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5677"/>
            <a:ext cx="9535928" cy="579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3872758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802" y="3444452"/>
            <a:ext cx="4708803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4126821"/>
            <a:ext cx="9061537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3082004"/>
            <a:ext cx="255904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2822" y="4812620"/>
            <a:ext cx="10609019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0766"/>
            <a:ext cx="6649373" cy="443506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3873" y="2328895"/>
          <a:ext cx="4874257" cy="836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465">
                <a:tc>
                  <a:txBody>
                    <a:bodyPr/>
                    <a:lstStyle/>
                    <a:p>
                      <a:pPr marR="64769" algn="ctr">
                        <a:lnSpc>
                          <a:spcPts val="2830"/>
                        </a:lnSpc>
                      </a:pPr>
                      <a:r>
                        <a:rPr sz="3000" spc="-25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&gt;&gt;&gt;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</a:pPr>
                      <a:r>
                        <a:rPr sz="3000" spc="-10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import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2830"/>
                        </a:lnSpc>
                      </a:pPr>
                      <a:r>
                        <a:rPr sz="3000" spc="-10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pandas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2830"/>
                        </a:lnSpc>
                      </a:pPr>
                      <a:r>
                        <a:rPr sz="3000" spc="-25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2830"/>
                        </a:lnSpc>
                      </a:pPr>
                      <a:r>
                        <a:rPr sz="3000" spc="-25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pd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marR="64769" algn="ctr">
                        <a:lnSpc>
                          <a:spcPts val="3130"/>
                        </a:lnSpc>
                      </a:pPr>
                      <a:r>
                        <a:rPr sz="3000" spc="-25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&gt;&gt;&gt;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0"/>
                        </a:lnSpc>
                      </a:pPr>
                      <a:r>
                        <a:rPr sz="3000" spc="-10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import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3130"/>
                        </a:lnSpc>
                      </a:pPr>
                      <a:r>
                        <a:rPr sz="3000" spc="-25" dirty="0">
                          <a:solidFill>
                            <a:srgbClr val="606060"/>
                          </a:solidFill>
                          <a:latin typeface="Consolas"/>
                          <a:cs typeface="Consolas"/>
                        </a:rPr>
                        <a:t>os</a:t>
                      </a:r>
                      <a:endParaRPr sz="3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42923" y="3589752"/>
            <a:ext cx="11119485" cy="505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HOUSING_PATH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'datasets/housing/'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3000">
              <a:latin typeface="Consolas"/>
              <a:cs typeface="Consolas"/>
            </a:endParaRPr>
          </a:p>
          <a:p>
            <a:pPr marL="1383665" marR="5080" indent="-1371600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def</a:t>
            </a:r>
            <a:r>
              <a:rPr sz="3000" b="1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load_housing_data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(housing_path=HOUSING_PATH):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csv_path</a:t>
            </a:r>
            <a:r>
              <a:rPr sz="30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os.path.join(housing_path,</a:t>
            </a:r>
            <a:endParaRPr sz="3000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"housing.csv")</a:t>
            </a:r>
            <a:endParaRPr sz="3000">
              <a:latin typeface="Consolas"/>
              <a:cs typeface="Consolas"/>
            </a:endParaRPr>
          </a:p>
          <a:p>
            <a:pPr marL="1383665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return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pd.read_csv(csv_path)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housing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load_housing_data()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housing.head()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3000">
              <a:latin typeface="Consolas"/>
              <a:cs typeface="Consolas"/>
            </a:endParaRPr>
          </a:p>
          <a:p>
            <a:pPr marL="3864610">
              <a:lnSpc>
                <a:spcPct val="10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this</a:t>
            </a:r>
            <a:r>
              <a:rPr sz="3000" b="1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378096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444452"/>
            <a:ext cx="4848958" cy="34706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80585" y="4126821"/>
            <a:ext cx="2346325" cy="351155"/>
          </a:xfrm>
          <a:custGeom>
            <a:avLst/>
            <a:gdLst/>
            <a:ahLst/>
            <a:cxnLst/>
            <a:rect l="l" t="t" r="r" b="b"/>
            <a:pathLst>
              <a:path w="2346325" h="351154">
                <a:moveTo>
                  <a:pt x="253012" y="51053"/>
                </a:moveTo>
                <a:lnTo>
                  <a:pt x="0" y="51053"/>
                </a:lnTo>
                <a:lnTo>
                  <a:pt x="0" y="3428"/>
                </a:lnTo>
                <a:lnTo>
                  <a:pt x="253012" y="3428"/>
                </a:lnTo>
                <a:lnTo>
                  <a:pt x="253012" y="51053"/>
                </a:lnTo>
                <a:close/>
              </a:path>
              <a:path w="2346325" h="351154">
                <a:moveTo>
                  <a:pt x="158952" y="263280"/>
                </a:moveTo>
                <a:lnTo>
                  <a:pt x="94211" y="263280"/>
                </a:lnTo>
                <a:lnTo>
                  <a:pt x="94211" y="51053"/>
                </a:lnTo>
                <a:lnTo>
                  <a:pt x="158952" y="51053"/>
                </a:lnTo>
                <a:lnTo>
                  <a:pt x="158952" y="263280"/>
                </a:lnTo>
                <a:close/>
              </a:path>
              <a:path w="2346325" h="351154">
                <a:moveTo>
                  <a:pt x="378711" y="137816"/>
                </a:moveTo>
                <a:lnTo>
                  <a:pt x="343832" y="137816"/>
                </a:lnTo>
                <a:lnTo>
                  <a:pt x="356314" y="114312"/>
                </a:lnTo>
                <a:lnTo>
                  <a:pt x="369801" y="97521"/>
                </a:lnTo>
                <a:lnTo>
                  <a:pt x="384293" y="87445"/>
                </a:lnTo>
                <a:lnTo>
                  <a:pt x="399792" y="84086"/>
                </a:lnTo>
                <a:lnTo>
                  <a:pt x="407837" y="85091"/>
                </a:lnTo>
                <a:lnTo>
                  <a:pt x="416645" y="88107"/>
                </a:lnTo>
                <a:lnTo>
                  <a:pt x="426215" y="93131"/>
                </a:lnTo>
                <a:lnTo>
                  <a:pt x="436548" y="100164"/>
                </a:lnTo>
                <a:lnTo>
                  <a:pt x="425287" y="136035"/>
                </a:lnTo>
                <a:lnTo>
                  <a:pt x="388485" y="136035"/>
                </a:lnTo>
                <a:lnTo>
                  <a:pt x="379266" y="137523"/>
                </a:lnTo>
                <a:lnTo>
                  <a:pt x="378711" y="137816"/>
                </a:lnTo>
                <a:close/>
              </a:path>
              <a:path w="2346325" h="351154">
                <a:moveTo>
                  <a:pt x="343089" y="263280"/>
                </a:moveTo>
                <a:lnTo>
                  <a:pt x="287873" y="263280"/>
                </a:lnTo>
                <a:lnTo>
                  <a:pt x="287873" y="87658"/>
                </a:lnTo>
                <a:lnTo>
                  <a:pt x="343089" y="87658"/>
                </a:lnTo>
                <a:lnTo>
                  <a:pt x="343089" y="137816"/>
                </a:lnTo>
                <a:lnTo>
                  <a:pt x="378711" y="137816"/>
                </a:lnTo>
                <a:lnTo>
                  <a:pt x="350455" y="170440"/>
                </a:lnTo>
                <a:lnTo>
                  <a:pt x="343089" y="187375"/>
                </a:lnTo>
                <a:lnTo>
                  <a:pt x="343089" y="263280"/>
                </a:lnTo>
                <a:close/>
              </a:path>
              <a:path w="2346325" h="351154">
                <a:moveTo>
                  <a:pt x="421223" y="148980"/>
                </a:moveTo>
                <a:lnTo>
                  <a:pt x="411531" y="143317"/>
                </a:lnTo>
                <a:lnTo>
                  <a:pt x="402843" y="139271"/>
                </a:lnTo>
                <a:lnTo>
                  <a:pt x="395161" y="136844"/>
                </a:lnTo>
                <a:lnTo>
                  <a:pt x="388485" y="136035"/>
                </a:lnTo>
                <a:lnTo>
                  <a:pt x="425287" y="136035"/>
                </a:lnTo>
                <a:lnTo>
                  <a:pt x="421223" y="148980"/>
                </a:lnTo>
                <a:close/>
              </a:path>
              <a:path w="2346325" h="351154">
                <a:moveTo>
                  <a:pt x="455970" y="150466"/>
                </a:moveTo>
                <a:lnTo>
                  <a:pt x="455970" y="105517"/>
                </a:lnTo>
                <a:lnTo>
                  <a:pt x="473740" y="96145"/>
                </a:lnTo>
                <a:lnTo>
                  <a:pt x="492362" y="89447"/>
                </a:lnTo>
                <a:lnTo>
                  <a:pt x="511838" y="85427"/>
                </a:lnTo>
                <a:lnTo>
                  <a:pt x="532170" y="84086"/>
                </a:lnTo>
                <a:lnTo>
                  <a:pt x="564729" y="87426"/>
                </a:lnTo>
                <a:lnTo>
                  <a:pt x="587985" y="97445"/>
                </a:lnTo>
                <a:lnTo>
                  <a:pt x="601938" y="114143"/>
                </a:lnTo>
                <a:lnTo>
                  <a:pt x="603331" y="121148"/>
                </a:lnTo>
                <a:lnTo>
                  <a:pt x="520711" y="121148"/>
                </a:lnTo>
                <a:lnTo>
                  <a:pt x="503495" y="122980"/>
                </a:lnTo>
                <a:lnTo>
                  <a:pt x="486965" y="128477"/>
                </a:lnTo>
                <a:lnTo>
                  <a:pt x="471327" y="137521"/>
                </a:lnTo>
                <a:lnTo>
                  <a:pt x="455970" y="150466"/>
                </a:lnTo>
                <a:close/>
              </a:path>
              <a:path w="2346325" h="351154">
                <a:moveTo>
                  <a:pt x="496013" y="266699"/>
                </a:moveTo>
                <a:lnTo>
                  <a:pt x="454858" y="246906"/>
                </a:lnTo>
                <a:lnTo>
                  <a:pt x="447106" y="225675"/>
                </a:lnTo>
                <a:lnTo>
                  <a:pt x="447009" y="224780"/>
                </a:lnTo>
                <a:lnTo>
                  <a:pt x="461628" y="186784"/>
                </a:lnTo>
                <a:lnTo>
                  <a:pt x="517605" y="161051"/>
                </a:lnTo>
                <a:lnTo>
                  <a:pt x="551220" y="150466"/>
                </a:lnTo>
                <a:lnTo>
                  <a:pt x="549971" y="137521"/>
                </a:lnTo>
                <a:lnTo>
                  <a:pt x="544563" y="128477"/>
                </a:lnTo>
                <a:lnTo>
                  <a:pt x="534786" y="122980"/>
                </a:lnTo>
                <a:lnTo>
                  <a:pt x="520711" y="121148"/>
                </a:lnTo>
                <a:lnTo>
                  <a:pt x="603331" y="121148"/>
                </a:lnTo>
                <a:lnTo>
                  <a:pt x="606588" y="137521"/>
                </a:lnTo>
                <a:lnTo>
                  <a:pt x="606588" y="178298"/>
                </a:lnTo>
                <a:lnTo>
                  <a:pt x="551220" y="178298"/>
                </a:lnTo>
                <a:lnTo>
                  <a:pt x="538461" y="183014"/>
                </a:lnTo>
                <a:lnTo>
                  <a:pt x="502852" y="207273"/>
                </a:lnTo>
                <a:lnTo>
                  <a:pt x="502852" y="220369"/>
                </a:lnTo>
                <a:lnTo>
                  <a:pt x="504595" y="224780"/>
                </a:lnTo>
                <a:lnTo>
                  <a:pt x="508062" y="228456"/>
                </a:lnTo>
                <a:lnTo>
                  <a:pt x="511503" y="231991"/>
                </a:lnTo>
                <a:lnTo>
                  <a:pt x="515758" y="233809"/>
                </a:lnTo>
                <a:lnTo>
                  <a:pt x="636506" y="233809"/>
                </a:lnTo>
                <a:lnTo>
                  <a:pt x="636506" y="246906"/>
                </a:lnTo>
                <a:lnTo>
                  <a:pt x="553906" y="246906"/>
                </a:lnTo>
                <a:lnTo>
                  <a:pt x="539459" y="255568"/>
                </a:lnTo>
                <a:lnTo>
                  <a:pt x="524995" y="261753"/>
                </a:lnTo>
                <a:lnTo>
                  <a:pt x="510513" y="265463"/>
                </a:lnTo>
                <a:lnTo>
                  <a:pt x="496013" y="266699"/>
                </a:lnTo>
                <a:close/>
              </a:path>
              <a:path w="2346325" h="351154">
                <a:moveTo>
                  <a:pt x="636506" y="233809"/>
                </a:moveTo>
                <a:lnTo>
                  <a:pt x="520711" y="233809"/>
                </a:lnTo>
                <a:lnTo>
                  <a:pt x="528480" y="232991"/>
                </a:lnTo>
                <a:lnTo>
                  <a:pt x="536155" y="230536"/>
                </a:lnTo>
                <a:lnTo>
                  <a:pt x="543735" y="226444"/>
                </a:lnTo>
                <a:lnTo>
                  <a:pt x="551220" y="220712"/>
                </a:lnTo>
                <a:lnTo>
                  <a:pt x="551220" y="178298"/>
                </a:lnTo>
                <a:lnTo>
                  <a:pt x="606588" y="178298"/>
                </a:lnTo>
                <a:lnTo>
                  <a:pt x="606588" y="225675"/>
                </a:lnTo>
                <a:lnTo>
                  <a:pt x="609617" y="229790"/>
                </a:lnTo>
                <a:lnTo>
                  <a:pt x="636506" y="229790"/>
                </a:lnTo>
                <a:lnTo>
                  <a:pt x="636506" y="233809"/>
                </a:lnTo>
                <a:close/>
              </a:path>
              <a:path w="2346325" h="351154">
                <a:moveTo>
                  <a:pt x="636506" y="229790"/>
                </a:moveTo>
                <a:lnTo>
                  <a:pt x="620228" y="229790"/>
                </a:lnTo>
                <a:lnTo>
                  <a:pt x="627284" y="226444"/>
                </a:lnTo>
                <a:lnTo>
                  <a:pt x="636506" y="219969"/>
                </a:lnTo>
                <a:lnTo>
                  <a:pt x="636506" y="229790"/>
                </a:lnTo>
                <a:close/>
              </a:path>
              <a:path w="2346325" h="351154">
                <a:moveTo>
                  <a:pt x="584710" y="266699"/>
                </a:moveTo>
                <a:lnTo>
                  <a:pt x="573017" y="265463"/>
                </a:lnTo>
                <a:lnTo>
                  <a:pt x="563986" y="261753"/>
                </a:lnTo>
                <a:lnTo>
                  <a:pt x="557615" y="255568"/>
                </a:lnTo>
                <a:lnTo>
                  <a:pt x="553906" y="246906"/>
                </a:lnTo>
                <a:lnTo>
                  <a:pt x="636506" y="246906"/>
                </a:lnTo>
                <a:lnTo>
                  <a:pt x="636506" y="250630"/>
                </a:lnTo>
                <a:lnTo>
                  <a:pt x="622944" y="257662"/>
                </a:lnTo>
                <a:lnTo>
                  <a:pt x="609790" y="262683"/>
                </a:lnTo>
                <a:lnTo>
                  <a:pt x="597045" y="265695"/>
                </a:lnTo>
                <a:lnTo>
                  <a:pt x="584710" y="266699"/>
                </a:lnTo>
                <a:close/>
              </a:path>
              <a:path w="2346325" h="351154">
                <a:moveTo>
                  <a:pt x="696247" y="61026"/>
                </a:moveTo>
                <a:lnTo>
                  <a:pt x="679474" y="61026"/>
                </a:lnTo>
                <a:lnTo>
                  <a:pt x="672330" y="58045"/>
                </a:lnTo>
                <a:lnTo>
                  <a:pt x="666377" y="52092"/>
                </a:lnTo>
                <a:lnTo>
                  <a:pt x="660424" y="46043"/>
                </a:lnTo>
                <a:lnTo>
                  <a:pt x="657452" y="38842"/>
                </a:lnTo>
                <a:lnTo>
                  <a:pt x="657452" y="22078"/>
                </a:lnTo>
                <a:lnTo>
                  <a:pt x="660424" y="14887"/>
                </a:lnTo>
                <a:lnTo>
                  <a:pt x="672330" y="2981"/>
                </a:lnTo>
                <a:lnTo>
                  <a:pt x="679474" y="0"/>
                </a:lnTo>
                <a:lnTo>
                  <a:pt x="696247" y="0"/>
                </a:lnTo>
                <a:lnTo>
                  <a:pt x="703438" y="2981"/>
                </a:lnTo>
                <a:lnTo>
                  <a:pt x="715345" y="14887"/>
                </a:lnTo>
                <a:lnTo>
                  <a:pt x="718316" y="22078"/>
                </a:lnTo>
                <a:lnTo>
                  <a:pt x="718316" y="38842"/>
                </a:lnTo>
                <a:lnTo>
                  <a:pt x="715345" y="46043"/>
                </a:lnTo>
                <a:lnTo>
                  <a:pt x="709392" y="52092"/>
                </a:lnTo>
                <a:lnTo>
                  <a:pt x="703438" y="58045"/>
                </a:lnTo>
                <a:lnTo>
                  <a:pt x="696247" y="61026"/>
                </a:lnTo>
                <a:close/>
              </a:path>
              <a:path w="2346325" h="351154">
                <a:moveTo>
                  <a:pt x="715792" y="263280"/>
                </a:moveTo>
                <a:lnTo>
                  <a:pt x="660424" y="263280"/>
                </a:lnTo>
                <a:lnTo>
                  <a:pt x="660424" y="87658"/>
                </a:lnTo>
                <a:lnTo>
                  <a:pt x="715792" y="87658"/>
                </a:lnTo>
                <a:lnTo>
                  <a:pt x="715792" y="263280"/>
                </a:lnTo>
                <a:close/>
              </a:path>
              <a:path w="2346325" h="351154">
                <a:moveTo>
                  <a:pt x="929446" y="112813"/>
                </a:moveTo>
                <a:lnTo>
                  <a:pt x="817852" y="112813"/>
                </a:lnTo>
                <a:lnTo>
                  <a:pt x="830575" y="100248"/>
                </a:lnTo>
                <a:lnTo>
                  <a:pt x="844341" y="91270"/>
                </a:lnTo>
                <a:lnTo>
                  <a:pt x="859150" y="85882"/>
                </a:lnTo>
                <a:lnTo>
                  <a:pt x="875002" y="84086"/>
                </a:lnTo>
                <a:lnTo>
                  <a:pt x="888124" y="85184"/>
                </a:lnTo>
                <a:lnTo>
                  <a:pt x="928700" y="111307"/>
                </a:lnTo>
                <a:lnTo>
                  <a:pt x="929446" y="112813"/>
                </a:lnTo>
                <a:close/>
              </a:path>
              <a:path w="2346325" h="351154">
                <a:moveTo>
                  <a:pt x="817852" y="263280"/>
                </a:moveTo>
                <a:lnTo>
                  <a:pt x="762636" y="263280"/>
                </a:lnTo>
                <a:lnTo>
                  <a:pt x="762636" y="87658"/>
                </a:lnTo>
                <a:lnTo>
                  <a:pt x="817852" y="87658"/>
                </a:lnTo>
                <a:lnTo>
                  <a:pt x="817852" y="112813"/>
                </a:lnTo>
                <a:lnTo>
                  <a:pt x="929446" y="112813"/>
                </a:lnTo>
                <a:lnTo>
                  <a:pt x="933571" y="121148"/>
                </a:lnTo>
                <a:lnTo>
                  <a:pt x="856400" y="121148"/>
                </a:lnTo>
                <a:lnTo>
                  <a:pt x="847225" y="122860"/>
                </a:lnTo>
                <a:lnTo>
                  <a:pt x="846859" y="122860"/>
                </a:lnTo>
                <a:lnTo>
                  <a:pt x="837012" y="128405"/>
                </a:lnTo>
                <a:lnTo>
                  <a:pt x="827404" y="137474"/>
                </a:lnTo>
                <a:lnTo>
                  <a:pt x="817852" y="150170"/>
                </a:lnTo>
                <a:lnTo>
                  <a:pt x="817852" y="263280"/>
                </a:lnTo>
                <a:close/>
              </a:path>
              <a:path w="2346325" h="351154">
                <a:moveTo>
                  <a:pt x="938991" y="263280"/>
                </a:moveTo>
                <a:lnTo>
                  <a:pt x="883784" y="263280"/>
                </a:lnTo>
                <a:lnTo>
                  <a:pt x="883784" y="156276"/>
                </a:lnTo>
                <a:lnTo>
                  <a:pt x="882072" y="140906"/>
                </a:lnTo>
                <a:lnTo>
                  <a:pt x="876936" y="129929"/>
                </a:lnTo>
                <a:lnTo>
                  <a:pt x="868378" y="123343"/>
                </a:lnTo>
                <a:lnTo>
                  <a:pt x="856400" y="121148"/>
                </a:lnTo>
                <a:lnTo>
                  <a:pt x="933571" y="121148"/>
                </a:lnTo>
                <a:lnTo>
                  <a:pt x="934418" y="122860"/>
                </a:lnTo>
                <a:lnTo>
                  <a:pt x="937848" y="136310"/>
                </a:lnTo>
                <a:lnTo>
                  <a:pt x="938881" y="150170"/>
                </a:lnTo>
                <a:lnTo>
                  <a:pt x="938991" y="263280"/>
                </a:lnTo>
                <a:close/>
              </a:path>
              <a:path w="2346325" h="351154">
                <a:moveTo>
                  <a:pt x="1021620" y="61026"/>
                </a:moveTo>
                <a:lnTo>
                  <a:pt x="1004847" y="61026"/>
                </a:lnTo>
                <a:lnTo>
                  <a:pt x="997703" y="58045"/>
                </a:lnTo>
                <a:lnTo>
                  <a:pt x="991750" y="52092"/>
                </a:lnTo>
                <a:lnTo>
                  <a:pt x="985797" y="46043"/>
                </a:lnTo>
                <a:lnTo>
                  <a:pt x="982825" y="38842"/>
                </a:lnTo>
                <a:lnTo>
                  <a:pt x="982825" y="22078"/>
                </a:lnTo>
                <a:lnTo>
                  <a:pt x="985797" y="14887"/>
                </a:lnTo>
                <a:lnTo>
                  <a:pt x="997703" y="2981"/>
                </a:lnTo>
                <a:lnTo>
                  <a:pt x="1004847" y="0"/>
                </a:lnTo>
                <a:lnTo>
                  <a:pt x="1021620" y="0"/>
                </a:lnTo>
                <a:lnTo>
                  <a:pt x="1028812" y="2981"/>
                </a:lnTo>
                <a:lnTo>
                  <a:pt x="1040718" y="14887"/>
                </a:lnTo>
                <a:lnTo>
                  <a:pt x="1043699" y="22078"/>
                </a:lnTo>
                <a:lnTo>
                  <a:pt x="1043699" y="38842"/>
                </a:lnTo>
                <a:lnTo>
                  <a:pt x="1040718" y="46043"/>
                </a:lnTo>
                <a:lnTo>
                  <a:pt x="1034765" y="52092"/>
                </a:lnTo>
                <a:lnTo>
                  <a:pt x="1028812" y="58045"/>
                </a:lnTo>
                <a:lnTo>
                  <a:pt x="1021620" y="61026"/>
                </a:lnTo>
                <a:close/>
              </a:path>
              <a:path w="2346325" h="351154">
                <a:moveTo>
                  <a:pt x="1041166" y="263280"/>
                </a:moveTo>
                <a:lnTo>
                  <a:pt x="985797" y="263280"/>
                </a:lnTo>
                <a:lnTo>
                  <a:pt x="985797" y="87658"/>
                </a:lnTo>
                <a:lnTo>
                  <a:pt x="1041166" y="87658"/>
                </a:lnTo>
                <a:lnTo>
                  <a:pt x="1041166" y="263280"/>
                </a:lnTo>
                <a:close/>
              </a:path>
              <a:path w="2346325" h="351154">
                <a:moveTo>
                  <a:pt x="1254821" y="112813"/>
                </a:moveTo>
                <a:lnTo>
                  <a:pt x="1143226" y="112813"/>
                </a:lnTo>
                <a:lnTo>
                  <a:pt x="1155949" y="100248"/>
                </a:lnTo>
                <a:lnTo>
                  <a:pt x="1169715" y="91270"/>
                </a:lnTo>
                <a:lnTo>
                  <a:pt x="1184524" y="85882"/>
                </a:lnTo>
                <a:lnTo>
                  <a:pt x="1200376" y="84086"/>
                </a:lnTo>
                <a:lnTo>
                  <a:pt x="1213497" y="85184"/>
                </a:lnTo>
                <a:lnTo>
                  <a:pt x="1254075" y="111307"/>
                </a:lnTo>
                <a:lnTo>
                  <a:pt x="1254821" y="112813"/>
                </a:lnTo>
                <a:close/>
              </a:path>
              <a:path w="2346325" h="351154">
                <a:moveTo>
                  <a:pt x="1143226" y="263280"/>
                </a:moveTo>
                <a:lnTo>
                  <a:pt x="1088010" y="263280"/>
                </a:lnTo>
                <a:lnTo>
                  <a:pt x="1088010" y="87658"/>
                </a:lnTo>
                <a:lnTo>
                  <a:pt x="1143226" y="87658"/>
                </a:lnTo>
                <a:lnTo>
                  <a:pt x="1143226" y="112813"/>
                </a:lnTo>
                <a:lnTo>
                  <a:pt x="1254821" y="112813"/>
                </a:lnTo>
                <a:lnTo>
                  <a:pt x="1258948" y="121148"/>
                </a:lnTo>
                <a:lnTo>
                  <a:pt x="1181773" y="121148"/>
                </a:lnTo>
                <a:lnTo>
                  <a:pt x="1172599" y="122860"/>
                </a:lnTo>
                <a:lnTo>
                  <a:pt x="1172232" y="122860"/>
                </a:lnTo>
                <a:lnTo>
                  <a:pt x="1162385" y="128405"/>
                </a:lnTo>
                <a:lnTo>
                  <a:pt x="1152777" y="137474"/>
                </a:lnTo>
                <a:lnTo>
                  <a:pt x="1143226" y="150170"/>
                </a:lnTo>
                <a:lnTo>
                  <a:pt x="1143226" y="263280"/>
                </a:lnTo>
                <a:close/>
              </a:path>
              <a:path w="2346325" h="351154">
                <a:moveTo>
                  <a:pt x="1264374" y="263280"/>
                </a:moveTo>
                <a:lnTo>
                  <a:pt x="1209158" y="263280"/>
                </a:lnTo>
                <a:lnTo>
                  <a:pt x="1209158" y="156276"/>
                </a:lnTo>
                <a:lnTo>
                  <a:pt x="1207445" y="140906"/>
                </a:lnTo>
                <a:lnTo>
                  <a:pt x="1202309" y="129929"/>
                </a:lnTo>
                <a:lnTo>
                  <a:pt x="1193751" y="123343"/>
                </a:lnTo>
                <a:lnTo>
                  <a:pt x="1181773" y="121148"/>
                </a:lnTo>
                <a:lnTo>
                  <a:pt x="1258948" y="121148"/>
                </a:lnTo>
                <a:lnTo>
                  <a:pt x="1259796" y="122860"/>
                </a:lnTo>
                <a:lnTo>
                  <a:pt x="1263229" y="136310"/>
                </a:lnTo>
                <a:lnTo>
                  <a:pt x="1264263" y="150170"/>
                </a:lnTo>
                <a:lnTo>
                  <a:pt x="1264374" y="263280"/>
                </a:lnTo>
                <a:close/>
              </a:path>
              <a:path w="2346325" h="351154">
                <a:moveTo>
                  <a:pt x="1391542" y="350938"/>
                </a:moveTo>
                <a:lnTo>
                  <a:pt x="1368013" y="349989"/>
                </a:lnTo>
                <a:lnTo>
                  <a:pt x="1369331" y="349989"/>
                </a:lnTo>
                <a:lnTo>
                  <a:pt x="1350987" y="347442"/>
                </a:lnTo>
                <a:lnTo>
                  <a:pt x="1311175" y="329384"/>
                </a:lnTo>
                <a:lnTo>
                  <a:pt x="1297778" y="299894"/>
                </a:lnTo>
                <a:lnTo>
                  <a:pt x="1300709" y="285102"/>
                </a:lnTo>
                <a:lnTo>
                  <a:pt x="1309500" y="272731"/>
                </a:lnTo>
                <a:lnTo>
                  <a:pt x="1324151" y="262777"/>
                </a:lnTo>
                <a:lnTo>
                  <a:pt x="1344660" y="255240"/>
                </a:lnTo>
                <a:lnTo>
                  <a:pt x="1335415" y="251467"/>
                </a:lnTo>
                <a:lnTo>
                  <a:pt x="1328809" y="246389"/>
                </a:lnTo>
                <a:lnTo>
                  <a:pt x="1324846" y="240008"/>
                </a:lnTo>
                <a:lnTo>
                  <a:pt x="1323524" y="232323"/>
                </a:lnTo>
                <a:lnTo>
                  <a:pt x="1325524" y="223413"/>
                </a:lnTo>
                <a:lnTo>
                  <a:pt x="1331525" y="216028"/>
                </a:lnTo>
                <a:lnTo>
                  <a:pt x="1341526" y="210169"/>
                </a:lnTo>
                <a:lnTo>
                  <a:pt x="1355528" y="205834"/>
                </a:lnTo>
                <a:lnTo>
                  <a:pt x="1345277" y="203273"/>
                </a:lnTo>
                <a:lnTo>
                  <a:pt x="1314048" y="179426"/>
                </a:lnTo>
                <a:lnTo>
                  <a:pt x="1306387" y="150466"/>
                </a:lnTo>
                <a:lnTo>
                  <a:pt x="1307520" y="139378"/>
                </a:lnTo>
                <a:lnTo>
                  <a:pt x="1337537" y="98548"/>
                </a:lnTo>
                <a:lnTo>
                  <a:pt x="1384694" y="87658"/>
                </a:lnTo>
                <a:lnTo>
                  <a:pt x="1489021" y="87658"/>
                </a:lnTo>
                <a:lnTo>
                  <a:pt x="1489021" y="120405"/>
                </a:lnTo>
                <a:lnTo>
                  <a:pt x="1380731" y="120405"/>
                </a:lnTo>
                <a:lnTo>
                  <a:pt x="1373140" y="123529"/>
                </a:lnTo>
                <a:lnTo>
                  <a:pt x="1366987" y="129777"/>
                </a:lnTo>
                <a:lnTo>
                  <a:pt x="1360834" y="135931"/>
                </a:lnTo>
                <a:lnTo>
                  <a:pt x="1357757" y="143474"/>
                </a:lnTo>
                <a:lnTo>
                  <a:pt x="1357757" y="160934"/>
                </a:lnTo>
                <a:lnTo>
                  <a:pt x="1360881" y="168325"/>
                </a:lnTo>
                <a:lnTo>
                  <a:pt x="1367139" y="174573"/>
                </a:lnTo>
                <a:lnTo>
                  <a:pt x="1373483" y="180831"/>
                </a:lnTo>
                <a:lnTo>
                  <a:pt x="1381027" y="183955"/>
                </a:lnTo>
                <a:lnTo>
                  <a:pt x="1463158" y="183955"/>
                </a:lnTo>
                <a:lnTo>
                  <a:pt x="1457322" y="191690"/>
                </a:lnTo>
                <a:lnTo>
                  <a:pt x="1412230" y="212235"/>
                </a:lnTo>
                <a:lnTo>
                  <a:pt x="1398958" y="213843"/>
                </a:lnTo>
                <a:lnTo>
                  <a:pt x="1388901" y="215394"/>
                </a:lnTo>
                <a:lnTo>
                  <a:pt x="1382063" y="216890"/>
                </a:lnTo>
                <a:lnTo>
                  <a:pt x="1378445" y="218331"/>
                </a:lnTo>
                <a:lnTo>
                  <a:pt x="1375769" y="220217"/>
                </a:lnTo>
                <a:lnTo>
                  <a:pt x="1374426" y="222751"/>
                </a:lnTo>
                <a:lnTo>
                  <a:pt x="1374426" y="228999"/>
                </a:lnTo>
                <a:lnTo>
                  <a:pt x="1420717" y="239467"/>
                </a:lnTo>
                <a:lnTo>
                  <a:pt x="1437282" y="241755"/>
                </a:lnTo>
                <a:lnTo>
                  <a:pt x="1476691" y="266190"/>
                </a:lnTo>
                <a:lnTo>
                  <a:pt x="1481733" y="276672"/>
                </a:lnTo>
                <a:lnTo>
                  <a:pt x="1390799" y="276672"/>
                </a:lnTo>
                <a:lnTo>
                  <a:pt x="1381569" y="277025"/>
                </a:lnTo>
                <a:lnTo>
                  <a:pt x="1348975" y="291159"/>
                </a:lnTo>
                <a:lnTo>
                  <a:pt x="1348975" y="297512"/>
                </a:lnTo>
                <a:lnTo>
                  <a:pt x="1351804" y="306563"/>
                </a:lnTo>
                <a:lnTo>
                  <a:pt x="1360288" y="313028"/>
                </a:lnTo>
                <a:lnTo>
                  <a:pt x="1374427" y="316908"/>
                </a:lnTo>
                <a:lnTo>
                  <a:pt x="1394219" y="318201"/>
                </a:lnTo>
                <a:lnTo>
                  <a:pt x="1477904" y="318201"/>
                </a:lnTo>
                <a:lnTo>
                  <a:pt x="1471081" y="327384"/>
                </a:lnTo>
                <a:lnTo>
                  <a:pt x="1460598" y="335755"/>
                </a:lnTo>
                <a:lnTo>
                  <a:pt x="1447352" y="342399"/>
                </a:lnTo>
                <a:lnTo>
                  <a:pt x="1431428" y="347143"/>
                </a:lnTo>
                <a:lnTo>
                  <a:pt x="1412825" y="349989"/>
                </a:lnTo>
                <a:lnTo>
                  <a:pt x="1391542" y="350938"/>
                </a:lnTo>
                <a:close/>
              </a:path>
              <a:path w="2346325" h="351154">
                <a:moveTo>
                  <a:pt x="1463158" y="183955"/>
                </a:moveTo>
                <a:lnTo>
                  <a:pt x="1398391" y="183955"/>
                </a:lnTo>
                <a:lnTo>
                  <a:pt x="1405782" y="180679"/>
                </a:lnTo>
                <a:lnTo>
                  <a:pt x="1411935" y="174135"/>
                </a:lnTo>
                <a:lnTo>
                  <a:pt x="1421308" y="142236"/>
                </a:lnTo>
                <a:lnTo>
                  <a:pt x="1418279" y="135188"/>
                </a:lnTo>
                <a:lnTo>
                  <a:pt x="1412230" y="129330"/>
                </a:lnTo>
                <a:lnTo>
                  <a:pt x="1406277" y="123377"/>
                </a:lnTo>
                <a:lnTo>
                  <a:pt x="1398791" y="120405"/>
                </a:lnTo>
                <a:lnTo>
                  <a:pt x="1489021" y="120405"/>
                </a:lnTo>
                <a:lnTo>
                  <a:pt x="1489021" y="124720"/>
                </a:lnTo>
                <a:lnTo>
                  <a:pt x="1464018" y="124720"/>
                </a:lnTo>
                <a:lnTo>
                  <a:pt x="1467799" y="132126"/>
                </a:lnTo>
                <a:lnTo>
                  <a:pt x="1470469" y="139378"/>
                </a:lnTo>
                <a:lnTo>
                  <a:pt x="1472117" y="146713"/>
                </a:lnTo>
                <a:lnTo>
                  <a:pt x="1472657" y="153895"/>
                </a:lnTo>
                <a:lnTo>
                  <a:pt x="1471755" y="163304"/>
                </a:lnTo>
                <a:lnTo>
                  <a:pt x="1471698" y="163903"/>
                </a:lnTo>
                <a:lnTo>
                  <a:pt x="1468822" y="173539"/>
                </a:lnTo>
                <a:lnTo>
                  <a:pt x="1464029" y="182801"/>
                </a:lnTo>
                <a:lnTo>
                  <a:pt x="1463158" y="183955"/>
                </a:lnTo>
                <a:close/>
              </a:path>
              <a:path w="2346325" h="351154">
                <a:moveTo>
                  <a:pt x="1477904" y="318201"/>
                </a:moveTo>
                <a:lnTo>
                  <a:pt x="1394219" y="318201"/>
                </a:lnTo>
                <a:lnTo>
                  <a:pt x="1402648" y="317790"/>
                </a:lnTo>
                <a:lnTo>
                  <a:pt x="1410221" y="316560"/>
                </a:lnTo>
                <a:lnTo>
                  <a:pt x="1416936" y="314512"/>
                </a:lnTo>
                <a:lnTo>
                  <a:pt x="1422794" y="311647"/>
                </a:lnTo>
                <a:lnTo>
                  <a:pt x="1430137" y="307285"/>
                </a:lnTo>
                <a:lnTo>
                  <a:pt x="1433814" y="302075"/>
                </a:lnTo>
                <a:lnTo>
                  <a:pt x="1433814" y="296017"/>
                </a:lnTo>
                <a:lnTo>
                  <a:pt x="1431125" y="287553"/>
                </a:lnTo>
                <a:lnTo>
                  <a:pt x="1423058" y="281508"/>
                </a:lnTo>
                <a:lnTo>
                  <a:pt x="1409615" y="277881"/>
                </a:lnTo>
                <a:lnTo>
                  <a:pt x="1390799" y="276672"/>
                </a:lnTo>
                <a:lnTo>
                  <a:pt x="1481733" y="276672"/>
                </a:lnTo>
                <a:lnTo>
                  <a:pt x="1483688" y="283085"/>
                </a:lnTo>
                <a:lnTo>
                  <a:pt x="1484480" y="291159"/>
                </a:lnTo>
                <a:lnTo>
                  <a:pt x="1484563" y="292007"/>
                </a:lnTo>
                <a:lnTo>
                  <a:pt x="1483065" y="305510"/>
                </a:lnTo>
                <a:lnTo>
                  <a:pt x="1478571" y="317303"/>
                </a:lnTo>
                <a:lnTo>
                  <a:pt x="1477904" y="318201"/>
                </a:lnTo>
                <a:close/>
              </a:path>
              <a:path w="2346325" h="351154">
                <a:moveTo>
                  <a:pt x="1748532" y="229790"/>
                </a:moveTo>
                <a:lnTo>
                  <a:pt x="1674129" y="229790"/>
                </a:lnTo>
                <a:lnTo>
                  <a:pt x="1687439" y="228861"/>
                </a:lnTo>
                <a:lnTo>
                  <a:pt x="1686228" y="228861"/>
                </a:lnTo>
                <a:lnTo>
                  <a:pt x="1694223" y="226517"/>
                </a:lnTo>
                <a:lnTo>
                  <a:pt x="1699253" y="222408"/>
                </a:lnTo>
                <a:lnTo>
                  <a:pt x="1700923" y="216693"/>
                </a:lnTo>
                <a:lnTo>
                  <a:pt x="1700923" y="213426"/>
                </a:lnTo>
                <a:lnTo>
                  <a:pt x="1662823" y="191842"/>
                </a:lnTo>
                <a:lnTo>
                  <a:pt x="1649796" y="186204"/>
                </a:lnTo>
                <a:lnTo>
                  <a:pt x="1619566" y="160925"/>
                </a:lnTo>
                <a:lnTo>
                  <a:pt x="1613768" y="137664"/>
                </a:lnTo>
                <a:lnTo>
                  <a:pt x="1614837" y="127867"/>
                </a:lnTo>
                <a:lnTo>
                  <a:pt x="1614949" y="126841"/>
                </a:lnTo>
                <a:lnTo>
                  <a:pt x="1644483" y="92629"/>
                </a:lnTo>
                <a:lnTo>
                  <a:pt x="1686483" y="84086"/>
                </a:lnTo>
                <a:lnTo>
                  <a:pt x="1701803" y="84905"/>
                </a:lnTo>
                <a:lnTo>
                  <a:pt x="1716359" y="87363"/>
                </a:lnTo>
                <a:lnTo>
                  <a:pt x="1730153" y="91456"/>
                </a:lnTo>
                <a:lnTo>
                  <a:pt x="1743185" y="97183"/>
                </a:lnTo>
                <a:lnTo>
                  <a:pt x="1743185" y="116985"/>
                </a:lnTo>
                <a:lnTo>
                  <a:pt x="1671348" y="116985"/>
                </a:lnTo>
                <a:lnTo>
                  <a:pt x="1664757" y="121548"/>
                </a:lnTo>
                <a:lnTo>
                  <a:pt x="1664757" y="132959"/>
                </a:lnTo>
                <a:lnTo>
                  <a:pt x="1666147" y="135283"/>
                </a:lnTo>
                <a:lnTo>
                  <a:pt x="1700923" y="152104"/>
                </a:lnTo>
                <a:lnTo>
                  <a:pt x="1713878" y="157835"/>
                </a:lnTo>
                <a:lnTo>
                  <a:pt x="1745438" y="185109"/>
                </a:lnTo>
                <a:lnTo>
                  <a:pt x="1751967" y="209549"/>
                </a:lnTo>
                <a:lnTo>
                  <a:pt x="1750894" y="221423"/>
                </a:lnTo>
                <a:lnTo>
                  <a:pt x="1750805" y="222408"/>
                </a:lnTo>
                <a:lnTo>
                  <a:pt x="1748532" y="229790"/>
                </a:lnTo>
                <a:close/>
              </a:path>
              <a:path w="2346325" h="351154">
                <a:moveTo>
                  <a:pt x="1743185" y="136331"/>
                </a:moveTo>
                <a:lnTo>
                  <a:pt x="1727691" y="127867"/>
                </a:lnTo>
                <a:lnTo>
                  <a:pt x="1712753" y="121822"/>
                </a:lnTo>
                <a:lnTo>
                  <a:pt x="1698373" y="118194"/>
                </a:lnTo>
                <a:lnTo>
                  <a:pt x="1684550" y="116985"/>
                </a:lnTo>
                <a:lnTo>
                  <a:pt x="1743185" y="116985"/>
                </a:lnTo>
                <a:lnTo>
                  <a:pt x="1743185" y="136331"/>
                </a:lnTo>
                <a:close/>
              </a:path>
              <a:path w="2346325" h="351154">
                <a:moveTo>
                  <a:pt x="1680378" y="266699"/>
                </a:moveTo>
                <a:lnTo>
                  <a:pt x="1660609" y="265770"/>
                </a:lnTo>
                <a:lnTo>
                  <a:pt x="1662359" y="265770"/>
                </a:lnTo>
                <a:lnTo>
                  <a:pt x="1646931" y="263463"/>
                </a:lnTo>
                <a:lnTo>
                  <a:pt x="1631686" y="259418"/>
                </a:lnTo>
                <a:lnTo>
                  <a:pt x="1617427" y="253755"/>
                </a:lnTo>
                <a:lnTo>
                  <a:pt x="1617427" y="214912"/>
                </a:lnTo>
                <a:lnTo>
                  <a:pt x="1633695" y="221423"/>
                </a:lnTo>
                <a:lnTo>
                  <a:pt x="1648568" y="226073"/>
                </a:lnTo>
                <a:lnTo>
                  <a:pt x="1662045" y="228861"/>
                </a:lnTo>
                <a:lnTo>
                  <a:pt x="1674129" y="229790"/>
                </a:lnTo>
                <a:lnTo>
                  <a:pt x="1748532" y="229790"/>
                </a:lnTo>
                <a:lnTo>
                  <a:pt x="1747317" y="233739"/>
                </a:lnTo>
                <a:lnTo>
                  <a:pt x="1710818" y="262982"/>
                </a:lnTo>
                <a:lnTo>
                  <a:pt x="1696585" y="265770"/>
                </a:lnTo>
                <a:lnTo>
                  <a:pt x="1680378" y="266699"/>
                </a:lnTo>
                <a:close/>
              </a:path>
              <a:path w="2346325" h="351154">
                <a:moveTo>
                  <a:pt x="1878097" y="266699"/>
                </a:moveTo>
                <a:lnTo>
                  <a:pt x="1836429" y="260489"/>
                </a:lnTo>
                <a:lnTo>
                  <a:pt x="1791871" y="228415"/>
                </a:lnTo>
                <a:lnTo>
                  <a:pt x="1776304" y="176069"/>
                </a:lnTo>
                <a:lnTo>
                  <a:pt x="1777931" y="156868"/>
                </a:lnTo>
                <a:lnTo>
                  <a:pt x="1802345" y="109984"/>
                </a:lnTo>
                <a:lnTo>
                  <a:pt x="1849451" y="85706"/>
                </a:lnTo>
                <a:lnTo>
                  <a:pt x="1868725" y="84086"/>
                </a:lnTo>
                <a:lnTo>
                  <a:pt x="1887164" y="85706"/>
                </a:lnTo>
                <a:lnTo>
                  <a:pt x="1887831" y="85706"/>
                </a:lnTo>
                <a:lnTo>
                  <a:pt x="1905672" y="90899"/>
                </a:lnTo>
                <a:lnTo>
                  <a:pt x="1921381" y="99412"/>
                </a:lnTo>
                <a:lnTo>
                  <a:pt x="1935247" y="111327"/>
                </a:lnTo>
                <a:lnTo>
                  <a:pt x="1939567" y="116985"/>
                </a:lnTo>
                <a:lnTo>
                  <a:pt x="1872744" y="116985"/>
                </a:lnTo>
                <a:lnTo>
                  <a:pt x="1857571" y="119384"/>
                </a:lnTo>
                <a:lnTo>
                  <a:pt x="1846138" y="126582"/>
                </a:lnTo>
                <a:lnTo>
                  <a:pt x="1838446" y="138580"/>
                </a:lnTo>
                <a:lnTo>
                  <a:pt x="1834492" y="155381"/>
                </a:lnTo>
                <a:lnTo>
                  <a:pt x="1957044" y="155381"/>
                </a:lnTo>
                <a:lnTo>
                  <a:pt x="1958661" y="162643"/>
                </a:lnTo>
                <a:lnTo>
                  <a:pt x="1959507" y="184403"/>
                </a:lnTo>
                <a:lnTo>
                  <a:pt x="1833454" y="184403"/>
                </a:lnTo>
                <a:lnTo>
                  <a:pt x="1835102" y="195525"/>
                </a:lnTo>
                <a:lnTo>
                  <a:pt x="1858582" y="226612"/>
                </a:lnTo>
                <a:lnTo>
                  <a:pt x="1891346" y="233809"/>
                </a:lnTo>
                <a:lnTo>
                  <a:pt x="1956383" y="233809"/>
                </a:lnTo>
                <a:lnTo>
                  <a:pt x="1956383" y="243487"/>
                </a:lnTo>
                <a:lnTo>
                  <a:pt x="1939660" y="253643"/>
                </a:lnTo>
                <a:lnTo>
                  <a:pt x="1921037" y="260897"/>
                </a:lnTo>
                <a:lnTo>
                  <a:pt x="1900997" y="265147"/>
                </a:lnTo>
                <a:lnTo>
                  <a:pt x="1902092" y="265147"/>
                </a:lnTo>
                <a:lnTo>
                  <a:pt x="1878097" y="266699"/>
                </a:lnTo>
                <a:close/>
              </a:path>
              <a:path w="2346325" h="351154">
                <a:moveTo>
                  <a:pt x="1957044" y="155381"/>
                </a:moveTo>
                <a:lnTo>
                  <a:pt x="1910844" y="155381"/>
                </a:lnTo>
                <a:lnTo>
                  <a:pt x="1906786" y="138580"/>
                </a:lnTo>
                <a:lnTo>
                  <a:pt x="1899084" y="126582"/>
                </a:lnTo>
                <a:lnTo>
                  <a:pt x="1887737" y="119384"/>
                </a:lnTo>
                <a:lnTo>
                  <a:pt x="1872744" y="116985"/>
                </a:lnTo>
                <a:lnTo>
                  <a:pt x="1939567" y="116985"/>
                </a:lnTo>
                <a:lnTo>
                  <a:pt x="1946531" y="126106"/>
                </a:lnTo>
                <a:lnTo>
                  <a:pt x="1954335" y="143211"/>
                </a:lnTo>
                <a:lnTo>
                  <a:pt x="1957044" y="155381"/>
                </a:lnTo>
                <a:close/>
              </a:path>
              <a:path w="2346325" h="351154">
                <a:moveTo>
                  <a:pt x="1956383" y="233809"/>
                </a:moveTo>
                <a:lnTo>
                  <a:pt x="1891346" y="233809"/>
                </a:lnTo>
                <a:lnTo>
                  <a:pt x="1907016" y="232247"/>
                </a:lnTo>
                <a:lnTo>
                  <a:pt x="1923079" y="227558"/>
                </a:lnTo>
                <a:lnTo>
                  <a:pt x="1939535" y="219745"/>
                </a:lnTo>
                <a:lnTo>
                  <a:pt x="1956383" y="208806"/>
                </a:lnTo>
                <a:lnTo>
                  <a:pt x="1956383" y="233809"/>
                </a:lnTo>
                <a:close/>
              </a:path>
              <a:path w="2346325" h="351154">
                <a:moveTo>
                  <a:pt x="2121356" y="125463"/>
                </a:moveTo>
                <a:lnTo>
                  <a:pt x="1976995" y="125463"/>
                </a:lnTo>
                <a:lnTo>
                  <a:pt x="1976995" y="114604"/>
                </a:lnTo>
                <a:lnTo>
                  <a:pt x="2050518" y="32451"/>
                </a:lnTo>
                <a:lnTo>
                  <a:pt x="2057357" y="32451"/>
                </a:lnTo>
                <a:lnTo>
                  <a:pt x="2057357" y="87658"/>
                </a:lnTo>
                <a:lnTo>
                  <a:pt x="2121356" y="87658"/>
                </a:lnTo>
                <a:lnTo>
                  <a:pt x="2121356" y="125463"/>
                </a:lnTo>
                <a:close/>
              </a:path>
              <a:path w="2346325" h="351154">
                <a:moveTo>
                  <a:pt x="2070311" y="266699"/>
                </a:moveTo>
                <a:lnTo>
                  <a:pt x="2029851" y="257244"/>
                </a:lnTo>
                <a:lnTo>
                  <a:pt x="2003267" y="215951"/>
                </a:lnTo>
                <a:lnTo>
                  <a:pt x="2002151" y="200767"/>
                </a:lnTo>
                <a:lnTo>
                  <a:pt x="2002151" y="125463"/>
                </a:lnTo>
                <a:lnTo>
                  <a:pt x="2057357" y="125463"/>
                </a:lnTo>
                <a:lnTo>
                  <a:pt x="2057357" y="206425"/>
                </a:lnTo>
                <a:lnTo>
                  <a:pt x="2059739" y="213273"/>
                </a:lnTo>
                <a:lnTo>
                  <a:pt x="2064501" y="218331"/>
                </a:lnTo>
                <a:lnTo>
                  <a:pt x="2069337" y="223357"/>
                </a:lnTo>
                <a:lnTo>
                  <a:pt x="2076017" y="225923"/>
                </a:lnTo>
                <a:lnTo>
                  <a:pt x="2121356" y="225923"/>
                </a:lnTo>
                <a:lnTo>
                  <a:pt x="2121356" y="255688"/>
                </a:lnTo>
                <a:lnTo>
                  <a:pt x="2108286" y="260507"/>
                </a:lnTo>
                <a:lnTo>
                  <a:pt x="2095423" y="263947"/>
                </a:lnTo>
                <a:lnTo>
                  <a:pt x="2082765" y="266011"/>
                </a:lnTo>
                <a:lnTo>
                  <a:pt x="2070311" y="266699"/>
                </a:lnTo>
                <a:close/>
              </a:path>
              <a:path w="2346325" h="351154">
                <a:moveTo>
                  <a:pt x="2121356" y="225923"/>
                </a:moveTo>
                <a:lnTo>
                  <a:pt x="2084446" y="225923"/>
                </a:lnTo>
                <a:lnTo>
                  <a:pt x="2093172" y="225281"/>
                </a:lnTo>
                <a:lnTo>
                  <a:pt x="2102233" y="223357"/>
                </a:lnTo>
                <a:lnTo>
                  <a:pt x="2111628" y="220148"/>
                </a:lnTo>
                <a:lnTo>
                  <a:pt x="2121356" y="215655"/>
                </a:lnTo>
                <a:lnTo>
                  <a:pt x="2121356" y="225923"/>
                </a:lnTo>
                <a:close/>
              </a:path>
              <a:path w="2346325" h="351154">
                <a:moveTo>
                  <a:pt x="2345936" y="200329"/>
                </a:moveTo>
                <a:lnTo>
                  <a:pt x="2246666" y="200329"/>
                </a:lnTo>
                <a:lnTo>
                  <a:pt x="2246666" y="149723"/>
                </a:lnTo>
                <a:lnTo>
                  <a:pt x="2345936" y="149723"/>
                </a:lnTo>
                <a:lnTo>
                  <a:pt x="2345936" y="20032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64747" y="4126526"/>
            <a:ext cx="3869599" cy="26654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480585" y="4816049"/>
            <a:ext cx="1643380" cy="263525"/>
          </a:xfrm>
          <a:custGeom>
            <a:avLst/>
            <a:gdLst/>
            <a:ahLst/>
            <a:cxnLst/>
            <a:rect l="l" t="t" r="r" b="b"/>
            <a:pathLst>
              <a:path w="1643380" h="263525">
                <a:moveTo>
                  <a:pt x="253012" y="47624"/>
                </a:moveTo>
                <a:lnTo>
                  <a:pt x="0" y="47624"/>
                </a:lnTo>
                <a:lnTo>
                  <a:pt x="0" y="0"/>
                </a:lnTo>
                <a:lnTo>
                  <a:pt x="253012" y="0"/>
                </a:lnTo>
                <a:lnTo>
                  <a:pt x="253012" y="47624"/>
                </a:lnTo>
                <a:close/>
              </a:path>
              <a:path w="1643380" h="263525">
                <a:moveTo>
                  <a:pt x="158952" y="259851"/>
                </a:moveTo>
                <a:lnTo>
                  <a:pt x="94211" y="259851"/>
                </a:lnTo>
                <a:lnTo>
                  <a:pt x="94211" y="47624"/>
                </a:lnTo>
                <a:lnTo>
                  <a:pt x="158952" y="47624"/>
                </a:lnTo>
                <a:lnTo>
                  <a:pt x="158952" y="259851"/>
                </a:lnTo>
                <a:close/>
              </a:path>
              <a:path w="1643380" h="263525">
                <a:moveTo>
                  <a:pt x="379399" y="263270"/>
                </a:moveTo>
                <a:lnTo>
                  <a:pt x="337730" y="257060"/>
                </a:lnTo>
                <a:lnTo>
                  <a:pt x="293176" y="224986"/>
                </a:lnTo>
                <a:lnTo>
                  <a:pt x="277605" y="172640"/>
                </a:lnTo>
                <a:lnTo>
                  <a:pt x="279232" y="153439"/>
                </a:lnTo>
                <a:lnTo>
                  <a:pt x="303646" y="106555"/>
                </a:lnTo>
                <a:lnTo>
                  <a:pt x="350752" y="82277"/>
                </a:lnTo>
                <a:lnTo>
                  <a:pt x="370026" y="80657"/>
                </a:lnTo>
                <a:lnTo>
                  <a:pt x="388466" y="82277"/>
                </a:lnTo>
                <a:lnTo>
                  <a:pt x="389133" y="82277"/>
                </a:lnTo>
                <a:lnTo>
                  <a:pt x="406973" y="87470"/>
                </a:lnTo>
                <a:lnTo>
                  <a:pt x="422682" y="95983"/>
                </a:lnTo>
                <a:lnTo>
                  <a:pt x="436548" y="107898"/>
                </a:lnTo>
                <a:lnTo>
                  <a:pt x="440868" y="113556"/>
                </a:lnTo>
                <a:lnTo>
                  <a:pt x="374046" y="113556"/>
                </a:lnTo>
                <a:lnTo>
                  <a:pt x="358872" y="115955"/>
                </a:lnTo>
                <a:lnTo>
                  <a:pt x="347440" y="123153"/>
                </a:lnTo>
                <a:lnTo>
                  <a:pt x="339748" y="135151"/>
                </a:lnTo>
                <a:lnTo>
                  <a:pt x="335793" y="151952"/>
                </a:lnTo>
                <a:lnTo>
                  <a:pt x="458345" y="151952"/>
                </a:lnTo>
                <a:lnTo>
                  <a:pt x="459962" y="159214"/>
                </a:lnTo>
                <a:lnTo>
                  <a:pt x="460809" y="180974"/>
                </a:lnTo>
                <a:lnTo>
                  <a:pt x="334755" y="180974"/>
                </a:lnTo>
                <a:lnTo>
                  <a:pt x="336404" y="192096"/>
                </a:lnTo>
                <a:lnTo>
                  <a:pt x="359888" y="223179"/>
                </a:lnTo>
                <a:lnTo>
                  <a:pt x="392648" y="230380"/>
                </a:lnTo>
                <a:lnTo>
                  <a:pt x="457684" y="230380"/>
                </a:lnTo>
                <a:lnTo>
                  <a:pt x="457684" y="240058"/>
                </a:lnTo>
                <a:lnTo>
                  <a:pt x="440961" y="250214"/>
                </a:lnTo>
                <a:lnTo>
                  <a:pt x="422338" y="257468"/>
                </a:lnTo>
                <a:lnTo>
                  <a:pt x="402298" y="261718"/>
                </a:lnTo>
                <a:lnTo>
                  <a:pt x="403393" y="261718"/>
                </a:lnTo>
                <a:lnTo>
                  <a:pt x="379399" y="263270"/>
                </a:lnTo>
                <a:close/>
              </a:path>
              <a:path w="1643380" h="263525">
                <a:moveTo>
                  <a:pt x="458345" y="151952"/>
                </a:moveTo>
                <a:lnTo>
                  <a:pt x="412145" y="151952"/>
                </a:lnTo>
                <a:lnTo>
                  <a:pt x="408088" y="135151"/>
                </a:lnTo>
                <a:lnTo>
                  <a:pt x="400386" y="123153"/>
                </a:lnTo>
                <a:lnTo>
                  <a:pt x="389039" y="115955"/>
                </a:lnTo>
                <a:lnTo>
                  <a:pt x="374046" y="113556"/>
                </a:lnTo>
                <a:lnTo>
                  <a:pt x="440868" y="113556"/>
                </a:lnTo>
                <a:lnTo>
                  <a:pt x="447832" y="122677"/>
                </a:lnTo>
                <a:lnTo>
                  <a:pt x="455636" y="139782"/>
                </a:lnTo>
                <a:lnTo>
                  <a:pt x="458345" y="151952"/>
                </a:lnTo>
                <a:close/>
              </a:path>
              <a:path w="1643380" h="263525">
                <a:moveTo>
                  <a:pt x="457684" y="230380"/>
                </a:moveTo>
                <a:lnTo>
                  <a:pt x="392648" y="230380"/>
                </a:lnTo>
                <a:lnTo>
                  <a:pt x="408323" y="228818"/>
                </a:lnTo>
                <a:lnTo>
                  <a:pt x="424387" y="224129"/>
                </a:lnTo>
                <a:lnTo>
                  <a:pt x="440841" y="216316"/>
                </a:lnTo>
                <a:lnTo>
                  <a:pt x="457684" y="205377"/>
                </a:lnTo>
                <a:lnTo>
                  <a:pt x="457684" y="230380"/>
                </a:lnTo>
                <a:close/>
              </a:path>
              <a:path w="1643380" h="263525">
                <a:moveTo>
                  <a:pt x="622651" y="226361"/>
                </a:moveTo>
                <a:lnTo>
                  <a:pt x="548248" y="226361"/>
                </a:lnTo>
                <a:lnTo>
                  <a:pt x="561556" y="225432"/>
                </a:lnTo>
                <a:lnTo>
                  <a:pt x="560345" y="225432"/>
                </a:lnTo>
                <a:lnTo>
                  <a:pt x="568337" y="223088"/>
                </a:lnTo>
                <a:lnTo>
                  <a:pt x="573363" y="218979"/>
                </a:lnTo>
                <a:lnTo>
                  <a:pt x="575032" y="213264"/>
                </a:lnTo>
                <a:lnTo>
                  <a:pt x="575032" y="209997"/>
                </a:lnTo>
                <a:lnTo>
                  <a:pt x="536932" y="188413"/>
                </a:lnTo>
                <a:lnTo>
                  <a:pt x="523911" y="182775"/>
                </a:lnTo>
                <a:lnTo>
                  <a:pt x="493684" y="157496"/>
                </a:lnTo>
                <a:lnTo>
                  <a:pt x="487887" y="134235"/>
                </a:lnTo>
                <a:lnTo>
                  <a:pt x="488956" y="124438"/>
                </a:lnTo>
                <a:lnTo>
                  <a:pt x="489068" y="123412"/>
                </a:lnTo>
                <a:lnTo>
                  <a:pt x="518602" y="89200"/>
                </a:lnTo>
                <a:lnTo>
                  <a:pt x="560602" y="80657"/>
                </a:lnTo>
                <a:lnTo>
                  <a:pt x="575922" y="81476"/>
                </a:lnTo>
                <a:lnTo>
                  <a:pt x="590478" y="83934"/>
                </a:lnTo>
                <a:lnTo>
                  <a:pt x="604272" y="88027"/>
                </a:lnTo>
                <a:lnTo>
                  <a:pt x="617304" y="93754"/>
                </a:lnTo>
                <a:lnTo>
                  <a:pt x="617304" y="113556"/>
                </a:lnTo>
                <a:lnTo>
                  <a:pt x="545467" y="113556"/>
                </a:lnTo>
                <a:lnTo>
                  <a:pt x="538875" y="118119"/>
                </a:lnTo>
                <a:lnTo>
                  <a:pt x="538875" y="129530"/>
                </a:lnTo>
                <a:lnTo>
                  <a:pt x="540256" y="131854"/>
                </a:lnTo>
                <a:lnTo>
                  <a:pt x="575032" y="148675"/>
                </a:lnTo>
                <a:lnTo>
                  <a:pt x="587993" y="154406"/>
                </a:lnTo>
                <a:lnTo>
                  <a:pt x="619556" y="181680"/>
                </a:lnTo>
                <a:lnTo>
                  <a:pt x="626086" y="206120"/>
                </a:lnTo>
                <a:lnTo>
                  <a:pt x="625012" y="217994"/>
                </a:lnTo>
                <a:lnTo>
                  <a:pt x="624923" y="218979"/>
                </a:lnTo>
                <a:lnTo>
                  <a:pt x="622651" y="226361"/>
                </a:lnTo>
                <a:close/>
              </a:path>
              <a:path w="1643380" h="263525">
                <a:moveTo>
                  <a:pt x="617304" y="132902"/>
                </a:moveTo>
                <a:lnTo>
                  <a:pt x="601809" y="124438"/>
                </a:lnTo>
                <a:lnTo>
                  <a:pt x="586872" y="118393"/>
                </a:lnTo>
                <a:lnTo>
                  <a:pt x="572491" y="114765"/>
                </a:lnTo>
                <a:lnTo>
                  <a:pt x="558668" y="113556"/>
                </a:lnTo>
                <a:lnTo>
                  <a:pt x="617304" y="113556"/>
                </a:lnTo>
                <a:lnTo>
                  <a:pt x="617304" y="132902"/>
                </a:lnTo>
                <a:close/>
              </a:path>
              <a:path w="1643380" h="263525">
                <a:moveTo>
                  <a:pt x="554496" y="263270"/>
                </a:moveTo>
                <a:lnTo>
                  <a:pt x="534727" y="262341"/>
                </a:lnTo>
                <a:lnTo>
                  <a:pt x="536478" y="262341"/>
                </a:lnTo>
                <a:lnTo>
                  <a:pt x="521049" y="260034"/>
                </a:lnTo>
                <a:lnTo>
                  <a:pt x="505805" y="255989"/>
                </a:lnTo>
                <a:lnTo>
                  <a:pt x="491546" y="250326"/>
                </a:lnTo>
                <a:lnTo>
                  <a:pt x="491546" y="211483"/>
                </a:lnTo>
                <a:lnTo>
                  <a:pt x="507814" y="217994"/>
                </a:lnTo>
                <a:lnTo>
                  <a:pt x="522686" y="222644"/>
                </a:lnTo>
                <a:lnTo>
                  <a:pt x="536164" y="225432"/>
                </a:lnTo>
                <a:lnTo>
                  <a:pt x="548248" y="226361"/>
                </a:lnTo>
                <a:lnTo>
                  <a:pt x="622651" y="226361"/>
                </a:lnTo>
                <a:lnTo>
                  <a:pt x="621435" y="230310"/>
                </a:lnTo>
                <a:lnTo>
                  <a:pt x="584933" y="259553"/>
                </a:lnTo>
                <a:lnTo>
                  <a:pt x="570700" y="262341"/>
                </a:lnTo>
                <a:lnTo>
                  <a:pt x="554496" y="263270"/>
                </a:lnTo>
                <a:close/>
              </a:path>
              <a:path w="1643380" h="263525">
                <a:moveTo>
                  <a:pt x="785258" y="122034"/>
                </a:moveTo>
                <a:lnTo>
                  <a:pt x="640897" y="122034"/>
                </a:lnTo>
                <a:lnTo>
                  <a:pt x="640897" y="111175"/>
                </a:lnTo>
                <a:lnTo>
                  <a:pt x="714411" y="29022"/>
                </a:lnTo>
                <a:lnTo>
                  <a:pt x="721260" y="29022"/>
                </a:lnTo>
                <a:lnTo>
                  <a:pt x="721260" y="84229"/>
                </a:lnTo>
                <a:lnTo>
                  <a:pt x="785258" y="84229"/>
                </a:lnTo>
                <a:lnTo>
                  <a:pt x="785258" y="122034"/>
                </a:lnTo>
                <a:close/>
              </a:path>
              <a:path w="1643380" h="263525">
                <a:moveTo>
                  <a:pt x="734204" y="263270"/>
                </a:moveTo>
                <a:lnTo>
                  <a:pt x="693745" y="253815"/>
                </a:lnTo>
                <a:lnTo>
                  <a:pt x="667160" y="212522"/>
                </a:lnTo>
                <a:lnTo>
                  <a:pt x="666043" y="197338"/>
                </a:lnTo>
                <a:lnTo>
                  <a:pt x="666043" y="122034"/>
                </a:lnTo>
                <a:lnTo>
                  <a:pt x="721260" y="122034"/>
                </a:lnTo>
                <a:lnTo>
                  <a:pt x="721260" y="202996"/>
                </a:lnTo>
                <a:lnTo>
                  <a:pt x="723641" y="209844"/>
                </a:lnTo>
                <a:lnTo>
                  <a:pt x="728403" y="214902"/>
                </a:lnTo>
                <a:lnTo>
                  <a:pt x="733230" y="219928"/>
                </a:lnTo>
                <a:lnTo>
                  <a:pt x="739910" y="222494"/>
                </a:lnTo>
                <a:lnTo>
                  <a:pt x="785258" y="222494"/>
                </a:lnTo>
                <a:lnTo>
                  <a:pt x="785258" y="252259"/>
                </a:lnTo>
                <a:lnTo>
                  <a:pt x="772188" y="257078"/>
                </a:lnTo>
                <a:lnTo>
                  <a:pt x="759324" y="260518"/>
                </a:lnTo>
                <a:lnTo>
                  <a:pt x="746663" y="262582"/>
                </a:lnTo>
                <a:lnTo>
                  <a:pt x="734204" y="263270"/>
                </a:lnTo>
                <a:close/>
              </a:path>
              <a:path w="1643380" h="263525">
                <a:moveTo>
                  <a:pt x="785258" y="222494"/>
                </a:moveTo>
                <a:lnTo>
                  <a:pt x="748349" y="222494"/>
                </a:lnTo>
                <a:lnTo>
                  <a:pt x="757073" y="221852"/>
                </a:lnTo>
                <a:lnTo>
                  <a:pt x="766132" y="219928"/>
                </a:lnTo>
                <a:lnTo>
                  <a:pt x="775526" y="216719"/>
                </a:lnTo>
                <a:lnTo>
                  <a:pt x="785258" y="212226"/>
                </a:lnTo>
                <a:lnTo>
                  <a:pt x="785258" y="222494"/>
                </a:lnTo>
                <a:close/>
              </a:path>
              <a:path w="1643380" h="263525">
                <a:moveTo>
                  <a:pt x="1045694" y="226361"/>
                </a:moveTo>
                <a:lnTo>
                  <a:pt x="971290" y="226361"/>
                </a:lnTo>
                <a:lnTo>
                  <a:pt x="984600" y="225432"/>
                </a:lnTo>
                <a:lnTo>
                  <a:pt x="983390" y="225432"/>
                </a:lnTo>
                <a:lnTo>
                  <a:pt x="991385" y="223088"/>
                </a:lnTo>
                <a:lnTo>
                  <a:pt x="996414" y="218979"/>
                </a:lnTo>
                <a:lnTo>
                  <a:pt x="998084" y="213264"/>
                </a:lnTo>
                <a:lnTo>
                  <a:pt x="998084" y="209997"/>
                </a:lnTo>
                <a:lnTo>
                  <a:pt x="959984" y="188413"/>
                </a:lnTo>
                <a:lnTo>
                  <a:pt x="946958" y="182775"/>
                </a:lnTo>
                <a:lnTo>
                  <a:pt x="916727" y="157496"/>
                </a:lnTo>
                <a:lnTo>
                  <a:pt x="910929" y="134235"/>
                </a:lnTo>
                <a:lnTo>
                  <a:pt x="911999" y="124438"/>
                </a:lnTo>
                <a:lnTo>
                  <a:pt x="941644" y="89200"/>
                </a:lnTo>
                <a:lnTo>
                  <a:pt x="983644" y="80657"/>
                </a:lnTo>
                <a:lnTo>
                  <a:pt x="998964" y="81476"/>
                </a:lnTo>
                <a:lnTo>
                  <a:pt x="1013521" y="83934"/>
                </a:lnTo>
                <a:lnTo>
                  <a:pt x="1027314" y="88027"/>
                </a:lnTo>
                <a:lnTo>
                  <a:pt x="1040347" y="93754"/>
                </a:lnTo>
                <a:lnTo>
                  <a:pt x="1040347" y="113556"/>
                </a:lnTo>
                <a:lnTo>
                  <a:pt x="968509" y="113556"/>
                </a:lnTo>
                <a:lnTo>
                  <a:pt x="961918" y="118119"/>
                </a:lnTo>
                <a:lnTo>
                  <a:pt x="961918" y="129530"/>
                </a:lnTo>
                <a:lnTo>
                  <a:pt x="963299" y="131854"/>
                </a:lnTo>
                <a:lnTo>
                  <a:pt x="998084" y="148675"/>
                </a:lnTo>
                <a:lnTo>
                  <a:pt x="1011039" y="154406"/>
                </a:lnTo>
                <a:lnTo>
                  <a:pt x="1042599" y="181680"/>
                </a:lnTo>
                <a:lnTo>
                  <a:pt x="1049129" y="206120"/>
                </a:lnTo>
                <a:lnTo>
                  <a:pt x="1048055" y="217994"/>
                </a:lnTo>
                <a:lnTo>
                  <a:pt x="1047966" y="218979"/>
                </a:lnTo>
                <a:lnTo>
                  <a:pt x="1045694" y="226361"/>
                </a:lnTo>
                <a:close/>
              </a:path>
              <a:path w="1643380" h="263525">
                <a:moveTo>
                  <a:pt x="1040347" y="132902"/>
                </a:moveTo>
                <a:lnTo>
                  <a:pt x="1024852" y="124438"/>
                </a:lnTo>
                <a:lnTo>
                  <a:pt x="1009914" y="118393"/>
                </a:lnTo>
                <a:lnTo>
                  <a:pt x="995534" y="114765"/>
                </a:lnTo>
                <a:lnTo>
                  <a:pt x="981711" y="113556"/>
                </a:lnTo>
                <a:lnTo>
                  <a:pt x="1040347" y="113556"/>
                </a:lnTo>
                <a:lnTo>
                  <a:pt x="1040347" y="132902"/>
                </a:lnTo>
                <a:close/>
              </a:path>
              <a:path w="1643380" h="263525">
                <a:moveTo>
                  <a:pt x="977539" y="263270"/>
                </a:moveTo>
                <a:lnTo>
                  <a:pt x="957770" y="262341"/>
                </a:lnTo>
                <a:lnTo>
                  <a:pt x="959520" y="262341"/>
                </a:lnTo>
                <a:lnTo>
                  <a:pt x="944092" y="260034"/>
                </a:lnTo>
                <a:lnTo>
                  <a:pt x="928847" y="255989"/>
                </a:lnTo>
                <a:lnTo>
                  <a:pt x="914588" y="250326"/>
                </a:lnTo>
                <a:lnTo>
                  <a:pt x="914588" y="211483"/>
                </a:lnTo>
                <a:lnTo>
                  <a:pt x="930856" y="217994"/>
                </a:lnTo>
                <a:lnTo>
                  <a:pt x="945729" y="222644"/>
                </a:lnTo>
                <a:lnTo>
                  <a:pt x="959207" y="225432"/>
                </a:lnTo>
                <a:lnTo>
                  <a:pt x="971290" y="226361"/>
                </a:lnTo>
                <a:lnTo>
                  <a:pt x="1045694" y="226361"/>
                </a:lnTo>
                <a:lnTo>
                  <a:pt x="1044478" y="230310"/>
                </a:lnTo>
                <a:lnTo>
                  <a:pt x="1007979" y="259553"/>
                </a:lnTo>
                <a:lnTo>
                  <a:pt x="993746" y="262341"/>
                </a:lnTo>
                <a:lnTo>
                  <a:pt x="977539" y="263270"/>
                </a:lnTo>
                <a:close/>
              </a:path>
              <a:path w="1643380" h="263525">
                <a:moveTo>
                  <a:pt x="1175258" y="263270"/>
                </a:moveTo>
                <a:lnTo>
                  <a:pt x="1133590" y="257060"/>
                </a:lnTo>
                <a:lnTo>
                  <a:pt x="1089032" y="224986"/>
                </a:lnTo>
                <a:lnTo>
                  <a:pt x="1073465" y="172640"/>
                </a:lnTo>
                <a:lnTo>
                  <a:pt x="1075092" y="153439"/>
                </a:lnTo>
                <a:lnTo>
                  <a:pt x="1099506" y="106555"/>
                </a:lnTo>
                <a:lnTo>
                  <a:pt x="1146612" y="82277"/>
                </a:lnTo>
                <a:lnTo>
                  <a:pt x="1165886" y="80657"/>
                </a:lnTo>
                <a:lnTo>
                  <a:pt x="1184321" y="82277"/>
                </a:lnTo>
                <a:lnTo>
                  <a:pt x="1184989" y="82277"/>
                </a:lnTo>
                <a:lnTo>
                  <a:pt x="1202830" y="87470"/>
                </a:lnTo>
                <a:lnTo>
                  <a:pt x="1218541" y="95983"/>
                </a:lnTo>
                <a:lnTo>
                  <a:pt x="1232408" y="107898"/>
                </a:lnTo>
                <a:lnTo>
                  <a:pt x="1236728" y="113556"/>
                </a:lnTo>
                <a:lnTo>
                  <a:pt x="1169905" y="113556"/>
                </a:lnTo>
                <a:lnTo>
                  <a:pt x="1154732" y="115955"/>
                </a:lnTo>
                <a:lnTo>
                  <a:pt x="1143300" y="123153"/>
                </a:lnTo>
                <a:lnTo>
                  <a:pt x="1135607" y="135151"/>
                </a:lnTo>
                <a:lnTo>
                  <a:pt x="1131653" y="151952"/>
                </a:lnTo>
                <a:lnTo>
                  <a:pt x="1254205" y="151952"/>
                </a:lnTo>
                <a:lnTo>
                  <a:pt x="1255822" y="159214"/>
                </a:lnTo>
                <a:lnTo>
                  <a:pt x="1256668" y="180974"/>
                </a:lnTo>
                <a:lnTo>
                  <a:pt x="1130615" y="180974"/>
                </a:lnTo>
                <a:lnTo>
                  <a:pt x="1132263" y="192096"/>
                </a:lnTo>
                <a:lnTo>
                  <a:pt x="1155743" y="223179"/>
                </a:lnTo>
                <a:lnTo>
                  <a:pt x="1188508" y="230380"/>
                </a:lnTo>
                <a:lnTo>
                  <a:pt x="1253544" y="230380"/>
                </a:lnTo>
                <a:lnTo>
                  <a:pt x="1253544" y="240058"/>
                </a:lnTo>
                <a:lnTo>
                  <a:pt x="1236821" y="250214"/>
                </a:lnTo>
                <a:lnTo>
                  <a:pt x="1218198" y="257468"/>
                </a:lnTo>
                <a:lnTo>
                  <a:pt x="1198158" y="261718"/>
                </a:lnTo>
                <a:lnTo>
                  <a:pt x="1199253" y="261718"/>
                </a:lnTo>
                <a:lnTo>
                  <a:pt x="1175258" y="263270"/>
                </a:lnTo>
                <a:close/>
              </a:path>
              <a:path w="1643380" h="263525">
                <a:moveTo>
                  <a:pt x="1254205" y="151952"/>
                </a:moveTo>
                <a:lnTo>
                  <a:pt x="1208005" y="151952"/>
                </a:lnTo>
                <a:lnTo>
                  <a:pt x="1203947" y="135151"/>
                </a:lnTo>
                <a:lnTo>
                  <a:pt x="1196245" y="123153"/>
                </a:lnTo>
                <a:lnTo>
                  <a:pt x="1184898" y="115955"/>
                </a:lnTo>
                <a:lnTo>
                  <a:pt x="1169905" y="113556"/>
                </a:lnTo>
                <a:lnTo>
                  <a:pt x="1236728" y="113556"/>
                </a:lnTo>
                <a:lnTo>
                  <a:pt x="1243692" y="122677"/>
                </a:lnTo>
                <a:lnTo>
                  <a:pt x="1251496" y="139782"/>
                </a:lnTo>
                <a:lnTo>
                  <a:pt x="1254205" y="151952"/>
                </a:lnTo>
                <a:close/>
              </a:path>
              <a:path w="1643380" h="263525">
                <a:moveTo>
                  <a:pt x="1253544" y="230380"/>
                </a:moveTo>
                <a:lnTo>
                  <a:pt x="1188508" y="230380"/>
                </a:lnTo>
                <a:lnTo>
                  <a:pt x="1204177" y="228818"/>
                </a:lnTo>
                <a:lnTo>
                  <a:pt x="1220240" y="224129"/>
                </a:lnTo>
                <a:lnTo>
                  <a:pt x="1236696" y="216316"/>
                </a:lnTo>
                <a:lnTo>
                  <a:pt x="1253544" y="205377"/>
                </a:lnTo>
                <a:lnTo>
                  <a:pt x="1253544" y="230380"/>
                </a:lnTo>
                <a:close/>
              </a:path>
              <a:path w="1643380" h="263525">
                <a:moveTo>
                  <a:pt x="1418517" y="122034"/>
                </a:moveTo>
                <a:lnTo>
                  <a:pt x="1274156" y="122034"/>
                </a:lnTo>
                <a:lnTo>
                  <a:pt x="1274156" y="111175"/>
                </a:lnTo>
                <a:lnTo>
                  <a:pt x="1347680" y="29022"/>
                </a:lnTo>
                <a:lnTo>
                  <a:pt x="1354518" y="29022"/>
                </a:lnTo>
                <a:lnTo>
                  <a:pt x="1354518" y="84229"/>
                </a:lnTo>
                <a:lnTo>
                  <a:pt x="1418517" y="84229"/>
                </a:lnTo>
                <a:lnTo>
                  <a:pt x="1418517" y="122034"/>
                </a:lnTo>
                <a:close/>
              </a:path>
              <a:path w="1643380" h="263525">
                <a:moveTo>
                  <a:pt x="1367472" y="263270"/>
                </a:moveTo>
                <a:lnTo>
                  <a:pt x="1327012" y="253815"/>
                </a:lnTo>
                <a:lnTo>
                  <a:pt x="1300428" y="212522"/>
                </a:lnTo>
                <a:lnTo>
                  <a:pt x="1299312" y="197338"/>
                </a:lnTo>
                <a:lnTo>
                  <a:pt x="1299312" y="122034"/>
                </a:lnTo>
                <a:lnTo>
                  <a:pt x="1354518" y="122034"/>
                </a:lnTo>
                <a:lnTo>
                  <a:pt x="1354518" y="202996"/>
                </a:lnTo>
                <a:lnTo>
                  <a:pt x="1356900" y="209844"/>
                </a:lnTo>
                <a:lnTo>
                  <a:pt x="1361662" y="214902"/>
                </a:lnTo>
                <a:lnTo>
                  <a:pt x="1366499" y="219928"/>
                </a:lnTo>
                <a:lnTo>
                  <a:pt x="1373178" y="222494"/>
                </a:lnTo>
                <a:lnTo>
                  <a:pt x="1418517" y="222494"/>
                </a:lnTo>
                <a:lnTo>
                  <a:pt x="1418517" y="252259"/>
                </a:lnTo>
                <a:lnTo>
                  <a:pt x="1405447" y="257078"/>
                </a:lnTo>
                <a:lnTo>
                  <a:pt x="1392584" y="260518"/>
                </a:lnTo>
                <a:lnTo>
                  <a:pt x="1379926" y="262582"/>
                </a:lnTo>
                <a:lnTo>
                  <a:pt x="1367472" y="263270"/>
                </a:lnTo>
                <a:close/>
              </a:path>
              <a:path w="1643380" h="263525">
                <a:moveTo>
                  <a:pt x="1418517" y="222494"/>
                </a:moveTo>
                <a:lnTo>
                  <a:pt x="1381608" y="222494"/>
                </a:lnTo>
                <a:lnTo>
                  <a:pt x="1390333" y="221852"/>
                </a:lnTo>
                <a:lnTo>
                  <a:pt x="1399394" y="219928"/>
                </a:lnTo>
                <a:lnTo>
                  <a:pt x="1408789" y="216719"/>
                </a:lnTo>
                <a:lnTo>
                  <a:pt x="1418517" y="212226"/>
                </a:lnTo>
                <a:lnTo>
                  <a:pt x="1418517" y="222494"/>
                </a:lnTo>
                <a:close/>
              </a:path>
              <a:path w="1643380" h="263525">
                <a:moveTo>
                  <a:pt x="1643097" y="196900"/>
                </a:moveTo>
                <a:lnTo>
                  <a:pt x="1543827" y="196900"/>
                </a:lnTo>
                <a:lnTo>
                  <a:pt x="1543827" y="146294"/>
                </a:lnTo>
                <a:lnTo>
                  <a:pt x="1643097" y="146294"/>
                </a:lnTo>
                <a:lnTo>
                  <a:pt x="1643097" y="19690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61909" y="4812325"/>
            <a:ext cx="5475825" cy="3507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822" y="5501848"/>
            <a:ext cx="5400407" cy="34706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1398" y="3082004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2822" y="6184217"/>
            <a:ext cx="8534535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822" y="2069429"/>
            <a:ext cx="4462863" cy="350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1710406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2755228"/>
            <a:ext cx="10894381" cy="3504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7937" y="5283745"/>
            <a:ext cx="9241651" cy="56138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3319011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444452"/>
            <a:ext cx="6841616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4126821"/>
            <a:ext cx="4092764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2822" y="4812620"/>
            <a:ext cx="6908659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822" y="5500352"/>
            <a:ext cx="7317347" cy="3485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9938" y="6183922"/>
            <a:ext cx="5074139" cy="3507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3082004"/>
            <a:ext cx="255904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2822" y="6870016"/>
            <a:ext cx="6342561" cy="35049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1398" y="2624805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758650"/>
            <a:ext cx="4016456" cy="34706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85652" y="3441023"/>
            <a:ext cx="1672589" cy="266700"/>
          </a:xfrm>
          <a:custGeom>
            <a:avLst/>
            <a:gdLst/>
            <a:ahLst/>
            <a:cxnLst/>
            <a:rect l="l" t="t" r="r" b="b"/>
            <a:pathLst>
              <a:path w="1672589" h="266700">
                <a:moveTo>
                  <a:pt x="136262" y="233514"/>
                </a:moveTo>
                <a:lnTo>
                  <a:pt x="70837" y="233514"/>
                </a:lnTo>
                <a:lnTo>
                  <a:pt x="79245" y="232909"/>
                </a:lnTo>
                <a:lnTo>
                  <a:pt x="86910" y="231093"/>
                </a:lnTo>
                <a:lnTo>
                  <a:pt x="111613" y="199281"/>
                </a:lnTo>
                <a:lnTo>
                  <a:pt x="109474" y="187536"/>
                </a:lnTo>
                <a:lnTo>
                  <a:pt x="103056" y="176103"/>
                </a:lnTo>
                <a:lnTo>
                  <a:pt x="92361" y="164987"/>
                </a:lnTo>
                <a:lnTo>
                  <a:pt x="77390" y="154190"/>
                </a:lnTo>
                <a:lnTo>
                  <a:pt x="49110" y="137074"/>
                </a:lnTo>
                <a:lnTo>
                  <a:pt x="36746" y="129055"/>
                </a:lnTo>
                <a:lnTo>
                  <a:pt x="6272" y="97046"/>
                </a:lnTo>
                <a:lnTo>
                  <a:pt x="0" y="69056"/>
                </a:lnTo>
                <a:lnTo>
                  <a:pt x="1290" y="54873"/>
                </a:lnTo>
                <a:lnTo>
                  <a:pt x="1329" y="54447"/>
                </a:lnTo>
                <a:lnTo>
                  <a:pt x="21278" y="19202"/>
                </a:lnTo>
                <a:lnTo>
                  <a:pt x="60629" y="1144"/>
                </a:lnTo>
                <a:lnTo>
                  <a:pt x="61155" y="1144"/>
                </a:lnTo>
                <a:lnTo>
                  <a:pt x="76647" y="0"/>
                </a:lnTo>
                <a:lnTo>
                  <a:pt x="92597" y="1144"/>
                </a:lnTo>
                <a:lnTo>
                  <a:pt x="107859" y="4577"/>
                </a:lnTo>
                <a:lnTo>
                  <a:pt x="122433" y="10299"/>
                </a:lnTo>
                <a:lnTo>
                  <a:pt x="136321" y="18307"/>
                </a:lnTo>
                <a:lnTo>
                  <a:pt x="136321" y="33489"/>
                </a:lnTo>
                <a:lnTo>
                  <a:pt x="75895" y="33489"/>
                </a:lnTo>
                <a:lnTo>
                  <a:pt x="67220" y="34020"/>
                </a:lnTo>
                <a:lnTo>
                  <a:pt x="34223" y="54873"/>
                </a:lnTo>
                <a:lnTo>
                  <a:pt x="34223" y="71437"/>
                </a:lnTo>
                <a:lnTo>
                  <a:pt x="61601" y="101485"/>
                </a:lnTo>
                <a:lnTo>
                  <a:pt x="98964" y="123681"/>
                </a:lnTo>
                <a:lnTo>
                  <a:pt x="119803" y="138796"/>
                </a:lnTo>
                <a:lnTo>
                  <a:pt x="134685" y="155864"/>
                </a:lnTo>
                <a:lnTo>
                  <a:pt x="143613" y="174886"/>
                </a:lnTo>
                <a:lnTo>
                  <a:pt x="146525" y="195414"/>
                </a:lnTo>
                <a:lnTo>
                  <a:pt x="146589" y="195862"/>
                </a:lnTo>
                <a:lnTo>
                  <a:pt x="145278" y="210761"/>
                </a:lnTo>
                <a:lnTo>
                  <a:pt x="141454" y="223837"/>
                </a:lnTo>
                <a:lnTo>
                  <a:pt x="141344" y="224213"/>
                </a:lnTo>
                <a:lnTo>
                  <a:pt x="136262" y="233514"/>
                </a:lnTo>
                <a:close/>
              </a:path>
              <a:path w="1672589" h="266700">
                <a:moveTo>
                  <a:pt x="136321" y="60426"/>
                </a:moveTo>
                <a:lnTo>
                  <a:pt x="122053" y="48643"/>
                </a:lnTo>
                <a:lnTo>
                  <a:pt x="107226" y="40225"/>
                </a:lnTo>
                <a:lnTo>
                  <a:pt x="91839" y="35173"/>
                </a:lnTo>
                <a:lnTo>
                  <a:pt x="75895" y="33489"/>
                </a:lnTo>
                <a:lnTo>
                  <a:pt x="136321" y="33489"/>
                </a:lnTo>
                <a:lnTo>
                  <a:pt x="136321" y="60426"/>
                </a:lnTo>
                <a:close/>
              </a:path>
              <a:path w="1672589" h="266700">
                <a:moveTo>
                  <a:pt x="71284" y="266251"/>
                </a:moveTo>
                <a:lnTo>
                  <a:pt x="52448" y="264773"/>
                </a:lnTo>
                <a:lnTo>
                  <a:pt x="34487" y="260336"/>
                </a:lnTo>
                <a:lnTo>
                  <a:pt x="17401" y="252943"/>
                </a:lnTo>
                <a:lnTo>
                  <a:pt x="1190" y="242591"/>
                </a:lnTo>
                <a:lnTo>
                  <a:pt x="1190" y="195414"/>
                </a:lnTo>
                <a:lnTo>
                  <a:pt x="16815" y="212084"/>
                </a:lnTo>
                <a:lnTo>
                  <a:pt x="33631" y="223990"/>
                </a:lnTo>
                <a:lnTo>
                  <a:pt x="51538" y="231093"/>
                </a:lnTo>
                <a:lnTo>
                  <a:pt x="51317" y="231093"/>
                </a:lnTo>
                <a:lnTo>
                  <a:pt x="70837" y="233514"/>
                </a:lnTo>
                <a:lnTo>
                  <a:pt x="136262" y="233514"/>
                </a:lnTo>
                <a:lnTo>
                  <a:pt x="134787" y="236214"/>
                </a:lnTo>
                <a:lnTo>
                  <a:pt x="125605" y="246763"/>
                </a:lnTo>
                <a:lnTo>
                  <a:pt x="114399" y="255289"/>
                </a:lnTo>
                <a:lnTo>
                  <a:pt x="101610" y="261379"/>
                </a:lnTo>
                <a:lnTo>
                  <a:pt x="87238" y="265033"/>
                </a:lnTo>
                <a:lnTo>
                  <a:pt x="71284" y="266251"/>
                </a:lnTo>
                <a:close/>
              </a:path>
              <a:path w="1672589" h="266700">
                <a:moveTo>
                  <a:pt x="261413" y="266251"/>
                </a:moveTo>
                <a:lnTo>
                  <a:pt x="210264" y="252858"/>
                </a:lnTo>
                <a:lnTo>
                  <a:pt x="179411" y="214574"/>
                </a:lnTo>
                <a:lnTo>
                  <a:pt x="173459" y="178593"/>
                </a:lnTo>
                <a:lnTo>
                  <a:pt x="174909" y="159403"/>
                </a:lnTo>
                <a:lnTo>
                  <a:pt x="196671" y="113556"/>
                </a:lnTo>
                <a:lnTo>
                  <a:pt x="239787" y="90259"/>
                </a:lnTo>
                <a:lnTo>
                  <a:pt x="257841" y="88706"/>
                </a:lnTo>
                <a:lnTo>
                  <a:pt x="266670" y="88706"/>
                </a:lnTo>
                <a:lnTo>
                  <a:pt x="307552" y="100612"/>
                </a:lnTo>
                <a:lnTo>
                  <a:pt x="307552" y="120405"/>
                </a:lnTo>
                <a:lnTo>
                  <a:pt x="259927" y="120405"/>
                </a:lnTo>
                <a:lnTo>
                  <a:pt x="248979" y="121410"/>
                </a:lnTo>
                <a:lnTo>
                  <a:pt x="215892" y="145069"/>
                </a:lnTo>
                <a:lnTo>
                  <a:pt x="207682" y="177555"/>
                </a:lnTo>
                <a:lnTo>
                  <a:pt x="208668" y="189981"/>
                </a:lnTo>
                <a:lnTo>
                  <a:pt x="232122" y="225933"/>
                </a:lnTo>
                <a:lnTo>
                  <a:pt x="266470" y="234552"/>
                </a:lnTo>
                <a:lnTo>
                  <a:pt x="311266" y="234552"/>
                </a:lnTo>
                <a:lnTo>
                  <a:pt x="311266" y="256726"/>
                </a:lnTo>
                <a:lnTo>
                  <a:pt x="298608" y="260895"/>
                </a:lnTo>
                <a:lnTo>
                  <a:pt x="286079" y="263871"/>
                </a:lnTo>
                <a:lnTo>
                  <a:pt x="273680" y="265656"/>
                </a:lnTo>
                <a:lnTo>
                  <a:pt x="261413" y="266251"/>
                </a:lnTo>
                <a:close/>
              </a:path>
              <a:path w="1672589" h="266700">
                <a:moveTo>
                  <a:pt x="307552" y="136778"/>
                </a:moveTo>
                <a:lnTo>
                  <a:pt x="294920" y="129615"/>
                </a:lnTo>
                <a:lnTo>
                  <a:pt x="282491" y="124424"/>
                </a:lnTo>
                <a:lnTo>
                  <a:pt x="271038" y="121410"/>
                </a:lnTo>
                <a:lnTo>
                  <a:pt x="259927" y="120405"/>
                </a:lnTo>
                <a:lnTo>
                  <a:pt x="307552" y="120405"/>
                </a:lnTo>
                <a:lnTo>
                  <a:pt x="307552" y="136778"/>
                </a:lnTo>
                <a:close/>
              </a:path>
              <a:path w="1672589" h="266700">
                <a:moveTo>
                  <a:pt x="311266" y="234552"/>
                </a:moveTo>
                <a:lnTo>
                  <a:pt x="266470" y="234552"/>
                </a:lnTo>
                <a:lnTo>
                  <a:pt x="276583" y="233846"/>
                </a:lnTo>
                <a:lnTo>
                  <a:pt x="287418" y="231728"/>
                </a:lnTo>
                <a:lnTo>
                  <a:pt x="298979" y="228195"/>
                </a:lnTo>
                <a:lnTo>
                  <a:pt x="311266" y="223246"/>
                </a:lnTo>
                <a:lnTo>
                  <a:pt x="311266" y="234552"/>
                </a:lnTo>
                <a:close/>
              </a:path>
              <a:path w="1672589" h="266700">
                <a:moveTo>
                  <a:pt x="372826" y="60131"/>
                </a:moveTo>
                <a:lnTo>
                  <a:pt x="362006" y="60131"/>
                </a:lnTo>
                <a:lnTo>
                  <a:pt x="357396" y="58150"/>
                </a:lnTo>
                <a:lnTo>
                  <a:pt x="353424" y="54178"/>
                </a:lnTo>
                <a:lnTo>
                  <a:pt x="349452" y="50110"/>
                </a:lnTo>
                <a:lnTo>
                  <a:pt x="347471" y="45396"/>
                </a:lnTo>
                <a:lnTo>
                  <a:pt x="347598" y="34480"/>
                </a:lnTo>
                <a:lnTo>
                  <a:pt x="349452" y="30165"/>
                </a:lnTo>
                <a:lnTo>
                  <a:pt x="357612" y="22031"/>
                </a:lnTo>
                <a:lnTo>
                  <a:pt x="362006" y="20097"/>
                </a:lnTo>
                <a:lnTo>
                  <a:pt x="372826" y="20097"/>
                </a:lnTo>
                <a:lnTo>
                  <a:pt x="377589" y="22031"/>
                </a:lnTo>
                <a:lnTo>
                  <a:pt x="385523" y="29765"/>
                </a:lnTo>
                <a:lnTo>
                  <a:pt x="387504" y="34480"/>
                </a:lnTo>
                <a:lnTo>
                  <a:pt x="387504" y="45396"/>
                </a:lnTo>
                <a:lnTo>
                  <a:pt x="385563" y="50110"/>
                </a:lnTo>
                <a:lnTo>
                  <a:pt x="381556" y="54178"/>
                </a:lnTo>
                <a:lnTo>
                  <a:pt x="377589" y="58150"/>
                </a:lnTo>
                <a:lnTo>
                  <a:pt x="372826" y="60131"/>
                </a:lnTo>
                <a:close/>
              </a:path>
              <a:path w="1672589" h="266700">
                <a:moveTo>
                  <a:pt x="384380" y="263280"/>
                </a:moveTo>
                <a:lnTo>
                  <a:pt x="350452" y="263280"/>
                </a:lnTo>
                <a:lnTo>
                  <a:pt x="350452" y="92125"/>
                </a:lnTo>
                <a:lnTo>
                  <a:pt x="384380" y="92125"/>
                </a:lnTo>
                <a:lnTo>
                  <a:pt x="384380" y="263280"/>
                </a:lnTo>
                <a:close/>
              </a:path>
              <a:path w="1672589" h="266700">
                <a:moveTo>
                  <a:pt x="599769" y="263280"/>
                </a:moveTo>
                <a:lnTo>
                  <a:pt x="554382" y="263280"/>
                </a:lnTo>
                <a:lnTo>
                  <a:pt x="468657" y="176069"/>
                </a:lnTo>
                <a:lnTo>
                  <a:pt x="544562" y="92125"/>
                </a:lnTo>
                <a:lnTo>
                  <a:pt x="584890" y="92125"/>
                </a:lnTo>
                <a:lnTo>
                  <a:pt x="511815" y="176069"/>
                </a:lnTo>
                <a:lnTo>
                  <a:pt x="599769" y="263280"/>
                </a:lnTo>
                <a:close/>
              </a:path>
              <a:path w="1672589" h="266700">
                <a:moveTo>
                  <a:pt x="467171" y="263280"/>
                </a:moveTo>
                <a:lnTo>
                  <a:pt x="433234" y="263280"/>
                </a:lnTo>
                <a:lnTo>
                  <a:pt x="433234" y="3428"/>
                </a:lnTo>
                <a:lnTo>
                  <a:pt x="467171" y="3428"/>
                </a:lnTo>
                <a:lnTo>
                  <a:pt x="467171" y="263280"/>
                </a:lnTo>
                <a:close/>
              </a:path>
              <a:path w="1672589" h="266700">
                <a:moveTo>
                  <a:pt x="638850" y="60131"/>
                </a:moveTo>
                <a:lnTo>
                  <a:pt x="628039" y="60131"/>
                </a:lnTo>
                <a:lnTo>
                  <a:pt x="623419" y="58150"/>
                </a:lnTo>
                <a:lnTo>
                  <a:pt x="619457" y="54178"/>
                </a:lnTo>
                <a:lnTo>
                  <a:pt x="615485" y="50110"/>
                </a:lnTo>
                <a:lnTo>
                  <a:pt x="613504" y="45396"/>
                </a:lnTo>
                <a:lnTo>
                  <a:pt x="613630" y="34480"/>
                </a:lnTo>
                <a:lnTo>
                  <a:pt x="615485" y="30165"/>
                </a:lnTo>
                <a:lnTo>
                  <a:pt x="623636" y="22031"/>
                </a:lnTo>
                <a:lnTo>
                  <a:pt x="628039" y="20097"/>
                </a:lnTo>
                <a:lnTo>
                  <a:pt x="638850" y="20097"/>
                </a:lnTo>
                <a:lnTo>
                  <a:pt x="643612" y="22031"/>
                </a:lnTo>
                <a:lnTo>
                  <a:pt x="651556" y="29765"/>
                </a:lnTo>
                <a:lnTo>
                  <a:pt x="653537" y="34480"/>
                </a:lnTo>
                <a:lnTo>
                  <a:pt x="653537" y="45396"/>
                </a:lnTo>
                <a:lnTo>
                  <a:pt x="651596" y="50110"/>
                </a:lnTo>
                <a:lnTo>
                  <a:pt x="647584" y="54178"/>
                </a:lnTo>
                <a:lnTo>
                  <a:pt x="643612" y="58150"/>
                </a:lnTo>
                <a:lnTo>
                  <a:pt x="638850" y="60131"/>
                </a:lnTo>
                <a:close/>
              </a:path>
              <a:path w="1672589" h="266700">
                <a:moveTo>
                  <a:pt x="650413" y="263280"/>
                </a:moveTo>
                <a:lnTo>
                  <a:pt x="616475" y="263280"/>
                </a:lnTo>
                <a:lnTo>
                  <a:pt x="616475" y="92125"/>
                </a:lnTo>
                <a:lnTo>
                  <a:pt x="650413" y="92125"/>
                </a:lnTo>
                <a:lnTo>
                  <a:pt x="650413" y="263280"/>
                </a:lnTo>
                <a:close/>
              </a:path>
              <a:path w="1672589" h="266700">
                <a:moveTo>
                  <a:pt x="793021" y="122634"/>
                </a:moveTo>
                <a:lnTo>
                  <a:pt x="675302" y="122634"/>
                </a:lnTo>
                <a:lnTo>
                  <a:pt x="675302" y="119214"/>
                </a:lnTo>
                <a:lnTo>
                  <a:pt x="739005" y="56702"/>
                </a:lnTo>
                <a:lnTo>
                  <a:pt x="739005" y="92125"/>
                </a:lnTo>
                <a:lnTo>
                  <a:pt x="793021" y="92125"/>
                </a:lnTo>
                <a:lnTo>
                  <a:pt x="793021" y="122634"/>
                </a:lnTo>
                <a:close/>
              </a:path>
              <a:path w="1672589" h="266700">
                <a:moveTo>
                  <a:pt x="759245" y="266251"/>
                </a:moveTo>
                <a:lnTo>
                  <a:pt x="720545" y="252716"/>
                </a:lnTo>
                <a:lnTo>
                  <a:pt x="705198" y="209216"/>
                </a:lnTo>
                <a:lnTo>
                  <a:pt x="705067" y="122634"/>
                </a:lnTo>
                <a:lnTo>
                  <a:pt x="739005" y="122634"/>
                </a:lnTo>
                <a:lnTo>
                  <a:pt x="739005" y="206577"/>
                </a:lnTo>
                <a:lnTo>
                  <a:pt x="740521" y="219404"/>
                </a:lnTo>
                <a:lnTo>
                  <a:pt x="745069" y="228566"/>
                </a:lnTo>
                <a:lnTo>
                  <a:pt x="752647" y="234063"/>
                </a:lnTo>
                <a:lnTo>
                  <a:pt x="763255" y="235895"/>
                </a:lnTo>
                <a:lnTo>
                  <a:pt x="801803" y="235895"/>
                </a:lnTo>
                <a:lnTo>
                  <a:pt x="801803" y="255240"/>
                </a:lnTo>
                <a:lnTo>
                  <a:pt x="791834" y="260059"/>
                </a:lnTo>
                <a:lnTo>
                  <a:pt x="781417" y="263500"/>
                </a:lnTo>
                <a:lnTo>
                  <a:pt x="770554" y="265564"/>
                </a:lnTo>
                <a:lnTo>
                  <a:pt x="759245" y="266251"/>
                </a:lnTo>
                <a:close/>
              </a:path>
              <a:path w="1672589" h="266700">
                <a:moveTo>
                  <a:pt x="801803" y="235895"/>
                </a:moveTo>
                <a:lnTo>
                  <a:pt x="763255" y="235895"/>
                </a:lnTo>
                <a:lnTo>
                  <a:pt x="772533" y="235133"/>
                </a:lnTo>
                <a:lnTo>
                  <a:pt x="782050" y="232845"/>
                </a:lnTo>
                <a:lnTo>
                  <a:pt x="791807" y="229032"/>
                </a:lnTo>
                <a:lnTo>
                  <a:pt x="801803" y="223694"/>
                </a:lnTo>
                <a:lnTo>
                  <a:pt x="801803" y="235895"/>
                </a:lnTo>
                <a:close/>
              </a:path>
              <a:path w="1672589" h="266700">
                <a:moveTo>
                  <a:pt x="910083" y="197052"/>
                </a:moveTo>
                <a:lnTo>
                  <a:pt x="817510" y="197052"/>
                </a:lnTo>
                <a:lnTo>
                  <a:pt x="817510" y="160734"/>
                </a:lnTo>
                <a:lnTo>
                  <a:pt x="910083" y="160734"/>
                </a:lnTo>
                <a:lnTo>
                  <a:pt x="910083" y="197052"/>
                </a:lnTo>
                <a:close/>
              </a:path>
              <a:path w="1672589" h="266700">
                <a:moveTo>
                  <a:pt x="983968" y="263280"/>
                </a:moveTo>
                <a:lnTo>
                  <a:pt x="950040" y="263280"/>
                </a:lnTo>
                <a:lnTo>
                  <a:pt x="950040" y="3428"/>
                </a:lnTo>
                <a:lnTo>
                  <a:pt x="983968" y="3428"/>
                </a:lnTo>
                <a:lnTo>
                  <a:pt x="983968" y="263280"/>
                </a:lnTo>
                <a:close/>
              </a:path>
              <a:path w="1672589" h="266700">
                <a:moveTo>
                  <a:pt x="1108726" y="265956"/>
                </a:moveTo>
                <a:lnTo>
                  <a:pt x="1062883" y="254202"/>
                </a:lnTo>
                <a:lnTo>
                  <a:pt x="1034861" y="222539"/>
                </a:lnTo>
                <a:lnTo>
                  <a:pt x="1024487" y="176812"/>
                </a:lnTo>
                <a:lnTo>
                  <a:pt x="1025873" y="158159"/>
                </a:lnTo>
                <a:lnTo>
                  <a:pt x="1046662" y="113261"/>
                </a:lnTo>
                <a:lnTo>
                  <a:pt x="1087450" y="90193"/>
                </a:lnTo>
                <a:lnTo>
                  <a:pt x="1087806" y="90193"/>
                </a:lnTo>
                <a:lnTo>
                  <a:pt x="1104116" y="88706"/>
                </a:lnTo>
                <a:lnTo>
                  <a:pt x="1147450" y="102099"/>
                </a:lnTo>
                <a:lnTo>
                  <a:pt x="1162313" y="118176"/>
                </a:lnTo>
                <a:lnTo>
                  <a:pt x="1104116" y="118176"/>
                </a:lnTo>
                <a:lnTo>
                  <a:pt x="1095437" y="118864"/>
                </a:lnTo>
                <a:lnTo>
                  <a:pt x="1064633" y="142430"/>
                </a:lnTo>
                <a:lnTo>
                  <a:pt x="1059168" y="160438"/>
                </a:lnTo>
                <a:lnTo>
                  <a:pt x="1177617" y="160438"/>
                </a:lnTo>
                <a:lnTo>
                  <a:pt x="1178678" y="176364"/>
                </a:lnTo>
                <a:lnTo>
                  <a:pt x="1178678" y="180679"/>
                </a:lnTo>
                <a:lnTo>
                  <a:pt x="1058425" y="180679"/>
                </a:lnTo>
                <a:lnTo>
                  <a:pt x="1059893" y="192336"/>
                </a:lnTo>
                <a:lnTo>
                  <a:pt x="1082931" y="226140"/>
                </a:lnTo>
                <a:lnTo>
                  <a:pt x="1113937" y="234257"/>
                </a:lnTo>
                <a:lnTo>
                  <a:pt x="1175697" y="234257"/>
                </a:lnTo>
                <a:lnTo>
                  <a:pt x="1175697" y="246458"/>
                </a:lnTo>
                <a:lnTo>
                  <a:pt x="1136741" y="263445"/>
                </a:lnTo>
                <a:lnTo>
                  <a:pt x="1118735" y="265677"/>
                </a:lnTo>
                <a:lnTo>
                  <a:pt x="1108726" y="265956"/>
                </a:lnTo>
                <a:close/>
              </a:path>
              <a:path w="1672589" h="266700">
                <a:moveTo>
                  <a:pt x="1177617" y="160438"/>
                </a:moveTo>
                <a:lnTo>
                  <a:pt x="1145188" y="160438"/>
                </a:lnTo>
                <a:lnTo>
                  <a:pt x="1143990" y="150839"/>
                </a:lnTo>
                <a:lnTo>
                  <a:pt x="1141580" y="142430"/>
                </a:lnTo>
                <a:lnTo>
                  <a:pt x="1104116" y="118176"/>
                </a:lnTo>
                <a:lnTo>
                  <a:pt x="1162313" y="118176"/>
                </a:lnTo>
                <a:lnTo>
                  <a:pt x="1167290" y="125439"/>
                </a:lnTo>
                <a:lnTo>
                  <a:pt x="1173615" y="140387"/>
                </a:lnTo>
                <a:lnTo>
                  <a:pt x="1177412" y="157362"/>
                </a:lnTo>
                <a:lnTo>
                  <a:pt x="1177617" y="160438"/>
                </a:lnTo>
                <a:close/>
              </a:path>
              <a:path w="1672589" h="266700">
                <a:moveTo>
                  <a:pt x="1175697" y="234257"/>
                </a:moveTo>
                <a:lnTo>
                  <a:pt x="1113937" y="234257"/>
                </a:lnTo>
                <a:lnTo>
                  <a:pt x="1130355" y="232955"/>
                </a:lnTo>
                <a:lnTo>
                  <a:pt x="1146120" y="229049"/>
                </a:lnTo>
                <a:lnTo>
                  <a:pt x="1161234" y="222539"/>
                </a:lnTo>
                <a:lnTo>
                  <a:pt x="1175697" y="213426"/>
                </a:lnTo>
                <a:lnTo>
                  <a:pt x="1175697" y="234257"/>
                </a:lnTo>
                <a:close/>
              </a:path>
              <a:path w="1672589" h="266700">
                <a:moveTo>
                  <a:pt x="1204757" y="148980"/>
                </a:moveTo>
                <a:lnTo>
                  <a:pt x="1204757" y="112070"/>
                </a:lnTo>
                <a:lnTo>
                  <a:pt x="1215723" y="101850"/>
                </a:lnTo>
                <a:lnTo>
                  <a:pt x="1228829" y="94548"/>
                </a:lnTo>
                <a:lnTo>
                  <a:pt x="1244075" y="90166"/>
                </a:lnTo>
                <a:lnTo>
                  <a:pt x="1261459" y="88706"/>
                </a:lnTo>
                <a:lnTo>
                  <a:pt x="1274677" y="89617"/>
                </a:lnTo>
                <a:lnTo>
                  <a:pt x="1309732" y="106365"/>
                </a:lnTo>
                <a:lnTo>
                  <a:pt x="1318826" y="120405"/>
                </a:lnTo>
                <a:lnTo>
                  <a:pt x="1258783" y="120405"/>
                </a:lnTo>
                <a:lnTo>
                  <a:pt x="1244969" y="122191"/>
                </a:lnTo>
                <a:lnTo>
                  <a:pt x="1231359" y="127549"/>
                </a:lnTo>
                <a:lnTo>
                  <a:pt x="1217955" y="136478"/>
                </a:lnTo>
                <a:lnTo>
                  <a:pt x="1204757" y="148980"/>
                </a:lnTo>
                <a:close/>
              </a:path>
              <a:path w="1672589" h="266700">
                <a:moveTo>
                  <a:pt x="1243305" y="265956"/>
                </a:moveTo>
                <a:lnTo>
                  <a:pt x="1234294" y="265183"/>
                </a:lnTo>
                <a:lnTo>
                  <a:pt x="1234609" y="265183"/>
                </a:lnTo>
                <a:lnTo>
                  <a:pt x="1226933" y="263019"/>
                </a:lnTo>
                <a:lnTo>
                  <a:pt x="1202378" y="232995"/>
                </a:lnTo>
                <a:lnTo>
                  <a:pt x="1201633" y="224437"/>
                </a:lnTo>
                <a:lnTo>
                  <a:pt x="1202358" y="216546"/>
                </a:lnTo>
                <a:lnTo>
                  <a:pt x="1227303" y="184103"/>
                </a:lnTo>
                <a:lnTo>
                  <a:pt x="1289587" y="160438"/>
                </a:lnTo>
                <a:lnTo>
                  <a:pt x="1289488" y="150516"/>
                </a:lnTo>
                <a:lnTo>
                  <a:pt x="1287661" y="137732"/>
                </a:lnTo>
                <a:lnTo>
                  <a:pt x="1281886" y="128106"/>
                </a:lnTo>
                <a:lnTo>
                  <a:pt x="1272260" y="122330"/>
                </a:lnTo>
                <a:lnTo>
                  <a:pt x="1258783" y="120405"/>
                </a:lnTo>
                <a:lnTo>
                  <a:pt x="1318826" y="120405"/>
                </a:lnTo>
                <a:lnTo>
                  <a:pt x="1322924" y="178593"/>
                </a:lnTo>
                <a:lnTo>
                  <a:pt x="1289587" y="178593"/>
                </a:lnTo>
                <a:lnTo>
                  <a:pt x="1266965" y="187375"/>
                </a:lnTo>
                <a:lnTo>
                  <a:pt x="1235266" y="211683"/>
                </a:lnTo>
                <a:lnTo>
                  <a:pt x="1235266" y="225675"/>
                </a:lnTo>
                <a:lnTo>
                  <a:pt x="1237495" y="231428"/>
                </a:lnTo>
                <a:lnTo>
                  <a:pt x="1241962" y="235895"/>
                </a:lnTo>
                <a:lnTo>
                  <a:pt x="1246524" y="240362"/>
                </a:lnTo>
                <a:lnTo>
                  <a:pt x="1252430" y="242591"/>
                </a:lnTo>
                <a:lnTo>
                  <a:pt x="1348080" y="242591"/>
                </a:lnTo>
                <a:lnTo>
                  <a:pt x="1348080" y="249144"/>
                </a:lnTo>
                <a:lnTo>
                  <a:pt x="1289291" y="249144"/>
                </a:lnTo>
                <a:lnTo>
                  <a:pt x="1278326" y="256501"/>
                </a:lnTo>
                <a:lnTo>
                  <a:pt x="1267005" y="261754"/>
                </a:lnTo>
                <a:lnTo>
                  <a:pt x="1255331" y="264906"/>
                </a:lnTo>
                <a:lnTo>
                  <a:pt x="1243305" y="265956"/>
                </a:lnTo>
                <a:close/>
              </a:path>
              <a:path w="1672589" h="266700">
                <a:moveTo>
                  <a:pt x="1348080" y="242591"/>
                </a:moveTo>
                <a:lnTo>
                  <a:pt x="1259678" y="242591"/>
                </a:lnTo>
                <a:lnTo>
                  <a:pt x="1267629" y="241764"/>
                </a:lnTo>
                <a:lnTo>
                  <a:pt x="1275265" y="239283"/>
                </a:lnTo>
                <a:lnTo>
                  <a:pt x="1282584" y="235145"/>
                </a:lnTo>
                <a:lnTo>
                  <a:pt x="1289587" y="229352"/>
                </a:lnTo>
                <a:lnTo>
                  <a:pt x="1289587" y="178593"/>
                </a:lnTo>
                <a:lnTo>
                  <a:pt x="1322924" y="178593"/>
                </a:lnTo>
                <a:lnTo>
                  <a:pt x="1322924" y="238819"/>
                </a:lnTo>
                <a:lnTo>
                  <a:pt x="1323168" y="239283"/>
                </a:lnTo>
                <a:lnTo>
                  <a:pt x="1324858" y="241764"/>
                </a:lnTo>
                <a:lnTo>
                  <a:pt x="1348080" y="241764"/>
                </a:lnTo>
                <a:lnTo>
                  <a:pt x="1348080" y="242591"/>
                </a:lnTo>
                <a:close/>
              </a:path>
              <a:path w="1672589" h="266700">
                <a:moveTo>
                  <a:pt x="1348080" y="241764"/>
                </a:moveTo>
                <a:lnTo>
                  <a:pt x="1333122" y="241764"/>
                </a:lnTo>
                <a:lnTo>
                  <a:pt x="1339345" y="238819"/>
                </a:lnTo>
                <a:lnTo>
                  <a:pt x="1348080" y="232771"/>
                </a:lnTo>
                <a:lnTo>
                  <a:pt x="1348080" y="241764"/>
                </a:lnTo>
                <a:close/>
              </a:path>
              <a:path w="1672589" h="266700">
                <a:moveTo>
                  <a:pt x="1319952" y="266251"/>
                </a:moveTo>
                <a:lnTo>
                  <a:pt x="1314885" y="266251"/>
                </a:lnTo>
                <a:lnTo>
                  <a:pt x="1305141" y="265183"/>
                </a:lnTo>
                <a:lnTo>
                  <a:pt x="1297627" y="261977"/>
                </a:lnTo>
                <a:lnTo>
                  <a:pt x="1292343" y="256631"/>
                </a:lnTo>
                <a:lnTo>
                  <a:pt x="1289291" y="249144"/>
                </a:lnTo>
                <a:lnTo>
                  <a:pt x="1348080" y="249144"/>
                </a:lnTo>
                <a:lnTo>
                  <a:pt x="1348080" y="253459"/>
                </a:lnTo>
                <a:lnTo>
                  <a:pt x="1340336" y="258422"/>
                </a:lnTo>
                <a:lnTo>
                  <a:pt x="1334207" y="261754"/>
                </a:lnTo>
                <a:lnTo>
                  <a:pt x="1324810" y="265365"/>
                </a:lnTo>
                <a:lnTo>
                  <a:pt x="1319952" y="266251"/>
                </a:lnTo>
                <a:close/>
              </a:path>
              <a:path w="1672589" h="266700">
                <a:moveTo>
                  <a:pt x="1431076" y="131416"/>
                </a:moveTo>
                <a:lnTo>
                  <a:pt x="1414231" y="131416"/>
                </a:lnTo>
                <a:lnTo>
                  <a:pt x="1416164" y="128444"/>
                </a:lnTo>
                <a:lnTo>
                  <a:pt x="1428444" y="111060"/>
                </a:lnTo>
                <a:lnTo>
                  <a:pt x="1440724" y="98641"/>
                </a:lnTo>
                <a:lnTo>
                  <a:pt x="1453004" y="91190"/>
                </a:lnTo>
                <a:lnTo>
                  <a:pt x="1465285" y="88706"/>
                </a:lnTo>
                <a:lnTo>
                  <a:pt x="1474919" y="89915"/>
                </a:lnTo>
                <a:lnTo>
                  <a:pt x="1484779" y="93542"/>
                </a:lnTo>
                <a:lnTo>
                  <a:pt x="1494861" y="99587"/>
                </a:lnTo>
                <a:lnTo>
                  <a:pt x="1505166" y="108051"/>
                </a:lnTo>
                <a:lnTo>
                  <a:pt x="1497307" y="121148"/>
                </a:lnTo>
                <a:lnTo>
                  <a:pt x="1454569" y="121148"/>
                </a:lnTo>
                <a:lnTo>
                  <a:pt x="1446652" y="122125"/>
                </a:lnTo>
                <a:lnTo>
                  <a:pt x="1439274" y="125055"/>
                </a:lnTo>
                <a:lnTo>
                  <a:pt x="1432436" y="129940"/>
                </a:lnTo>
                <a:lnTo>
                  <a:pt x="1431076" y="131416"/>
                </a:lnTo>
                <a:close/>
              </a:path>
              <a:path w="1672589" h="266700">
                <a:moveTo>
                  <a:pt x="1414231" y="263280"/>
                </a:moveTo>
                <a:lnTo>
                  <a:pt x="1380150" y="263280"/>
                </a:lnTo>
                <a:lnTo>
                  <a:pt x="1380150" y="92125"/>
                </a:lnTo>
                <a:lnTo>
                  <a:pt x="1414231" y="92125"/>
                </a:lnTo>
                <a:lnTo>
                  <a:pt x="1414231" y="131416"/>
                </a:lnTo>
                <a:lnTo>
                  <a:pt x="1431076" y="131416"/>
                </a:lnTo>
                <a:lnTo>
                  <a:pt x="1414231" y="173830"/>
                </a:lnTo>
                <a:lnTo>
                  <a:pt x="1414231" y="263280"/>
                </a:lnTo>
                <a:close/>
              </a:path>
              <a:path w="1672589" h="266700">
                <a:moveTo>
                  <a:pt x="1487306" y="137816"/>
                </a:moveTo>
                <a:lnTo>
                  <a:pt x="1478675" y="130523"/>
                </a:lnTo>
                <a:lnTo>
                  <a:pt x="1470341" y="125314"/>
                </a:lnTo>
                <a:lnTo>
                  <a:pt x="1462140" y="122125"/>
                </a:lnTo>
                <a:lnTo>
                  <a:pt x="1461827" y="122125"/>
                </a:lnTo>
                <a:lnTo>
                  <a:pt x="1454569" y="121148"/>
                </a:lnTo>
                <a:lnTo>
                  <a:pt x="1497307" y="121148"/>
                </a:lnTo>
                <a:lnTo>
                  <a:pt x="1487306" y="137816"/>
                </a:lnTo>
                <a:close/>
              </a:path>
              <a:path w="1672589" h="266700">
                <a:moveTo>
                  <a:pt x="1661488" y="113852"/>
                </a:moveTo>
                <a:lnTo>
                  <a:pt x="1562725" y="113852"/>
                </a:lnTo>
                <a:lnTo>
                  <a:pt x="1574425" y="102850"/>
                </a:lnTo>
                <a:lnTo>
                  <a:pt x="1586907" y="94992"/>
                </a:lnTo>
                <a:lnTo>
                  <a:pt x="1600171" y="90277"/>
                </a:lnTo>
                <a:lnTo>
                  <a:pt x="1614217" y="88706"/>
                </a:lnTo>
                <a:lnTo>
                  <a:pt x="1622105" y="89227"/>
                </a:lnTo>
                <a:lnTo>
                  <a:pt x="1656150" y="106898"/>
                </a:lnTo>
                <a:lnTo>
                  <a:pt x="1661488" y="113852"/>
                </a:lnTo>
                <a:close/>
              </a:path>
              <a:path w="1672589" h="266700">
                <a:moveTo>
                  <a:pt x="1562725" y="263280"/>
                </a:moveTo>
                <a:lnTo>
                  <a:pt x="1528045" y="263280"/>
                </a:lnTo>
                <a:lnTo>
                  <a:pt x="1528045" y="92125"/>
                </a:lnTo>
                <a:lnTo>
                  <a:pt x="1562725" y="92125"/>
                </a:lnTo>
                <a:lnTo>
                  <a:pt x="1562725" y="113852"/>
                </a:lnTo>
                <a:lnTo>
                  <a:pt x="1661488" y="113852"/>
                </a:lnTo>
                <a:lnTo>
                  <a:pt x="1663316" y="116985"/>
                </a:lnTo>
                <a:lnTo>
                  <a:pt x="1603502" y="116985"/>
                </a:lnTo>
                <a:lnTo>
                  <a:pt x="1591914" y="118491"/>
                </a:lnTo>
                <a:lnTo>
                  <a:pt x="1581256" y="123010"/>
                </a:lnTo>
                <a:lnTo>
                  <a:pt x="1571526" y="130543"/>
                </a:lnTo>
                <a:lnTo>
                  <a:pt x="1562725" y="141093"/>
                </a:lnTo>
                <a:lnTo>
                  <a:pt x="1562725" y="263280"/>
                </a:lnTo>
                <a:close/>
              </a:path>
              <a:path w="1672589" h="266700">
                <a:moveTo>
                  <a:pt x="1672110" y="263280"/>
                </a:moveTo>
                <a:lnTo>
                  <a:pt x="1638182" y="263280"/>
                </a:lnTo>
                <a:lnTo>
                  <a:pt x="1638163" y="165353"/>
                </a:lnTo>
                <a:lnTo>
                  <a:pt x="1637680" y="153631"/>
                </a:lnTo>
                <a:lnTo>
                  <a:pt x="1619540" y="119809"/>
                </a:lnTo>
                <a:lnTo>
                  <a:pt x="1603502" y="116985"/>
                </a:lnTo>
                <a:lnTo>
                  <a:pt x="1663316" y="116985"/>
                </a:lnTo>
                <a:lnTo>
                  <a:pt x="1672110" y="165353"/>
                </a:lnTo>
                <a:lnTo>
                  <a:pt x="1672110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74135" y="3310604"/>
            <a:ext cx="3790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train_test_split()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70287" y="3441023"/>
            <a:ext cx="1228090" cy="266700"/>
          </a:xfrm>
          <a:custGeom>
            <a:avLst/>
            <a:gdLst/>
            <a:ahLst/>
            <a:cxnLst/>
            <a:rect l="l" t="t" r="r" b="b"/>
            <a:pathLst>
              <a:path w="1228090" h="266700">
                <a:moveTo>
                  <a:pt x="58340" y="92125"/>
                </a:moveTo>
                <a:lnTo>
                  <a:pt x="24555" y="92125"/>
                </a:lnTo>
                <a:lnTo>
                  <a:pt x="24555" y="81857"/>
                </a:lnTo>
                <a:lnTo>
                  <a:pt x="34436" y="31826"/>
                </a:lnTo>
                <a:lnTo>
                  <a:pt x="72396" y="1275"/>
                </a:lnTo>
                <a:lnTo>
                  <a:pt x="84238" y="0"/>
                </a:lnTo>
                <a:lnTo>
                  <a:pt x="91277" y="0"/>
                </a:lnTo>
                <a:lnTo>
                  <a:pt x="99669" y="1142"/>
                </a:lnTo>
                <a:lnTo>
                  <a:pt x="109384" y="3428"/>
                </a:lnTo>
                <a:lnTo>
                  <a:pt x="109384" y="33489"/>
                </a:lnTo>
                <a:lnTo>
                  <a:pt x="93763" y="33489"/>
                </a:lnTo>
                <a:lnTo>
                  <a:pt x="84554" y="34159"/>
                </a:lnTo>
                <a:lnTo>
                  <a:pt x="58824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1228090" h="266700">
                <a:moveTo>
                  <a:pt x="109384" y="36471"/>
                </a:moveTo>
                <a:lnTo>
                  <a:pt x="103936" y="34480"/>
                </a:lnTo>
                <a:lnTo>
                  <a:pt x="98726" y="33489"/>
                </a:lnTo>
                <a:lnTo>
                  <a:pt x="109384" y="33489"/>
                </a:lnTo>
                <a:lnTo>
                  <a:pt x="109384" y="36471"/>
                </a:lnTo>
                <a:close/>
              </a:path>
              <a:path w="1228090" h="266700">
                <a:moveTo>
                  <a:pt x="88849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49" y="92125"/>
                </a:lnTo>
                <a:lnTo>
                  <a:pt x="88849" y="122634"/>
                </a:lnTo>
                <a:close/>
              </a:path>
              <a:path w="1228090" h="266700">
                <a:moveTo>
                  <a:pt x="58340" y="263280"/>
                </a:moveTo>
                <a:lnTo>
                  <a:pt x="24555" y="263280"/>
                </a:lnTo>
                <a:lnTo>
                  <a:pt x="24555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1228090" h="266700">
                <a:moveTo>
                  <a:pt x="172640" y="266251"/>
                </a:moveTo>
                <a:lnTo>
                  <a:pt x="136296" y="253775"/>
                </a:lnTo>
                <a:lnTo>
                  <a:pt x="116792" y="217776"/>
                </a:lnTo>
                <a:lnTo>
                  <a:pt x="115042" y="190204"/>
                </a:lnTo>
                <a:lnTo>
                  <a:pt x="115042" y="92125"/>
                </a:lnTo>
                <a:lnTo>
                  <a:pt x="148980" y="92125"/>
                </a:lnTo>
                <a:lnTo>
                  <a:pt x="148997" y="190204"/>
                </a:lnTo>
                <a:lnTo>
                  <a:pt x="149464" y="202213"/>
                </a:lnTo>
                <a:lnTo>
                  <a:pt x="174856" y="237454"/>
                </a:lnTo>
                <a:lnTo>
                  <a:pt x="183803" y="238124"/>
                </a:lnTo>
                <a:lnTo>
                  <a:pt x="258660" y="238124"/>
                </a:lnTo>
                <a:lnTo>
                  <a:pt x="258660" y="241553"/>
                </a:lnTo>
                <a:lnTo>
                  <a:pt x="224875" y="241553"/>
                </a:lnTo>
                <a:lnTo>
                  <a:pt x="219258" y="247039"/>
                </a:lnTo>
                <a:lnTo>
                  <a:pt x="213269" y="251895"/>
                </a:lnTo>
                <a:lnTo>
                  <a:pt x="180014" y="265749"/>
                </a:lnTo>
                <a:lnTo>
                  <a:pt x="181050" y="265749"/>
                </a:lnTo>
                <a:lnTo>
                  <a:pt x="172640" y="266251"/>
                </a:lnTo>
                <a:close/>
              </a:path>
              <a:path w="1228090" h="266700">
                <a:moveTo>
                  <a:pt x="258660" y="238124"/>
                </a:moveTo>
                <a:lnTo>
                  <a:pt x="183803" y="238124"/>
                </a:lnTo>
                <a:lnTo>
                  <a:pt x="195410" y="236645"/>
                </a:lnTo>
                <a:lnTo>
                  <a:pt x="206274" y="232097"/>
                </a:lnTo>
                <a:lnTo>
                  <a:pt x="215947" y="224815"/>
                </a:lnTo>
                <a:lnTo>
                  <a:pt x="224875" y="214464"/>
                </a:lnTo>
                <a:lnTo>
                  <a:pt x="224875" y="92125"/>
                </a:lnTo>
                <a:lnTo>
                  <a:pt x="258660" y="92125"/>
                </a:lnTo>
                <a:lnTo>
                  <a:pt x="258660" y="238124"/>
                </a:lnTo>
                <a:close/>
              </a:path>
              <a:path w="1228090" h="266700">
                <a:moveTo>
                  <a:pt x="258660" y="263280"/>
                </a:moveTo>
                <a:lnTo>
                  <a:pt x="224875" y="263280"/>
                </a:lnTo>
                <a:lnTo>
                  <a:pt x="224875" y="241553"/>
                </a:lnTo>
                <a:lnTo>
                  <a:pt x="258660" y="241553"/>
                </a:lnTo>
                <a:lnTo>
                  <a:pt x="258660" y="263280"/>
                </a:lnTo>
                <a:close/>
              </a:path>
              <a:path w="1228090" h="266700">
                <a:moveTo>
                  <a:pt x="438985" y="113852"/>
                </a:moveTo>
                <a:lnTo>
                  <a:pt x="340222" y="113852"/>
                </a:lnTo>
                <a:lnTo>
                  <a:pt x="351922" y="102850"/>
                </a:lnTo>
                <a:lnTo>
                  <a:pt x="364404" y="94992"/>
                </a:lnTo>
                <a:lnTo>
                  <a:pt x="377668" y="90277"/>
                </a:lnTo>
                <a:lnTo>
                  <a:pt x="391714" y="88706"/>
                </a:lnTo>
                <a:lnTo>
                  <a:pt x="399603" y="89227"/>
                </a:lnTo>
                <a:lnTo>
                  <a:pt x="433647" y="106898"/>
                </a:lnTo>
                <a:lnTo>
                  <a:pt x="438985" y="113852"/>
                </a:lnTo>
                <a:close/>
              </a:path>
              <a:path w="1228090" h="266700">
                <a:moveTo>
                  <a:pt x="340222" y="263280"/>
                </a:moveTo>
                <a:lnTo>
                  <a:pt x="305542" y="263280"/>
                </a:lnTo>
                <a:lnTo>
                  <a:pt x="305542" y="92125"/>
                </a:lnTo>
                <a:lnTo>
                  <a:pt x="340222" y="92125"/>
                </a:lnTo>
                <a:lnTo>
                  <a:pt x="340222" y="113852"/>
                </a:lnTo>
                <a:lnTo>
                  <a:pt x="438985" y="113852"/>
                </a:lnTo>
                <a:lnTo>
                  <a:pt x="440813" y="116985"/>
                </a:lnTo>
                <a:lnTo>
                  <a:pt x="380999" y="116985"/>
                </a:lnTo>
                <a:lnTo>
                  <a:pt x="369412" y="118491"/>
                </a:lnTo>
                <a:lnTo>
                  <a:pt x="358753" y="123010"/>
                </a:lnTo>
                <a:lnTo>
                  <a:pt x="349023" y="130543"/>
                </a:lnTo>
                <a:lnTo>
                  <a:pt x="340222" y="141093"/>
                </a:lnTo>
                <a:lnTo>
                  <a:pt x="340222" y="263280"/>
                </a:lnTo>
                <a:close/>
              </a:path>
              <a:path w="1228090" h="266700">
                <a:moveTo>
                  <a:pt x="449607" y="263280"/>
                </a:moveTo>
                <a:lnTo>
                  <a:pt x="415679" y="263280"/>
                </a:lnTo>
                <a:lnTo>
                  <a:pt x="415661" y="165353"/>
                </a:lnTo>
                <a:lnTo>
                  <a:pt x="415176" y="153631"/>
                </a:lnTo>
                <a:lnTo>
                  <a:pt x="397038" y="119809"/>
                </a:lnTo>
                <a:lnTo>
                  <a:pt x="380999" y="116985"/>
                </a:lnTo>
                <a:lnTo>
                  <a:pt x="440813" y="116985"/>
                </a:lnTo>
                <a:lnTo>
                  <a:pt x="449607" y="165353"/>
                </a:lnTo>
                <a:lnTo>
                  <a:pt x="449607" y="263280"/>
                </a:lnTo>
                <a:close/>
              </a:path>
              <a:path w="1228090" h="266700">
                <a:moveTo>
                  <a:pt x="575366" y="266251"/>
                </a:moveTo>
                <a:lnTo>
                  <a:pt x="524219" y="252858"/>
                </a:lnTo>
                <a:lnTo>
                  <a:pt x="493364" y="214574"/>
                </a:lnTo>
                <a:lnTo>
                  <a:pt x="487412" y="178593"/>
                </a:lnTo>
                <a:lnTo>
                  <a:pt x="488862" y="159403"/>
                </a:lnTo>
                <a:lnTo>
                  <a:pt x="510624" y="113556"/>
                </a:lnTo>
                <a:lnTo>
                  <a:pt x="553741" y="90259"/>
                </a:lnTo>
                <a:lnTo>
                  <a:pt x="571794" y="88706"/>
                </a:lnTo>
                <a:lnTo>
                  <a:pt x="580623" y="88706"/>
                </a:lnTo>
                <a:lnTo>
                  <a:pt x="621505" y="100612"/>
                </a:lnTo>
                <a:lnTo>
                  <a:pt x="621505" y="120405"/>
                </a:lnTo>
                <a:lnTo>
                  <a:pt x="573880" y="120405"/>
                </a:lnTo>
                <a:lnTo>
                  <a:pt x="562932" y="121410"/>
                </a:lnTo>
                <a:lnTo>
                  <a:pt x="529846" y="145069"/>
                </a:lnTo>
                <a:lnTo>
                  <a:pt x="521645" y="177555"/>
                </a:lnTo>
                <a:lnTo>
                  <a:pt x="522630" y="189981"/>
                </a:lnTo>
                <a:lnTo>
                  <a:pt x="546080" y="225933"/>
                </a:lnTo>
                <a:lnTo>
                  <a:pt x="580433" y="234552"/>
                </a:lnTo>
                <a:lnTo>
                  <a:pt x="625229" y="234552"/>
                </a:lnTo>
                <a:lnTo>
                  <a:pt x="625229" y="256726"/>
                </a:lnTo>
                <a:lnTo>
                  <a:pt x="612566" y="260895"/>
                </a:lnTo>
                <a:lnTo>
                  <a:pt x="600036" y="263871"/>
                </a:lnTo>
                <a:lnTo>
                  <a:pt x="587637" y="265656"/>
                </a:lnTo>
                <a:lnTo>
                  <a:pt x="575366" y="266251"/>
                </a:lnTo>
                <a:close/>
              </a:path>
              <a:path w="1228090" h="266700">
                <a:moveTo>
                  <a:pt x="621505" y="136778"/>
                </a:moveTo>
                <a:lnTo>
                  <a:pt x="608873" y="129615"/>
                </a:lnTo>
                <a:lnTo>
                  <a:pt x="596444" y="124424"/>
                </a:lnTo>
                <a:lnTo>
                  <a:pt x="584990" y="121410"/>
                </a:lnTo>
                <a:lnTo>
                  <a:pt x="573880" y="120405"/>
                </a:lnTo>
                <a:lnTo>
                  <a:pt x="621505" y="120405"/>
                </a:lnTo>
                <a:lnTo>
                  <a:pt x="621505" y="136778"/>
                </a:lnTo>
                <a:close/>
              </a:path>
              <a:path w="1228090" h="266700">
                <a:moveTo>
                  <a:pt x="625229" y="234552"/>
                </a:moveTo>
                <a:lnTo>
                  <a:pt x="580433" y="234552"/>
                </a:lnTo>
                <a:lnTo>
                  <a:pt x="590541" y="233846"/>
                </a:lnTo>
                <a:lnTo>
                  <a:pt x="601377" y="231728"/>
                </a:lnTo>
                <a:lnTo>
                  <a:pt x="612940" y="228195"/>
                </a:lnTo>
                <a:lnTo>
                  <a:pt x="625229" y="223246"/>
                </a:lnTo>
                <a:lnTo>
                  <a:pt x="625229" y="234552"/>
                </a:lnTo>
                <a:close/>
              </a:path>
              <a:path w="1228090" h="266700">
                <a:moveTo>
                  <a:pt x="757426" y="122634"/>
                </a:moveTo>
                <a:lnTo>
                  <a:pt x="639697" y="122634"/>
                </a:lnTo>
                <a:lnTo>
                  <a:pt x="639697" y="119214"/>
                </a:lnTo>
                <a:lnTo>
                  <a:pt x="703400" y="56702"/>
                </a:lnTo>
                <a:lnTo>
                  <a:pt x="703400" y="92125"/>
                </a:lnTo>
                <a:lnTo>
                  <a:pt x="757426" y="92125"/>
                </a:lnTo>
                <a:lnTo>
                  <a:pt x="757426" y="122634"/>
                </a:lnTo>
                <a:close/>
              </a:path>
              <a:path w="1228090" h="266700">
                <a:moveTo>
                  <a:pt x="723641" y="266251"/>
                </a:moveTo>
                <a:lnTo>
                  <a:pt x="684941" y="252716"/>
                </a:lnTo>
                <a:lnTo>
                  <a:pt x="669593" y="209216"/>
                </a:lnTo>
                <a:lnTo>
                  <a:pt x="669463" y="122634"/>
                </a:lnTo>
                <a:lnTo>
                  <a:pt x="703400" y="122634"/>
                </a:lnTo>
                <a:lnTo>
                  <a:pt x="703400" y="206577"/>
                </a:lnTo>
                <a:lnTo>
                  <a:pt x="704917" y="219404"/>
                </a:lnTo>
                <a:lnTo>
                  <a:pt x="709465" y="228566"/>
                </a:lnTo>
                <a:lnTo>
                  <a:pt x="717047" y="234063"/>
                </a:lnTo>
                <a:lnTo>
                  <a:pt x="727660" y="235895"/>
                </a:lnTo>
                <a:lnTo>
                  <a:pt x="766208" y="235895"/>
                </a:lnTo>
                <a:lnTo>
                  <a:pt x="766208" y="255240"/>
                </a:lnTo>
                <a:lnTo>
                  <a:pt x="756234" y="260059"/>
                </a:lnTo>
                <a:lnTo>
                  <a:pt x="745814" y="263500"/>
                </a:lnTo>
                <a:lnTo>
                  <a:pt x="734949" y="265564"/>
                </a:lnTo>
                <a:lnTo>
                  <a:pt x="723641" y="266251"/>
                </a:lnTo>
                <a:close/>
              </a:path>
              <a:path w="1228090" h="266700">
                <a:moveTo>
                  <a:pt x="766208" y="235895"/>
                </a:moveTo>
                <a:lnTo>
                  <a:pt x="727660" y="235895"/>
                </a:lnTo>
                <a:lnTo>
                  <a:pt x="736933" y="235133"/>
                </a:lnTo>
                <a:lnTo>
                  <a:pt x="746448" y="232845"/>
                </a:lnTo>
                <a:lnTo>
                  <a:pt x="756207" y="229032"/>
                </a:lnTo>
                <a:lnTo>
                  <a:pt x="766208" y="223694"/>
                </a:lnTo>
                <a:lnTo>
                  <a:pt x="766208" y="235895"/>
                </a:lnTo>
                <a:close/>
              </a:path>
              <a:path w="1228090" h="266700">
                <a:moveTo>
                  <a:pt x="813652" y="60131"/>
                </a:moveTo>
                <a:lnTo>
                  <a:pt x="802841" y="60131"/>
                </a:lnTo>
                <a:lnTo>
                  <a:pt x="798231" y="58150"/>
                </a:lnTo>
                <a:lnTo>
                  <a:pt x="794259" y="54178"/>
                </a:lnTo>
                <a:lnTo>
                  <a:pt x="790287" y="50110"/>
                </a:lnTo>
                <a:lnTo>
                  <a:pt x="788306" y="45396"/>
                </a:lnTo>
                <a:lnTo>
                  <a:pt x="788433" y="34480"/>
                </a:lnTo>
                <a:lnTo>
                  <a:pt x="790287" y="30165"/>
                </a:lnTo>
                <a:lnTo>
                  <a:pt x="798447" y="22031"/>
                </a:lnTo>
                <a:lnTo>
                  <a:pt x="802841" y="20097"/>
                </a:lnTo>
                <a:lnTo>
                  <a:pt x="813652" y="20097"/>
                </a:lnTo>
                <a:lnTo>
                  <a:pt x="818414" y="22031"/>
                </a:lnTo>
                <a:lnTo>
                  <a:pt x="826358" y="29765"/>
                </a:lnTo>
                <a:lnTo>
                  <a:pt x="828339" y="34480"/>
                </a:lnTo>
                <a:lnTo>
                  <a:pt x="828339" y="45396"/>
                </a:lnTo>
                <a:lnTo>
                  <a:pt x="826398" y="50110"/>
                </a:lnTo>
                <a:lnTo>
                  <a:pt x="822386" y="54178"/>
                </a:lnTo>
                <a:lnTo>
                  <a:pt x="818414" y="58150"/>
                </a:lnTo>
                <a:lnTo>
                  <a:pt x="813652" y="60131"/>
                </a:lnTo>
                <a:close/>
              </a:path>
              <a:path w="1228090" h="266700">
                <a:moveTo>
                  <a:pt x="825215" y="263280"/>
                </a:moveTo>
                <a:lnTo>
                  <a:pt x="791278" y="263280"/>
                </a:lnTo>
                <a:lnTo>
                  <a:pt x="791278" y="92125"/>
                </a:lnTo>
                <a:lnTo>
                  <a:pt x="825215" y="92125"/>
                </a:lnTo>
                <a:lnTo>
                  <a:pt x="825215" y="263280"/>
                </a:lnTo>
                <a:close/>
              </a:path>
              <a:path w="1228090" h="266700">
                <a:moveTo>
                  <a:pt x="954431" y="266251"/>
                </a:moveTo>
                <a:lnTo>
                  <a:pt x="903870" y="252275"/>
                </a:lnTo>
                <a:lnTo>
                  <a:pt x="870721" y="213463"/>
                </a:lnTo>
                <a:lnTo>
                  <a:pt x="864317" y="178593"/>
                </a:lnTo>
                <a:lnTo>
                  <a:pt x="865820" y="161994"/>
                </a:lnTo>
                <a:lnTo>
                  <a:pt x="890290" y="116833"/>
                </a:lnTo>
                <a:lnTo>
                  <a:pt x="937027" y="93251"/>
                </a:lnTo>
                <a:lnTo>
                  <a:pt x="955917" y="91677"/>
                </a:lnTo>
                <a:lnTo>
                  <a:pt x="974546" y="93251"/>
                </a:lnTo>
                <a:lnTo>
                  <a:pt x="991582" y="97969"/>
                </a:lnTo>
                <a:lnTo>
                  <a:pt x="1006936" y="105830"/>
                </a:lnTo>
                <a:lnTo>
                  <a:pt x="1020811" y="116985"/>
                </a:lnTo>
                <a:lnTo>
                  <a:pt x="1025221" y="122195"/>
                </a:lnTo>
                <a:lnTo>
                  <a:pt x="954136" y="122195"/>
                </a:lnTo>
                <a:lnTo>
                  <a:pt x="942483" y="123199"/>
                </a:lnTo>
                <a:lnTo>
                  <a:pt x="907287" y="146758"/>
                </a:lnTo>
                <a:lnTo>
                  <a:pt x="899518" y="166922"/>
                </a:lnTo>
                <a:lnTo>
                  <a:pt x="899449" y="167175"/>
                </a:lnTo>
                <a:lnTo>
                  <a:pt x="898509" y="178593"/>
                </a:lnTo>
                <a:lnTo>
                  <a:pt x="898573" y="180231"/>
                </a:lnTo>
                <a:lnTo>
                  <a:pt x="899432" y="190325"/>
                </a:lnTo>
                <a:lnTo>
                  <a:pt x="899468" y="190753"/>
                </a:lnTo>
                <a:lnTo>
                  <a:pt x="902351" y="200959"/>
                </a:lnTo>
                <a:lnTo>
                  <a:pt x="902456" y="201329"/>
                </a:lnTo>
                <a:lnTo>
                  <a:pt x="907433" y="210769"/>
                </a:lnTo>
                <a:lnTo>
                  <a:pt x="943582" y="233577"/>
                </a:lnTo>
                <a:lnTo>
                  <a:pt x="955622" y="234552"/>
                </a:lnTo>
                <a:lnTo>
                  <a:pt x="1026917" y="234552"/>
                </a:lnTo>
                <a:lnTo>
                  <a:pt x="1020516" y="241848"/>
                </a:lnTo>
                <a:lnTo>
                  <a:pt x="1006560" y="252525"/>
                </a:lnTo>
                <a:lnTo>
                  <a:pt x="991120" y="260041"/>
                </a:lnTo>
                <a:lnTo>
                  <a:pt x="991311" y="260041"/>
                </a:lnTo>
                <a:lnTo>
                  <a:pt x="973622" y="264699"/>
                </a:lnTo>
                <a:lnTo>
                  <a:pt x="973859" y="264699"/>
                </a:lnTo>
                <a:lnTo>
                  <a:pt x="954431" y="266251"/>
                </a:lnTo>
                <a:close/>
              </a:path>
              <a:path w="1228090" h="266700">
                <a:moveTo>
                  <a:pt x="1026917" y="234552"/>
                </a:moveTo>
                <a:lnTo>
                  <a:pt x="955622" y="234552"/>
                </a:lnTo>
                <a:lnTo>
                  <a:pt x="967493" y="233577"/>
                </a:lnTo>
                <a:lnTo>
                  <a:pt x="978246" y="230649"/>
                </a:lnTo>
                <a:lnTo>
                  <a:pt x="1008344" y="200959"/>
                </a:lnTo>
                <a:lnTo>
                  <a:pt x="1011209" y="190753"/>
                </a:lnTo>
                <a:lnTo>
                  <a:pt x="1011329" y="190325"/>
                </a:lnTo>
                <a:lnTo>
                  <a:pt x="1012185" y="180231"/>
                </a:lnTo>
                <a:lnTo>
                  <a:pt x="1012260" y="179345"/>
                </a:lnTo>
                <a:lnTo>
                  <a:pt x="1012324" y="178593"/>
                </a:lnTo>
                <a:lnTo>
                  <a:pt x="1011314" y="167175"/>
                </a:lnTo>
                <a:lnTo>
                  <a:pt x="1011292" y="166922"/>
                </a:lnTo>
                <a:lnTo>
                  <a:pt x="1008195" y="156310"/>
                </a:lnTo>
                <a:lnTo>
                  <a:pt x="977129" y="126211"/>
                </a:lnTo>
                <a:lnTo>
                  <a:pt x="954136" y="122195"/>
                </a:lnTo>
                <a:lnTo>
                  <a:pt x="1025221" y="122195"/>
                </a:lnTo>
                <a:lnTo>
                  <a:pt x="1045090" y="161994"/>
                </a:lnTo>
                <a:lnTo>
                  <a:pt x="1046709" y="180231"/>
                </a:lnTo>
                <a:lnTo>
                  <a:pt x="1045146" y="197176"/>
                </a:lnTo>
                <a:lnTo>
                  <a:pt x="1045072" y="197980"/>
                </a:lnTo>
                <a:lnTo>
                  <a:pt x="1040160" y="214165"/>
                </a:lnTo>
                <a:lnTo>
                  <a:pt x="1031974" y="228788"/>
                </a:lnTo>
                <a:lnTo>
                  <a:pt x="1026917" y="234552"/>
                </a:lnTo>
                <a:close/>
              </a:path>
              <a:path w="1228090" h="266700">
                <a:moveTo>
                  <a:pt x="1216986" y="113852"/>
                </a:moveTo>
                <a:lnTo>
                  <a:pt x="1118223" y="113852"/>
                </a:lnTo>
                <a:lnTo>
                  <a:pt x="1129922" y="102850"/>
                </a:lnTo>
                <a:lnTo>
                  <a:pt x="1142404" y="94992"/>
                </a:lnTo>
                <a:lnTo>
                  <a:pt x="1155668" y="90277"/>
                </a:lnTo>
                <a:lnTo>
                  <a:pt x="1169715" y="88706"/>
                </a:lnTo>
                <a:lnTo>
                  <a:pt x="1177602" y="89227"/>
                </a:lnTo>
                <a:lnTo>
                  <a:pt x="1211647" y="106898"/>
                </a:lnTo>
                <a:lnTo>
                  <a:pt x="1216986" y="113852"/>
                </a:lnTo>
                <a:close/>
              </a:path>
              <a:path w="1228090" h="266700">
                <a:moveTo>
                  <a:pt x="1118223" y="263280"/>
                </a:moveTo>
                <a:lnTo>
                  <a:pt x="1083542" y="263280"/>
                </a:lnTo>
                <a:lnTo>
                  <a:pt x="1083542" y="92125"/>
                </a:lnTo>
                <a:lnTo>
                  <a:pt x="1118223" y="92125"/>
                </a:lnTo>
                <a:lnTo>
                  <a:pt x="1118223" y="113852"/>
                </a:lnTo>
                <a:lnTo>
                  <a:pt x="1216986" y="113852"/>
                </a:lnTo>
                <a:lnTo>
                  <a:pt x="1218814" y="116985"/>
                </a:lnTo>
                <a:lnTo>
                  <a:pt x="1158999" y="116985"/>
                </a:lnTo>
                <a:lnTo>
                  <a:pt x="1147407" y="118491"/>
                </a:lnTo>
                <a:lnTo>
                  <a:pt x="1136746" y="123010"/>
                </a:lnTo>
                <a:lnTo>
                  <a:pt x="1127018" y="130543"/>
                </a:lnTo>
                <a:lnTo>
                  <a:pt x="1118223" y="141093"/>
                </a:lnTo>
                <a:lnTo>
                  <a:pt x="1118223" y="263280"/>
                </a:lnTo>
                <a:close/>
              </a:path>
              <a:path w="1228090" h="266700">
                <a:moveTo>
                  <a:pt x="1227608" y="263280"/>
                </a:moveTo>
                <a:lnTo>
                  <a:pt x="1193670" y="263280"/>
                </a:lnTo>
                <a:lnTo>
                  <a:pt x="1193652" y="165353"/>
                </a:lnTo>
                <a:lnTo>
                  <a:pt x="1193168" y="153631"/>
                </a:lnTo>
                <a:lnTo>
                  <a:pt x="1175035" y="119809"/>
                </a:lnTo>
                <a:lnTo>
                  <a:pt x="1158999" y="116985"/>
                </a:lnTo>
                <a:lnTo>
                  <a:pt x="1218814" y="116985"/>
                </a:lnTo>
                <a:lnTo>
                  <a:pt x="1227608" y="165353"/>
                </a:lnTo>
                <a:lnTo>
                  <a:pt x="1227608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8596" y="308200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6574" y="4129803"/>
            <a:ext cx="2762015" cy="2632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9938" y="4812325"/>
            <a:ext cx="5928225" cy="30866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8749" y="5498419"/>
            <a:ext cx="5029228" cy="26625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41398" y="4453602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6574" y="6187199"/>
            <a:ext cx="2762015" cy="26327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929" y="2069429"/>
            <a:ext cx="4847026" cy="3509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2923" y="2396206"/>
            <a:ext cx="11150600" cy="6197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np.random.seed(42)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numpy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as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np</a:t>
            </a:r>
            <a:endParaRPr sz="3000">
              <a:latin typeface="Consolas"/>
              <a:cs typeface="Consolas"/>
            </a:endParaRPr>
          </a:p>
          <a:p>
            <a:pPr marL="469265" marR="5080" indent="-457200">
              <a:lnSpc>
                <a:spcPct val="15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def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split_train_test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(data,</a:t>
            </a:r>
            <a:r>
              <a:rPr sz="3000" spc="-1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test_ratio):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shuffled_indices</a:t>
            </a:r>
            <a:r>
              <a:rPr sz="3000" spc="-1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np.random.permutation(len(data))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test_set_size</a:t>
            </a:r>
            <a:r>
              <a:rPr sz="3000" spc="-1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int(len(data)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*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test_ratio)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test_indices</a:t>
            </a:r>
            <a:r>
              <a:rPr sz="3000" spc="-1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shuffled_indices[:test_set_size]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train_indices</a:t>
            </a:r>
            <a:r>
              <a:rPr sz="3000" spc="-1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shuffled_indices[test_set_size:]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return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data.iloc[train_indices],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data.iloc[test_indices]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929" y="2069429"/>
            <a:ext cx="4847026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588" y="3444452"/>
            <a:ext cx="4381272" cy="34706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30632" y="3310604"/>
            <a:ext cx="44183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np.random.permutation</a:t>
            </a:r>
          </a:p>
        </p:txBody>
      </p:sp>
      <p:sp>
        <p:nvSpPr>
          <p:cNvPr id="5" name="object 5"/>
          <p:cNvSpPr/>
          <p:nvPr/>
        </p:nvSpPr>
        <p:spPr>
          <a:xfrm>
            <a:off x="10058411" y="3444452"/>
            <a:ext cx="971550" cy="347345"/>
          </a:xfrm>
          <a:custGeom>
            <a:avLst/>
            <a:gdLst/>
            <a:ahLst/>
            <a:cxnLst/>
            <a:rect l="l" t="t" r="r" b="b"/>
            <a:pathLst>
              <a:path w="971550" h="347345">
                <a:moveTo>
                  <a:pt x="3143" y="145551"/>
                </a:moveTo>
                <a:lnTo>
                  <a:pt x="3143" y="108641"/>
                </a:lnTo>
                <a:lnTo>
                  <a:pt x="14128" y="98421"/>
                </a:lnTo>
                <a:lnTo>
                  <a:pt x="27229" y="91119"/>
                </a:lnTo>
                <a:lnTo>
                  <a:pt x="42456" y="86737"/>
                </a:lnTo>
                <a:lnTo>
                  <a:pt x="59816" y="85277"/>
                </a:lnTo>
                <a:lnTo>
                  <a:pt x="73050" y="86188"/>
                </a:lnTo>
                <a:lnTo>
                  <a:pt x="108108" y="102936"/>
                </a:lnTo>
                <a:lnTo>
                  <a:pt x="117214" y="116976"/>
                </a:lnTo>
                <a:lnTo>
                  <a:pt x="57149" y="116976"/>
                </a:lnTo>
                <a:lnTo>
                  <a:pt x="43326" y="118762"/>
                </a:lnTo>
                <a:lnTo>
                  <a:pt x="29717" y="124120"/>
                </a:lnTo>
                <a:lnTo>
                  <a:pt x="16323" y="133049"/>
                </a:lnTo>
                <a:lnTo>
                  <a:pt x="3143" y="145551"/>
                </a:lnTo>
                <a:close/>
              </a:path>
              <a:path w="971550" h="347345">
                <a:moveTo>
                  <a:pt x="41719" y="262527"/>
                </a:moveTo>
                <a:lnTo>
                  <a:pt x="32710" y="261754"/>
                </a:lnTo>
                <a:lnTo>
                  <a:pt x="33025" y="261754"/>
                </a:lnTo>
                <a:lnTo>
                  <a:pt x="25348" y="259590"/>
                </a:lnTo>
                <a:lnTo>
                  <a:pt x="748" y="229566"/>
                </a:lnTo>
                <a:lnTo>
                  <a:pt x="108" y="222246"/>
                </a:lnTo>
                <a:lnTo>
                  <a:pt x="0" y="221008"/>
                </a:lnTo>
                <a:lnTo>
                  <a:pt x="18030" y="186071"/>
                </a:lnTo>
                <a:lnTo>
                  <a:pt x="88010" y="157009"/>
                </a:lnTo>
                <a:lnTo>
                  <a:pt x="87911" y="147087"/>
                </a:lnTo>
                <a:lnTo>
                  <a:pt x="86082" y="134303"/>
                </a:lnTo>
                <a:lnTo>
                  <a:pt x="80295" y="124677"/>
                </a:lnTo>
                <a:lnTo>
                  <a:pt x="70651" y="118901"/>
                </a:lnTo>
                <a:lnTo>
                  <a:pt x="57149" y="116976"/>
                </a:lnTo>
                <a:lnTo>
                  <a:pt x="117214" y="116976"/>
                </a:lnTo>
                <a:lnTo>
                  <a:pt x="121348" y="175164"/>
                </a:lnTo>
                <a:lnTo>
                  <a:pt x="88010" y="175164"/>
                </a:lnTo>
                <a:lnTo>
                  <a:pt x="65341" y="183946"/>
                </a:lnTo>
                <a:lnTo>
                  <a:pt x="33623" y="208254"/>
                </a:lnTo>
                <a:lnTo>
                  <a:pt x="33623" y="222246"/>
                </a:lnTo>
                <a:lnTo>
                  <a:pt x="35909" y="227999"/>
                </a:lnTo>
                <a:lnTo>
                  <a:pt x="40385" y="232466"/>
                </a:lnTo>
                <a:lnTo>
                  <a:pt x="44957" y="236933"/>
                </a:lnTo>
                <a:lnTo>
                  <a:pt x="50863" y="239162"/>
                </a:lnTo>
                <a:lnTo>
                  <a:pt x="146494" y="239162"/>
                </a:lnTo>
                <a:lnTo>
                  <a:pt x="146494" y="245715"/>
                </a:lnTo>
                <a:lnTo>
                  <a:pt x="87725" y="245715"/>
                </a:lnTo>
                <a:lnTo>
                  <a:pt x="76719" y="253072"/>
                </a:lnTo>
                <a:lnTo>
                  <a:pt x="65400" y="258325"/>
                </a:lnTo>
                <a:lnTo>
                  <a:pt x="53743" y="261477"/>
                </a:lnTo>
                <a:lnTo>
                  <a:pt x="41719" y="262527"/>
                </a:lnTo>
                <a:close/>
              </a:path>
              <a:path w="971550" h="347345">
                <a:moveTo>
                  <a:pt x="146494" y="239162"/>
                </a:moveTo>
                <a:lnTo>
                  <a:pt x="58102" y="239162"/>
                </a:lnTo>
                <a:lnTo>
                  <a:pt x="66030" y="238335"/>
                </a:lnTo>
                <a:lnTo>
                  <a:pt x="73663" y="235854"/>
                </a:lnTo>
                <a:lnTo>
                  <a:pt x="80993" y="231716"/>
                </a:lnTo>
                <a:lnTo>
                  <a:pt x="88010" y="225923"/>
                </a:lnTo>
                <a:lnTo>
                  <a:pt x="88010" y="175164"/>
                </a:lnTo>
                <a:lnTo>
                  <a:pt x="121348" y="175164"/>
                </a:lnTo>
                <a:lnTo>
                  <a:pt x="121348" y="235390"/>
                </a:lnTo>
                <a:lnTo>
                  <a:pt x="121581" y="235854"/>
                </a:lnTo>
                <a:lnTo>
                  <a:pt x="123198" y="238335"/>
                </a:lnTo>
                <a:lnTo>
                  <a:pt x="146494" y="238335"/>
                </a:lnTo>
                <a:lnTo>
                  <a:pt x="146494" y="239162"/>
                </a:lnTo>
                <a:close/>
              </a:path>
              <a:path w="971550" h="347345">
                <a:moveTo>
                  <a:pt x="146494" y="238335"/>
                </a:moveTo>
                <a:lnTo>
                  <a:pt x="131526" y="238335"/>
                </a:lnTo>
                <a:lnTo>
                  <a:pt x="137731" y="235390"/>
                </a:lnTo>
                <a:lnTo>
                  <a:pt x="146494" y="229342"/>
                </a:lnTo>
                <a:lnTo>
                  <a:pt x="146494" y="238335"/>
                </a:lnTo>
                <a:close/>
              </a:path>
              <a:path w="971550" h="347345">
                <a:moveTo>
                  <a:pt x="118300" y="262822"/>
                </a:moveTo>
                <a:lnTo>
                  <a:pt x="113252" y="262822"/>
                </a:lnTo>
                <a:lnTo>
                  <a:pt x="103517" y="261754"/>
                </a:lnTo>
                <a:lnTo>
                  <a:pt x="96023" y="258548"/>
                </a:lnTo>
                <a:lnTo>
                  <a:pt x="90762" y="253202"/>
                </a:lnTo>
                <a:lnTo>
                  <a:pt x="87725" y="245715"/>
                </a:lnTo>
                <a:lnTo>
                  <a:pt x="146494" y="245715"/>
                </a:lnTo>
                <a:lnTo>
                  <a:pt x="146494" y="250030"/>
                </a:lnTo>
                <a:lnTo>
                  <a:pt x="138683" y="254993"/>
                </a:lnTo>
                <a:lnTo>
                  <a:pt x="132564" y="258325"/>
                </a:lnTo>
                <a:lnTo>
                  <a:pt x="123158" y="261936"/>
                </a:lnTo>
                <a:lnTo>
                  <a:pt x="118300" y="262822"/>
                </a:lnTo>
                <a:close/>
              </a:path>
              <a:path w="971550" h="347345">
                <a:moveTo>
                  <a:pt x="210978" y="259851"/>
                </a:moveTo>
                <a:lnTo>
                  <a:pt x="177069" y="259851"/>
                </a:lnTo>
                <a:lnTo>
                  <a:pt x="177069" y="0"/>
                </a:lnTo>
                <a:lnTo>
                  <a:pt x="210978" y="0"/>
                </a:lnTo>
                <a:lnTo>
                  <a:pt x="210978" y="259851"/>
                </a:lnTo>
                <a:close/>
              </a:path>
              <a:path w="971550" h="347345">
                <a:moveTo>
                  <a:pt x="323087" y="262822"/>
                </a:moveTo>
                <a:lnTo>
                  <a:pt x="312228" y="262822"/>
                </a:lnTo>
                <a:lnTo>
                  <a:pt x="235838" y="88696"/>
                </a:lnTo>
                <a:lnTo>
                  <a:pt x="272223" y="88696"/>
                </a:lnTo>
                <a:lnTo>
                  <a:pt x="316991" y="192433"/>
                </a:lnTo>
                <a:lnTo>
                  <a:pt x="352503" y="192433"/>
                </a:lnTo>
                <a:lnTo>
                  <a:pt x="323087" y="262822"/>
                </a:lnTo>
                <a:close/>
              </a:path>
              <a:path w="971550" h="347345">
                <a:moveTo>
                  <a:pt x="352503" y="192433"/>
                </a:moveTo>
                <a:lnTo>
                  <a:pt x="316991" y="192433"/>
                </a:lnTo>
                <a:lnTo>
                  <a:pt x="360615" y="88696"/>
                </a:lnTo>
                <a:lnTo>
                  <a:pt x="385571" y="88696"/>
                </a:lnTo>
                <a:lnTo>
                  <a:pt x="408566" y="143617"/>
                </a:lnTo>
                <a:lnTo>
                  <a:pt x="372903" y="143617"/>
                </a:lnTo>
                <a:lnTo>
                  <a:pt x="352503" y="192433"/>
                </a:lnTo>
                <a:close/>
              </a:path>
              <a:path w="971550" h="347345">
                <a:moveTo>
                  <a:pt x="464929" y="192433"/>
                </a:moveTo>
                <a:lnTo>
                  <a:pt x="429005" y="192433"/>
                </a:lnTo>
                <a:lnTo>
                  <a:pt x="473677" y="88696"/>
                </a:lnTo>
                <a:lnTo>
                  <a:pt x="509872" y="88696"/>
                </a:lnTo>
                <a:lnTo>
                  <a:pt x="464929" y="192433"/>
                </a:lnTo>
                <a:close/>
              </a:path>
              <a:path w="971550" h="347345">
                <a:moveTo>
                  <a:pt x="434434" y="262822"/>
                </a:moveTo>
                <a:lnTo>
                  <a:pt x="423861" y="262822"/>
                </a:lnTo>
                <a:lnTo>
                  <a:pt x="372903" y="143617"/>
                </a:lnTo>
                <a:lnTo>
                  <a:pt x="408566" y="143617"/>
                </a:lnTo>
                <a:lnTo>
                  <a:pt x="429005" y="192433"/>
                </a:lnTo>
                <a:lnTo>
                  <a:pt x="464929" y="192433"/>
                </a:lnTo>
                <a:lnTo>
                  <a:pt x="434434" y="262822"/>
                </a:lnTo>
                <a:close/>
              </a:path>
              <a:path w="971550" h="347345">
                <a:moveTo>
                  <a:pt x="523302" y="145551"/>
                </a:moveTo>
                <a:lnTo>
                  <a:pt x="523302" y="108641"/>
                </a:lnTo>
                <a:lnTo>
                  <a:pt x="534247" y="98421"/>
                </a:lnTo>
                <a:lnTo>
                  <a:pt x="547353" y="91119"/>
                </a:lnTo>
                <a:lnTo>
                  <a:pt x="562601" y="86737"/>
                </a:lnTo>
                <a:lnTo>
                  <a:pt x="579976" y="85277"/>
                </a:lnTo>
                <a:lnTo>
                  <a:pt x="593208" y="86188"/>
                </a:lnTo>
                <a:lnTo>
                  <a:pt x="628267" y="102936"/>
                </a:lnTo>
                <a:lnTo>
                  <a:pt x="637373" y="116976"/>
                </a:lnTo>
                <a:lnTo>
                  <a:pt x="577309" y="116976"/>
                </a:lnTo>
                <a:lnTo>
                  <a:pt x="563485" y="118762"/>
                </a:lnTo>
                <a:lnTo>
                  <a:pt x="549877" y="124120"/>
                </a:lnTo>
                <a:lnTo>
                  <a:pt x="536482" y="133049"/>
                </a:lnTo>
                <a:lnTo>
                  <a:pt x="523302" y="145551"/>
                </a:lnTo>
                <a:close/>
              </a:path>
              <a:path w="971550" h="347345">
                <a:moveTo>
                  <a:pt x="561878" y="262527"/>
                </a:moveTo>
                <a:lnTo>
                  <a:pt x="552855" y="261754"/>
                </a:lnTo>
                <a:lnTo>
                  <a:pt x="553170" y="261754"/>
                </a:lnTo>
                <a:lnTo>
                  <a:pt x="545471" y="259590"/>
                </a:lnTo>
                <a:lnTo>
                  <a:pt x="520907" y="229566"/>
                </a:lnTo>
                <a:lnTo>
                  <a:pt x="520267" y="222246"/>
                </a:lnTo>
                <a:lnTo>
                  <a:pt x="520159" y="221008"/>
                </a:lnTo>
                <a:lnTo>
                  <a:pt x="538189" y="186071"/>
                </a:lnTo>
                <a:lnTo>
                  <a:pt x="608170" y="157009"/>
                </a:lnTo>
                <a:lnTo>
                  <a:pt x="608070" y="147087"/>
                </a:lnTo>
                <a:lnTo>
                  <a:pt x="606241" y="134303"/>
                </a:lnTo>
                <a:lnTo>
                  <a:pt x="600454" y="124677"/>
                </a:lnTo>
                <a:lnTo>
                  <a:pt x="590810" y="118901"/>
                </a:lnTo>
                <a:lnTo>
                  <a:pt x="577309" y="116976"/>
                </a:lnTo>
                <a:lnTo>
                  <a:pt x="637373" y="116976"/>
                </a:lnTo>
                <a:lnTo>
                  <a:pt x="641507" y="175164"/>
                </a:lnTo>
                <a:lnTo>
                  <a:pt x="608170" y="175164"/>
                </a:lnTo>
                <a:lnTo>
                  <a:pt x="585500" y="183946"/>
                </a:lnTo>
                <a:lnTo>
                  <a:pt x="553782" y="208254"/>
                </a:lnTo>
                <a:lnTo>
                  <a:pt x="553782" y="222246"/>
                </a:lnTo>
                <a:lnTo>
                  <a:pt x="556068" y="227999"/>
                </a:lnTo>
                <a:lnTo>
                  <a:pt x="565021" y="236933"/>
                </a:lnTo>
                <a:lnTo>
                  <a:pt x="570927" y="239162"/>
                </a:lnTo>
                <a:lnTo>
                  <a:pt x="666653" y="239162"/>
                </a:lnTo>
                <a:lnTo>
                  <a:pt x="666653" y="245715"/>
                </a:lnTo>
                <a:lnTo>
                  <a:pt x="607789" y="245715"/>
                </a:lnTo>
                <a:lnTo>
                  <a:pt x="596824" y="253072"/>
                </a:lnTo>
                <a:lnTo>
                  <a:pt x="585512" y="258325"/>
                </a:lnTo>
                <a:lnTo>
                  <a:pt x="573860" y="261477"/>
                </a:lnTo>
                <a:lnTo>
                  <a:pt x="561878" y="262527"/>
                </a:lnTo>
                <a:close/>
              </a:path>
              <a:path w="971550" h="347345">
                <a:moveTo>
                  <a:pt x="666653" y="239162"/>
                </a:moveTo>
                <a:lnTo>
                  <a:pt x="578166" y="239162"/>
                </a:lnTo>
                <a:lnTo>
                  <a:pt x="586149" y="238335"/>
                </a:lnTo>
                <a:lnTo>
                  <a:pt x="593811" y="235854"/>
                </a:lnTo>
                <a:lnTo>
                  <a:pt x="601151" y="231716"/>
                </a:lnTo>
                <a:lnTo>
                  <a:pt x="608170" y="225923"/>
                </a:lnTo>
                <a:lnTo>
                  <a:pt x="608170" y="175164"/>
                </a:lnTo>
                <a:lnTo>
                  <a:pt x="641507" y="175164"/>
                </a:lnTo>
                <a:lnTo>
                  <a:pt x="641507" y="235390"/>
                </a:lnTo>
                <a:lnTo>
                  <a:pt x="641740" y="235854"/>
                </a:lnTo>
                <a:lnTo>
                  <a:pt x="643357" y="238335"/>
                </a:lnTo>
                <a:lnTo>
                  <a:pt x="666653" y="238335"/>
                </a:lnTo>
                <a:lnTo>
                  <a:pt x="666653" y="239162"/>
                </a:lnTo>
                <a:close/>
              </a:path>
              <a:path w="971550" h="347345">
                <a:moveTo>
                  <a:pt x="666653" y="238335"/>
                </a:moveTo>
                <a:lnTo>
                  <a:pt x="651685" y="238335"/>
                </a:lnTo>
                <a:lnTo>
                  <a:pt x="657890" y="235390"/>
                </a:lnTo>
                <a:lnTo>
                  <a:pt x="666653" y="229342"/>
                </a:lnTo>
                <a:lnTo>
                  <a:pt x="666653" y="238335"/>
                </a:lnTo>
                <a:close/>
              </a:path>
              <a:path w="971550" h="347345">
                <a:moveTo>
                  <a:pt x="638459" y="262822"/>
                </a:moveTo>
                <a:lnTo>
                  <a:pt x="633411" y="262822"/>
                </a:lnTo>
                <a:lnTo>
                  <a:pt x="623674" y="261754"/>
                </a:lnTo>
                <a:lnTo>
                  <a:pt x="616171" y="258548"/>
                </a:lnTo>
                <a:lnTo>
                  <a:pt x="610881" y="253202"/>
                </a:lnTo>
                <a:lnTo>
                  <a:pt x="607789" y="245715"/>
                </a:lnTo>
                <a:lnTo>
                  <a:pt x="666653" y="245715"/>
                </a:lnTo>
                <a:lnTo>
                  <a:pt x="666653" y="250030"/>
                </a:lnTo>
                <a:lnTo>
                  <a:pt x="658842" y="254993"/>
                </a:lnTo>
                <a:lnTo>
                  <a:pt x="652723" y="258325"/>
                </a:lnTo>
                <a:lnTo>
                  <a:pt x="643317" y="261936"/>
                </a:lnTo>
                <a:lnTo>
                  <a:pt x="638459" y="262822"/>
                </a:lnTo>
                <a:close/>
              </a:path>
              <a:path w="971550" h="347345">
                <a:moveTo>
                  <a:pt x="718374" y="347061"/>
                </a:moveTo>
                <a:lnTo>
                  <a:pt x="680559" y="347061"/>
                </a:lnTo>
                <a:lnTo>
                  <a:pt x="738757" y="223236"/>
                </a:lnTo>
                <a:lnTo>
                  <a:pt x="672463" y="88696"/>
                </a:lnTo>
                <a:lnTo>
                  <a:pt x="711039" y="88696"/>
                </a:lnTo>
                <a:lnTo>
                  <a:pt x="757140" y="185289"/>
                </a:lnTo>
                <a:lnTo>
                  <a:pt x="794116" y="185289"/>
                </a:lnTo>
                <a:lnTo>
                  <a:pt x="718374" y="347061"/>
                </a:lnTo>
                <a:close/>
              </a:path>
              <a:path w="971550" h="347345">
                <a:moveTo>
                  <a:pt x="794116" y="185289"/>
                </a:moveTo>
                <a:lnTo>
                  <a:pt x="757140" y="185289"/>
                </a:lnTo>
                <a:lnTo>
                  <a:pt x="801241" y="88696"/>
                </a:lnTo>
                <a:lnTo>
                  <a:pt x="839341" y="88696"/>
                </a:lnTo>
                <a:lnTo>
                  <a:pt x="794116" y="185289"/>
                </a:lnTo>
                <a:close/>
              </a:path>
              <a:path w="971550" h="347345">
                <a:moveTo>
                  <a:pt x="966946" y="233657"/>
                </a:moveTo>
                <a:lnTo>
                  <a:pt x="916588" y="233657"/>
                </a:lnTo>
                <a:lnTo>
                  <a:pt x="922684" y="231923"/>
                </a:lnTo>
                <a:lnTo>
                  <a:pt x="927733" y="228447"/>
                </a:lnTo>
                <a:lnTo>
                  <a:pt x="932876" y="224980"/>
                </a:lnTo>
                <a:lnTo>
                  <a:pt x="935353" y="220808"/>
                </a:lnTo>
                <a:lnTo>
                  <a:pt x="935353" y="210987"/>
                </a:lnTo>
                <a:lnTo>
                  <a:pt x="894211" y="180554"/>
                </a:lnTo>
                <a:lnTo>
                  <a:pt x="882084" y="172450"/>
                </a:lnTo>
                <a:lnTo>
                  <a:pt x="856898" y="137712"/>
                </a:lnTo>
                <a:lnTo>
                  <a:pt x="856200" y="129920"/>
                </a:lnTo>
                <a:lnTo>
                  <a:pt x="857045" y="121691"/>
                </a:lnTo>
                <a:lnTo>
                  <a:pt x="857163" y="120544"/>
                </a:lnTo>
                <a:lnTo>
                  <a:pt x="889037" y="88400"/>
                </a:lnTo>
                <a:lnTo>
                  <a:pt x="910969" y="85277"/>
                </a:lnTo>
                <a:lnTo>
                  <a:pt x="922150" y="86057"/>
                </a:lnTo>
                <a:lnTo>
                  <a:pt x="923130" y="86057"/>
                </a:lnTo>
                <a:lnTo>
                  <a:pt x="936460" y="88812"/>
                </a:lnTo>
                <a:lnTo>
                  <a:pt x="949451" y="93229"/>
                </a:lnTo>
                <a:lnTo>
                  <a:pt x="962594" y="99412"/>
                </a:lnTo>
                <a:lnTo>
                  <a:pt x="962594" y="114747"/>
                </a:lnTo>
                <a:lnTo>
                  <a:pt x="906682" y="114747"/>
                </a:lnTo>
                <a:lnTo>
                  <a:pt x="901348" y="116128"/>
                </a:lnTo>
                <a:lnTo>
                  <a:pt x="897253" y="118909"/>
                </a:lnTo>
                <a:lnTo>
                  <a:pt x="893252" y="121691"/>
                </a:lnTo>
                <a:lnTo>
                  <a:pt x="891347" y="125358"/>
                </a:lnTo>
                <a:lnTo>
                  <a:pt x="891347" y="133892"/>
                </a:lnTo>
                <a:lnTo>
                  <a:pt x="916017" y="154333"/>
                </a:lnTo>
                <a:lnTo>
                  <a:pt x="928114" y="161181"/>
                </a:lnTo>
                <a:lnTo>
                  <a:pt x="946866" y="173627"/>
                </a:lnTo>
                <a:lnTo>
                  <a:pt x="960260" y="186706"/>
                </a:lnTo>
                <a:lnTo>
                  <a:pt x="968297" y="200416"/>
                </a:lnTo>
                <a:lnTo>
                  <a:pt x="970976" y="214759"/>
                </a:lnTo>
                <a:lnTo>
                  <a:pt x="970024" y="224038"/>
                </a:lnTo>
                <a:lnTo>
                  <a:pt x="969940" y="224850"/>
                </a:lnTo>
                <a:lnTo>
                  <a:pt x="966946" y="233657"/>
                </a:lnTo>
                <a:close/>
              </a:path>
              <a:path w="971550" h="347345">
                <a:moveTo>
                  <a:pt x="962594" y="132902"/>
                </a:moveTo>
                <a:lnTo>
                  <a:pt x="948199" y="124958"/>
                </a:lnTo>
                <a:lnTo>
                  <a:pt x="935162" y="119284"/>
                </a:lnTo>
                <a:lnTo>
                  <a:pt x="923482" y="115881"/>
                </a:lnTo>
                <a:lnTo>
                  <a:pt x="913159" y="114747"/>
                </a:lnTo>
                <a:lnTo>
                  <a:pt x="962594" y="114747"/>
                </a:lnTo>
                <a:lnTo>
                  <a:pt x="962594" y="132902"/>
                </a:lnTo>
                <a:close/>
              </a:path>
              <a:path w="971550" h="347345">
                <a:moveTo>
                  <a:pt x="912112" y="262822"/>
                </a:moveTo>
                <a:lnTo>
                  <a:pt x="871452" y="254905"/>
                </a:lnTo>
                <a:lnTo>
                  <a:pt x="854962" y="247497"/>
                </a:lnTo>
                <a:lnTo>
                  <a:pt x="854962" y="210987"/>
                </a:lnTo>
                <a:lnTo>
                  <a:pt x="862158" y="215852"/>
                </a:lnTo>
                <a:lnTo>
                  <a:pt x="869452" y="220186"/>
                </a:lnTo>
                <a:lnTo>
                  <a:pt x="909445" y="233657"/>
                </a:lnTo>
                <a:lnTo>
                  <a:pt x="966946" y="233657"/>
                </a:lnTo>
                <a:lnTo>
                  <a:pt x="966833" y="233991"/>
                </a:lnTo>
                <a:lnTo>
                  <a:pt x="935686" y="259477"/>
                </a:lnTo>
                <a:lnTo>
                  <a:pt x="924506" y="261986"/>
                </a:lnTo>
                <a:lnTo>
                  <a:pt x="912112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1398" y="308200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4126821"/>
            <a:ext cx="7148425" cy="3504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98596" y="4682201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574" y="4815601"/>
            <a:ext cx="10177842" cy="34750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1398" y="5367999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546" y="5498419"/>
            <a:ext cx="3103061" cy="35049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220194" y="5367999"/>
            <a:ext cx="3372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split_train_test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97400" y="5498419"/>
            <a:ext cx="1228090" cy="266700"/>
          </a:xfrm>
          <a:custGeom>
            <a:avLst/>
            <a:gdLst/>
            <a:ahLst/>
            <a:cxnLst/>
            <a:rect l="l" t="t" r="r" b="b"/>
            <a:pathLst>
              <a:path w="1228090" h="266700">
                <a:moveTo>
                  <a:pt x="58340" y="92125"/>
                </a:moveTo>
                <a:lnTo>
                  <a:pt x="24555" y="92125"/>
                </a:lnTo>
                <a:lnTo>
                  <a:pt x="24555" y="81857"/>
                </a:lnTo>
                <a:lnTo>
                  <a:pt x="34436" y="31826"/>
                </a:lnTo>
                <a:lnTo>
                  <a:pt x="72396" y="1275"/>
                </a:lnTo>
                <a:lnTo>
                  <a:pt x="84238" y="0"/>
                </a:lnTo>
                <a:lnTo>
                  <a:pt x="91277" y="0"/>
                </a:lnTo>
                <a:lnTo>
                  <a:pt x="99659" y="1142"/>
                </a:lnTo>
                <a:lnTo>
                  <a:pt x="109384" y="3428"/>
                </a:lnTo>
                <a:lnTo>
                  <a:pt x="109384" y="33489"/>
                </a:lnTo>
                <a:lnTo>
                  <a:pt x="93763" y="33489"/>
                </a:lnTo>
                <a:lnTo>
                  <a:pt x="84553" y="34159"/>
                </a:lnTo>
                <a:lnTo>
                  <a:pt x="58824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1228090" h="266700">
                <a:moveTo>
                  <a:pt x="109384" y="36461"/>
                </a:moveTo>
                <a:lnTo>
                  <a:pt x="103927" y="34480"/>
                </a:lnTo>
                <a:lnTo>
                  <a:pt x="98726" y="33489"/>
                </a:lnTo>
                <a:lnTo>
                  <a:pt x="109384" y="33489"/>
                </a:lnTo>
                <a:lnTo>
                  <a:pt x="109384" y="36461"/>
                </a:lnTo>
                <a:close/>
              </a:path>
              <a:path w="1228090" h="266700">
                <a:moveTo>
                  <a:pt x="88849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49" y="92125"/>
                </a:lnTo>
                <a:lnTo>
                  <a:pt x="88849" y="122634"/>
                </a:lnTo>
                <a:close/>
              </a:path>
              <a:path w="1228090" h="266700">
                <a:moveTo>
                  <a:pt x="58340" y="263280"/>
                </a:moveTo>
                <a:lnTo>
                  <a:pt x="24555" y="263280"/>
                </a:lnTo>
                <a:lnTo>
                  <a:pt x="24555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1228090" h="266700">
                <a:moveTo>
                  <a:pt x="172640" y="266251"/>
                </a:moveTo>
                <a:lnTo>
                  <a:pt x="136296" y="253775"/>
                </a:lnTo>
                <a:lnTo>
                  <a:pt x="116791" y="217773"/>
                </a:lnTo>
                <a:lnTo>
                  <a:pt x="115042" y="190204"/>
                </a:lnTo>
                <a:lnTo>
                  <a:pt x="115042" y="92125"/>
                </a:lnTo>
                <a:lnTo>
                  <a:pt x="148980" y="92125"/>
                </a:lnTo>
                <a:lnTo>
                  <a:pt x="148997" y="190204"/>
                </a:lnTo>
                <a:lnTo>
                  <a:pt x="149462" y="202213"/>
                </a:lnTo>
                <a:lnTo>
                  <a:pt x="174856" y="237454"/>
                </a:lnTo>
                <a:lnTo>
                  <a:pt x="183803" y="238124"/>
                </a:lnTo>
                <a:lnTo>
                  <a:pt x="258660" y="238124"/>
                </a:lnTo>
                <a:lnTo>
                  <a:pt x="258660" y="241553"/>
                </a:lnTo>
                <a:lnTo>
                  <a:pt x="224875" y="241553"/>
                </a:lnTo>
                <a:lnTo>
                  <a:pt x="219258" y="247039"/>
                </a:lnTo>
                <a:lnTo>
                  <a:pt x="213269" y="251895"/>
                </a:lnTo>
                <a:lnTo>
                  <a:pt x="180014" y="265749"/>
                </a:lnTo>
                <a:lnTo>
                  <a:pt x="181050" y="265749"/>
                </a:lnTo>
                <a:lnTo>
                  <a:pt x="172640" y="266251"/>
                </a:lnTo>
                <a:close/>
              </a:path>
              <a:path w="1228090" h="266700">
                <a:moveTo>
                  <a:pt x="258660" y="238124"/>
                </a:moveTo>
                <a:lnTo>
                  <a:pt x="183803" y="238124"/>
                </a:lnTo>
                <a:lnTo>
                  <a:pt x="195410" y="236645"/>
                </a:lnTo>
                <a:lnTo>
                  <a:pt x="206274" y="232097"/>
                </a:lnTo>
                <a:lnTo>
                  <a:pt x="215947" y="224815"/>
                </a:lnTo>
                <a:lnTo>
                  <a:pt x="224875" y="214464"/>
                </a:lnTo>
                <a:lnTo>
                  <a:pt x="224875" y="92125"/>
                </a:lnTo>
                <a:lnTo>
                  <a:pt x="258660" y="92125"/>
                </a:lnTo>
                <a:lnTo>
                  <a:pt x="258660" y="238124"/>
                </a:lnTo>
                <a:close/>
              </a:path>
              <a:path w="1228090" h="266700">
                <a:moveTo>
                  <a:pt x="258660" y="263280"/>
                </a:moveTo>
                <a:lnTo>
                  <a:pt x="224875" y="263280"/>
                </a:lnTo>
                <a:lnTo>
                  <a:pt x="224875" y="241553"/>
                </a:lnTo>
                <a:lnTo>
                  <a:pt x="258660" y="241553"/>
                </a:lnTo>
                <a:lnTo>
                  <a:pt x="258660" y="263280"/>
                </a:lnTo>
                <a:close/>
              </a:path>
              <a:path w="1228090" h="266700">
                <a:moveTo>
                  <a:pt x="438988" y="113852"/>
                </a:moveTo>
                <a:lnTo>
                  <a:pt x="340222" y="113852"/>
                </a:lnTo>
                <a:lnTo>
                  <a:pt x="351922" y="102850"/>
                </a:lnTo>
                <a:lnTo>
                  <a:pt x="364404" y="94992"/>
                </a:lnTo>
                <a:lnTo>
                  <a:pt x="377668" y="90277"/>
                </a:lnTo>
                <a:lnTo>
                  <a:pt x="391714" y="88706"/>
                </a:lnTo>
                <a:lnTo>
                  <a:pt x="399603" y="89227"/>
                </a:lnTo>
                <a:lnTo>
                  <a:pt x="433647" y="106897"/>
                </a:lnTo>
                <a:lnTo>
                  <a:pt x="438988" y="113852"/>
                </a:lnTo>
                <a:close/>
              </a:path>
              <a:path w="1228090" h="266700">
                <a:moveTo>
                  <a:pt x="340222" y="263280"/>
                </a:moveTo>
                <a:lnTo>
                  <a:pt x="305542" y="263280"/>
                </a:lnTo>
                <a:lnTo>
                  <a:pt x="305542" y="92125"/>
                </a:lnTo>
                <a:lnTo>
                  <a:pt x="340222" y="92125"/>
                </a:lnTo>
                <a:lnTo>
                  <a:pt x="340222" y="113852"/>
                </a:lnTo>
                <a:lnTo>
                  <a:pt x="438988" y="113852"/>
                </a:lnTo>
                <a:lnTo>
                  <a:pt x="440818" y="116985"/>
                </a:lnTo>
                <a:lnTo>
                  <a:pt x="380999" y="116985"/>
                </a:lnTo>
                <a:lnTo>
                  <a:pt x="369406" y="118491"/>
                </a:lnTo>
                <a:lnTo>
                  <a:pt x="358746" y="123010"/>
                </a:lnTo>
                <a:lnTo>
                  <a:pt x="349018" y="130543"/>
                </a:lnTo>
                <a:lnTo>
                  <a:pt x="340222" y="141093"/>
                </a:lnTo>
                <a:lnTo>
                  <a:pt x="340222" y="263280"/>
                </a:lnTo>
                <a:close/>
              </a:path>
              <a:path w="1228090" h="266700">
                <a:moveTo>
                  <a:pt x="449607" y="263280"/>
                </a:moveTo>
                <a:lnTo>
                  <a:pt x="415679" y="263280"/>
                </a:lnTo>
                <a:lnTo>
                  <a:pt x="415661" y="165353"/>
                </a:lnTo>
                <a:lnTo>
                  <a:pt x="415176" y="153631"/>
                </a:lnTo>
                <a:lnTo>
                  <a:pt x="397018" y="119805"/>
                </a:lnTo>
                <a:lnTo>
                  <a:pt x="380999" y="116985"/>
                </a:lnTo>
                <a:lnTo>
                  <a:pt x="440818" y="116985"/>
                </a:lnTo>
                <a:lnTo>
                  <a:pt x="449607" y="165353"/>
                </a:lnTo>
                <a:lnTo>
                  <a:pt x="449607" y="263280"/>
                </a:lnTo>
                <a:close/>
              </a:path>
              <a:path w="1228090" h="266700">
                <a:moveTo>
                  <a:pt x="575366" y="266251"/>
                </a:moveTo>
                <a:lnTo>
                  <a:pt x="524219" y="252858"/>
                </a:lnTo>
                <a:lnTo>
                  <a:pt x="493364" y="214574"/>
                </a:lnTo>
                <a:lnTo>
                  <a:pt x="487412" y="178593"/>
                </a:lnTo>
                <a:lnTo>
                  <a:pt x="488862" y="159403"/>
                </a:lnTo>
                <a:lnTo>
                  <a:pt x="510624" y="113556"/>
                </a:lnTo>
                <a:lnTo>
                  <a:pt x="553740" y="90259"/>
                </a:lnTo>
                <a:lnTo>
                  <a:pt x="571794" y="88706"/>
                </a:lnTo>
                <a:lnTo>
                  <a:pt x="580623" y="88706"/>
                </a:lnTo>
                <a:lnTo>
                  <a:pt x="621505" y="100612"/>
                </a:lnTo>
                <a:lnTo>
                  <a:pt x="621505" y="120405"/>
                </a:lnTo>
                <a:lnTo>
                  <a:pt x="573880" y="120405"/>
                </a:lnTo>
                <a:lnTo>
                  <a:pt x="562932" y="121409"/>
                </a:lnTo>
                <a:lnTo>
                  <a:pt x="529846" y="145069"/>
                </a:lnTo>
                <a:lnTo>
                  <a:pt x="521645" y="177555"/>
                </a:lnTo>
                <a:lnTo>
                  <a:pt x="522630" y="189981"/>
                </a:lnTo>
                <a:lnTo>
                  <a:pt x="546076" y="225933"/>
                </a:lnTo>
                <a:lnTo>
                  <a:pt x="580423" y="234552"/>
                </a:lnTo>
                <a:lnTo>
                  <a:pt x="625229" y="234552"/>
                </a:lnTo>
                <a:lnTo>
                  <a:pt x="625229" y="256726"/>
                </a:lnTo>
                <a:lnTo>
                  <a:pt x="612566" y="260895"/>
                </a:lnTo>
                <a:lnTo>
                  <a:pt x="600036" y="263871"/>
                </a:lnTo>
                <a:lnTo>
                  <a:pt x="587637" y="265656"/>
                </a:lnTo>
                <a:lnTo>
                  <a:pt x="575366" y="266251"/>
                </a:lnTo>
                <a:close/>
              </a:path>
              <a:path w="1228090" h="266700">
                <a:moveTo>
                  <a:pt x="621505" y="136778"/>
                </a:moveTo>
                <a:lnTo>
                  <a:pt x="608873" y="129615"/>
                </a:lnTo>
                <a:lnTo>
                  <a:pt x="596430" y="124421"/>
                </a:lnTo>
                <a:lnTo>
                  <a:pt x="584985" y="121409"/>
                </a:lnTo>
                <a:lnTo>
                  <a:pt x="573880" y="120405"/>
                </a:lnTo>
                <a:lnTo>
                  <a:pt x="621505" y="120405"/>
                </a:lnTo>
                <a:lnTo>
                  <a:pt x="621505" y="136778"/>
                </a:lnTo>
                <a:close/>
              </a:path>
              <a:path w="1228090" h="266700">
                <a:moveTo>
                  <a:pt x="625229" y="234552"/>
                </a:moveTo>
                <a:lnTo>
                  <a:pt x="580423" y="234552"/>
                </a:lnTo>
                <a:lnTo>
                  <a:pt x="590537" y="233846"/>
                </a:lnTo>
                <a:lnTo>
                  <a:pt x="601376" y="231728"/>
                </a:lnTo>
                <a:lnTo>
                  <a:pt x="612940" y="228195"/>
                </a:lnTo>
                <a:lnTo>
                  <a:pt x="625229" y="223246"/>
                </a:lnTo>
                <a:lnTo>
                  <a:pt x="625229" y="234552"/>
                </a:lnTo>
                <a:close/>
              </a:path>
              <a:path w="1228090" h="266700">
                <a:moveTo>
                  <a:pt x="757416" y="122634"/>
                </a:moveTo>
                <a:lnTo>
                  <a:pt x="639697" y="122634"/>
                </a:lnTo>
                <a:lnTo>
                  <a:pt x="639697" y="119214"/>
                </a:lnTo>
                <a:lnTo>
                  <a:pt x="703400" y="56702"/>
                </a:lnTo>
                <a:lnTo>
                  <a:pt x="703400" y="92125"/>
                </a:lnTo>
                <a:lnTo>
                  <a:pt x="757416" y="92125"/>
                </a:lnTo>
                <a:lnTo>
                  <a:pt x="757416" y="122634"/>
                </a:lnTo>
                <a:close/>
              </a:path>
              <a:path w="1228090" h="266700">
                <a:moveTo>
                  <a:pt x="723641" y="266251"/>
                </a:moveTo>
                <a:lnTo>
                  <a:pt x="684941" y="252716"/>
                </a:lnTo>
                <a:lnTo>
                  <a:pt x="669593" y="209216"/>
                </a:lnTo>
                <a:lnTo>
                  <a:pt x="669463" y="122634"/>
                </a:lnTo>
                <a:lnTo>
                  <a:pt x="703400" y="122634"/>
                </a:lnTo>
                <a:lnTo>
                  <a:pt x="703400" y="206577"/>
                </a:lnTo>
                <a:lnTo>
                  <a:pt x="704916" y="219404"/>
                </a:lnTo>
                <a:lnTo>
                  <a:pt x="709464" y="228566"/>
                </a:lnTo>
                <a:lnTo>
                  <a:pt x="717043" y="234063"/>
                </a:lnTo>
                <a:lnTo>
                  <a:pt x="727651" y="235895"/>
                </a:lnTo>
                <a:lnTo>
                  <a:pt x="766199" y="235895"/>
                </a:lnTo>
                <a:lnTo>
                  <a:pt x="766199" y="255240"/>
                </a:lnTo>
                <a:lnTo>
                  <a:pt x="756230" y="260059"/>
                </a:lnTo>
                <a:lnTo>
                  <a:pt x="745813" y="263500"/>
                </a:lnTo>
                <a:lnTo>
                  <a:pt x="734949" y="265564"/>
                </a:lnTo>
                <a:lnTo>
                  <a:pt x="723641" y="266251"/>
                </a:lnTo>
                <a:close/>
              </a:path>
              <a:path w="1228090" h="266700">
                <a:moveTo>
                  <a:pt x="766199" y="235895"/>
                </a:moveTo>
                <a:lnTo>
                  <a:pt x="727651" y="235895"/>
                </a:lnTo>
                <a:lnTo>
                  <a:pt x="736929" y="235133"/>
                </a:lnTo>
                <a:lnTo>
                  <a:pt x="746446" y="232845"/>
                </a:lnTo>
                <a:lnTo>
                  <a:pt x="756203" y="229032"/>
                </a:lnTo>
                <a:lnTo>
                  <a:pt x="766199" y="223694"/>
                </a:lnTo>
                <a:lnTo>
                  <a:pt x="766199" y="235895"/>
                </a:lnTo>
                <a:close/>
              </a:path>
              <a:path w="1228090" h="266700">
                <a:moveTo>
                  <a:pt x="813652" y="60131"/>
                </a:moveTo>
                <a:lnTo>
                  <a:pt x="802841" y="60131"/>
                </a:lnTo>
                <a:lnTo>
                  <a:pt x="798221" y="58150"/>
                </a:lnTo>
                <a:lnTo>
                  <a:pt x="794259" y="54178"/>
                </a:lnTo>
                <a:lnTo>
                  <a:pt x="790287" y="50110"/>
                </a:lnTo>
                <a:lnTo>
                  <a:pt x="788306" y="45396"/>
                </a:lnTo>
                <a:lnTo>
                  <a:pt x="788433" y="34480"/>
                </a:lnTo>
                <a:lnTo>
                  <a:pt x="790287" y="30165"/>
                </a:lnTo>
                <a:lnTo>
                  <a:pt x="798438" y="22031"/>
                </a:lnTo>
                <a:lnTo>
                  <a:pt x="802841" y="20097"/>
                </a:lnTo>
                <a:lnTo>
                  <a:pt x="813652" y="20097"/>
                </a:lnTo>
                <a:lnTo>
                  <a:pt x="818414" y="22031"/>
                </a:lnTo>
                <a:lnTo>
                  <a:pt x="826358" y="29765"/>
                </a:lnTo>
                <a:lnTo>
                  <a:pt x="828339" y="34480"/>
                </a:lnTo>
                <a:lnTo>
                  <a:pt x="828339" y="45396"/>
                </a:lnTo>
                <a:lnTo>
                  <a:pt x="826398" y="50110"/>
                </a:lnTo>
                <a:lnTo>
                  <a:pt x="822386" y="54178"/>
                </a:lnTo>
                <a:lnTo>
                  <a:pt x="818414" y="58150"/>
                </a:lnTo>
                <a:lnTo>
                  <a:pt x="813652" y="60131"/>
                </a:lnTo>
                <a:close/>
              </a:path>
              <a:path w="1228090" h="266700">
                <a:moveTo>
                  <a:pt x="825215" y="263280"/>
                </a:moveTo>
                <a:lnTo>
                  <a:pt x="791278" y="263280"/>
                </a:lnTo>
                <a:lnTo>
                  <a:pt x="791278" y="92125"/>
                </a:lnTo>
                <a:lnTo>
                  <a:pt x="825215" y="92125"/>
                </a:lnTo>
                <a:lnTo>
                  <a:pt x="825215" y="263280"/>
                </a:lnTo>
                <a:close/>
              </a:path>
              <a:path w="1228090" h="266700">
                <a:moveTo>
                  <a:pt x="954431" y="266251"/>
                </a:moveTo>
                <a:lnTo>
                  <a:pt x="903870" y="252275"/>
                </a:lnTo>
                <a:lnTo>
                  <a:pt x="870716" y="213461"/>
                </a:lnTo>
                <a:lnTo>
                  <a:pt x="864306" y="178593"/>
                </a:lnTo>
                <a:lnTo>
                  <a:pt x="865811" y="161994"/>
                </a:lnTo>
                <a:lnTo>
                  <a:pt x="865868" y="161366"/>
                </a:lnTo>
                <a:lnTo>
                  <a:pt x="870630" y="145372"/>
                </a:lnTo>
                <a:lnTo>
                  <a:pt x="870753" y="144959"/>
                </a:lnTo>
                <a:lnTo>
                  <a:pt x="904213" y="105830"/>
                </a:lnTo>
                <a:lnTo>
                  <a:pt x="955917" y="91677"/>
                </a:lnTo>
                <a:lnTo>
                  <a:pt x="974546" y="93251"/>
                </a:lnTo>
                <a:lnTo>
                  <a:pt x="991582" y="97969"/>
                </a:lnTo>
                <a:lnTo>
                  <a:pt x="1006936" y="105830"/>
                </a:lnTo>
                <a:lnTo>
                  <a:pt x="1020811" y="116985"/>
                </a:lnTo>
                <a:lnTo>
                  <a:pt x="1025213" y="122186"/>
                </a:lnTo>
                <a:lnTo>
                  <a:pt x="954136" y="122186"/>
                </a:lnTo>
                <a:lnTo>
                  <a:pt x="942481" y="123191"/>
                </a:lnTo>
                <a:lnTo>
                  <a:pt x="907287" y="146758"/>
                </a:lnTo>
                <a:lnTo>
                  <a:pt x="898509" y="178593"/>
                </a:lnTo>
                <a:lnTo>
                  <a:pt x="898573" y="180231"/>
                </a:lnTo>
                <a:lnTo>
                  <a:pt x="914278" y="218931"/>
                </a:lnTo>
                <a:lnTo>
                  <a:pt x="914398" y="219074"/>
                </a:lnTo>
                <a:lnTo>
                  <a:pt x="922895" y="225764"/>
                </a:lnTo>
                <a:lnTo>
                  <a:pt x="932662" y="230646"/>
                </a:lnTo>
                <a:lnTo>
                  <a:pt x="943577" y="233575"/>
                </a:lnTo>
                <a:lnTo>
                  <a:pt x="955622" y="234552"/>
                </a:lnTo>
                <a:lnTo>
                  <a:pt x="1026917" y="234552"/>
                </a:lnTo>
                <a:lnTo>
                  <a:pt x="1020516" y="241848"/>
                </a:lnTo>
                <a:lnTo>
                  <a:pt x="1006560" y="252525"/>
                </a:lnTo>
                <a:lnTo>
                  <a:pt x="991120" y="260041"/>
                </a:lnTo>
                <a:lnTo>
                  <a:pt x="991311" y="260041"/>
                </a:lnTo>
                <a:lnTo>
                  <a:pt x="973622" y="264699"/>
                </a:lnTo>
                <a:lnTo>
                  <a:pt x="973859" y="264699"/>
                </a:lnTo>
                <a:lnTo>
                  <a:pt x="954431" y="266251"/>
                </a:lnTo>
                <a:close/>
              </a:path>
              <a:path w="1228090" h="266700">
                <a:moveTo>
                  <a:pt x="1026917" y="234552"/>
                </a:moveTo>
                <a:lnTo>
                  <a:pt x="955622" y="234552"/>
                </a:lnTo>
                <a:lnTo>
                  <a:pt x="967493" y="233575"/>
                </a:lnTo>
                <a:lnTo>
                  <a:pt x="978246" y="230646"/>
                </a:lnTo>
                <a:lnTo>
                  <a:pt x="1008344" y="200959"/>
                </a:lnTo>
                <a:lnTo>
                  <a:pt x="1011209" y="190753"/>
                </a:lnTo>
                <a:lnTo>
                  <a:pt x="1011329" y="190325"/>
                </a:lnTo>
                <a:lnTo>
                  <a:pt x="1012185" y="180231"/>
                </a:lnTo>
                <a:lnTo>
                  <a:pt x="1012261" y="179336"/>
                </a:lnTo>
                <a:lnTo>
                  <a:pt x="1012324" y="178593"/>
                </a:lnTo>
                <a:lnTo>
                  <a:pt x="1011314" y="167175"/>
                </a:lnTo>
                <a:lnTo>
                  <a:pt x="1011292" y="166922"/>
                </a:lnTo>
                <a:lnTo>
                  <a:pt x="987009" y="131231"/>
                </a:lnTo>
                <a:lnTo>
                  <a:pt x="954136" y="122186"/>
                </a:lnTo>
                <a:lnTo>
                  <a:pt x="1025213" y="122186"/>
                </a:lnTo>
                <a:lnTo>
                  <a:pt x="1032139" y="130369"/>
                </a:lnTo>
                <a:lnTo>
                  <a:pt x="1040232" y="145372"/>
                </a:lnTo>
                <a:lnTo>
                  <a:pt x="1045090" y="161994"/>
                </a:lnTo>
                <a:lnTo>
                  <a:pt x="1046564" y="178593"/>
                </a:lnTo>
                <a:lnTo>
                  <a:pt x="1046630" y="179336"/>
                </a:lnTo>
                <a:lnTo>
                  <a:pt x="1031974" y="228788"/>
                </a:lnTo>
                <a:lnTo>
                  <a:pt x="1026917" y="234552"/>
                </a:lnTo>
                <a:close/>
              </a:path>
              <a:path w="1228090" h="266700">
                <a:moveTo>
                  <a:pt x="1216987" y="113852"/>
                </a:moveTo>
                <a:lnTo>
                  <a:pt x="1118213" y="113852"/>
                </a:lnTo>
                <a:lnTo>
                  <a:pt x="1129918" y="102850"/>
                </a:lnTo>
                <a:lnTo>
                  <a:pt x="1142403" y="94992"/>
                </a:lnTo>
                <a:lnTo>
                  <a:pt x="1155668" y="90277"/>
                </a:lnTo>
                <a:lnTo>
                  <a:pt x="1169715" y="88706"/>
                </a:lnTo>
                <a:lnTo>
                  <a:pt x="1177602" y="89227"/>
                </a:lnTo>
                <a:lnTo>
                  <a:pt x="1211644" y="106897"/>
                </a:lnTo>
                <a:lnTo>
                  <a:pt x="1216987" y="113852"/>
                </a:lnTo>
                <a:close/>
              </a:path>
              <a:path w="1228090" h="266700">
                <a:moveTo>
                  <a:pt x="1118213" y="263280"/>
                </a:moveTo>
                <a:lnTo>
                  <a:pt x="1083542" y="263280"/>
                </a:lnTo>
                <a:lnTo>
                  <a:pt x="1083542" y="92125"/>
                </a:lnTo>
                <a:lnTo>
                  <a:pt x="1118213" y="92125"/>
                </a:lnTo>
                <a:lnTo>
                  <a:pt x="1118213" y="113852"/>
                </a:lnTo>
                <a:lnTo>
                  <a:pt x="1216987" y="113852"/>
                </a:lnTo>
                <a:lnTo>
                  <a:pt x="1218817" y="116985"/>
                </a:lnTo>
                <a:lnTo>
                  <a:pt x="1158999" y="116985"/>
                </a:lnTo>
                <a:lnTo>
                  <a:pt x="1147407" y="118491"/>
                </a:lnTo>
                <a:lnTo>
                  <a:pt x="1136745" y="123010"/>
                </a:lnTo>
                <a:lnTo>
                  <a:pt x="1127014" y="130543"/>
                </a:lnTo>
                <a:lnTo>
                  <a:pt x="1118213" y="141093"/>
                </a:lnTo>
                <a:lnTo>
                  <a:pt x="1118213" y="263280"/>
                </a:lnTo>
                <a:close/>
              </a:path>
              <a:path w="1228090" h="266700">
                <a:moveTo>
                  <a:pt x="1227608" y="263280"/>
                </a:moveTo>
                <a:lnTo>
                  <a:pt x="1193670" y="263280"/>
                </a:lnTo>
                <a:lnTo>
                  <a:pt x="1193652" y="165353"/>
                </a:lnTo>
                <a:lnTo>
                  <a:pt x="1193168" y="153631"/>
                </a:lnTo>
                <a:lnTo>
                  <a:pt x="1175014" y="119805"/>
                </a:lnTo>
                <a:lnTo>
                  <a:pt x="1158999" y="116985"/>
                </a:lnTo>
                <a:lnTo>
                  <a:pt x="1218817" y="116985"/>
                </a:lnTo>
                <a:lnTo>
                  <a:pt x="1227608" y="165353"/>
                </a:lnTo>
                <a:lnTo>
                  <a:pt x="1227608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6574" y="6184217"/>
            <a:ext cx="5231072" cy="26625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7138" y="6869720"/>
            <a:ext cx="10212046" cy="35078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6842" y="7559244"/>
            <a:ext cx="2210090" cy="34706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98596" y="5825198"/>
            <a:ext cx="255904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70021" y="8245042"/>
            <a:ext cx="4056565" cy="262822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929" y="2069429"/>
            <a:ext cx="604137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441023"/>
            <a:ext cx="3753398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588" y="4130250"/>
            <a:ext cx="6310080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9371" y="4815601"/>
            <a:ext cx="7890442" cy="34750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3082004"/>
            <a:ext cx="255904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1546" y="5501848"/>
            <a:ext cx="2693035" cy="347345"/>
          </a:xfrm>
          <a:custGeom>
            <a:avLst/>
            <a:gdLst/>
            <a:ahLst/>
            <a:cxnLst/>
            <a:rect l="l" t="t" r="r" b="b"/>
            <a:pathLst>
              <a:path w="2693035" h="347345">
                <a:moveTo>
                  <a:pt x="150762" y="259403"/>
                </a:moveTo>
                <a:lnTo>
                  <a:pt x="0" y="259403"/>
                </a:lnTo>
                <a:lnTo>
                  <a:pt x="0" y="0"/>
                </a:lnTo>
                <a:lnTo>
                  <a:pt x="147340" y="0"/>
                </a:lnTo>
                <a:lnTo>
                  <a:pt x="147340" y="33032"/>
                </a:lnTo>
                <a:lnTo>
                  <a:pt x="37207" y="33032"/>
                </a:lnTo>
                <a:lnTo>
                  <a:pt x="37207" y="112366"/>
                </a:lnTo>
                <a:lnTo>
                  <a:pt x="143618" y="112366"/>
                </a:lnTo>
                <a:lnTo>
                  <a:pt x="143618" y="145551"/>
                </a:lnTo>
                <a:lnTo>
                  <a:pt x="37207" y="145551"/>
                </a:lnTo>
                <a:lnTo>
                  <a:pt x="37207" y="226361"/>
                </a:lnTo>
                <a:lnTo>
                  <a:pt x="150762" y="226361"/>
                </a:lnTo>
                <a:lnTo>
                  <a:pt x="150762" y="259403"/>
                </a:lnTo>
                <a:close/>
              </a:path>
              <a:path w="2693035" h="347345">
                <a:moveTo>
                  <a:pt x="251668" y="262822"/>
                </a:moveTo>
                <a:lnTo>
                  <a:pt x="240357" y="262822"/>
                </a:lnTo>
                <a:lnTo>
                  <a:pt x="162966" y="88696"/>
                </a:lnTo>
                <a:lnTo>
                  <a:pt x="199876" y="88696"/>
                </a:lnTo>
                <a:lnTo>
                  <a:pt x="246012" y="193919"/>
                </a:lnTo>
                <a:lnTo>
                  <a:pt x="281526" y="193919"/>
                </a:lnTo>
                <a:lnTo>
                  <a:pt x="251668" y="262822"/>
                </a:lnTo>
                <a:close/>
              </a:path>
              <a:path w="2693035" h="347345">
                <a:moveTo>
                  <a:pt x="281526" y="193919"/>
                </a:moveTo>
                <a:lnTo>
                  <a:pt x="246012" y="193919"/>
                </a:lnTo>
                <a:lnTo>
                  <a:pt x="290511" y="88696"/>
                </a:lnTo>
                <a:lnTo>
                  <a:pt x="327124" y="88696"/>
                </a:lnTo>
                <a:lnTo>
                  <a:pt x="281526" y="193919"/>
                </a:lnTo>
                <a:close/>
              </a:path>
              <a:path w="2693035" h="347345">
                <a:moveTo>
                  <a:pt x="428513" y="262527"/>
                </a:moveTo>
                <a:lnTo>
                  <a:pt x="382673" y="250773"/>
                </a:lnTo>
                <a:lnTo>
                  <a:pt x="354646" y="219110"/>
                </a:lnTo>
                <a:lnTo>
                  <a:pt x="344276" y="173383"/>
                </a:lnTo>
                <a:lnTo>
                  <a:pt x="345662" y="154730"/>
                </a:lnTo>
                <a:lnTo>
                  <a:pt x="366451" y="109832"/>
                </a:lnTo>
                <a:lnTo>
                  <a:pt x="407236" y="86764"/>
                </a:lnTo>
                <a:lnTo>
                  <a:pt x="407592" y="86764"/>
                </a:lnTo>
                <a:lnTo>
                  <a:pt x="423903" y="85277"/>
                </a:lnTo>
                <a:lnTo>
                  <a:pt x="467237" y="98670"/>
                </a:lnTo>
                <a:lnTo>
                  <a:pt x="482100" y="114747"/>
                </a:lnTo>
                <a:lnTo>
                  <a:pt x="423903" y="114747"/>
                </a:lnTo>
                <a:lnTo>
                  <a:pt x="415222" y="115435"/>
                </a:lnTo>
                <a:lnTo>
                  <a:pt x="384422" y="139001"/>
                </a:lnTo>
                <a:lnTo>
                  <a:pt x="378953" y="157009"/>
                </a:lnTo>
                <a:lnTo>
                  <a:pt x="497404" y="157009"/>
                </a:lnTo>
                <a:lnTo>
                  <a:pt x="498465" y="172935"/>
                </a:lnTo>
                <a:lnTo>
                  <a:pt x="498465" y="177250"/>
                </a:lnTo>
                <a:lnTo>
                  <a:pt x="378209" y="177250"/>
                </a:lnTo>
                <a:lnTo>
                  <a:pt x="379678" y="188907"/>
                </a:lnTo>
                <a:lnTo>
                  <a:pt x="402719" y="222707"/>
                </a:lnTo>
                <a:lnTo>
                  <a:pt x="433723" y="230828"/>
                </a:lnTo>
                <a:lnTo>
                  <a:pt x="495483" y="230828"/>
                </a:lnTo>
                <a:lnTo>
                  <a:pt x="495483" y="243029"/>
                </a:lnTo>
                <a:lnTo>
                  <a:pt x="456528" y="260016"/>
                </a:lnTo>
                <a:lnTo>
                  <a:pt x="438522" y="262248"/>
                </a:lnTo>
                <a:lnTo>
                  <a:pt x="428513" y="262527"/>
                </a:lnTo>
                <a:close/>
              </a:path>
              <a:path w="2693035" h="347345">
                <a:moveTo>
                  <a:pt x="497404" y="157009"/>
                </a:moveTo>
                <a:lnTo>
                  <a:pt x="464975" y="157009"/>
                </a:lnTo>
                <a:lnTo>
                  <a:pt x="463776" y="147410"/>
                </a:lnTo>
                <a:lnTo>
                  <a:pt x="461367" y="139001"/>
                </a:lnTo>
                <a:lnTo>
                  <a:pt x="423903" y="114747"/>
                </a:lnTo>
                <a:lnTo>
                  <a:pt x="482100" y="114747"/>
                </a:lnTo>
                <a:lnTo>
                  <a:pt x="487077" y="122010"/>
                </a:lnTo>
                <a:lnTo>
                  <a:pt x="493402" y="136958"/>
                </a:lnTo>
                <a:lnTo>
                  <a:pt x="497199" y="153933"/>
                </a:lnTo>
                <a:lnTo>
                  <a:pt x="497404" y="157009"/>
                </a:lnTo>
                <a:close/>
              </a:path>
              <a:path w="2693035" h="347345">
                <a:moveTo>
                  <a:pt x="495483" y="230828"/>
                </a:moveTo>
                <a:lnTo>
                  <a:pt x="433723" y="230828"/>
                </a:lnTo>
                <a:lnTo>
                  <a:pt x="450142" y="229526"/>
                </a:lnTo>
                <a:lnTo>
                  <a:pt x="465907" y="225620"/>
                </a:lnTo>
                <a:lnTo>
                  <a:pt x="481021" y="219110"/>
                </a:lnTo>
                <a:lnTo>
                  <a:pt x="495483" y="209997"/>
                </a:lnTo>
                <a:lnTo>
                  <a:pt x="495483" y="230828"/>
                </a:lnTo>
                <a:close/>
              </a:path>
              <a:path w="2693035" h="347345">
                <a:moveTo>
                  <a:pt x="588271" y="127987"/>
                </a:moveTo>
                <a:lnTo>
                  <a:pt x="571426" y="127987"/>
                </a:lnTo>
                <a:lnTo>
                  <a:pt x="573360" y="125015"/>
                </a:lnTo>
                <a:lnTo>
                  <a:pt x="585638" y="107627"/>
                </a:lnTo>
                <a:lnTo>
                  <a:pt x="597915" y="95209"/>
                </a:lnTo>
                <a:lnTo>
                  <a:pt x="610192" y="87759"/>
                </a:lnTo>
                <a:lnTo>
                  <a:pt x="622470" y="85277"/>
                </a:lnTo>
                <a:lnTo>
                  <a:pt x="632109" y="86486"/>
                </a:lnTo>
                <a:lnTo>
                  <a:pt x="641969" y="90113"/>
                </a:lnTo>
                <a:lnTo>
                  <a:pt x="652052" y="96158"/>
                </a:lnTo>
                <a:lnTo>
                  <a:pt x="662361" y="104622"/>
                </a:lnTo>
                <a:lnTo>
                  <a:pt x="654503" y="117719"/>
                </a:lnTo>
                <a:lnTo>
                  <a:pt x="611755" y="117719"/>
                </a:lnTo>
                <a:lnTo>
                  <a:pt x="603839" y="118696"/>
                </a:lnTo>
                <a:lnTo>
                  <a:pt x="596465" y="121626"/>
                </a:lnTo>
                <a:lnTo>
                  <a:pt x="589630" y="126511"/>
                </a:lnTo>
                <a:lnTo>
                  <a:pt x="588271" y="127987"/>
                </a:lnTo>
                <a:close/>
              </a:path>
              <a:path w="2693035" h="347345">
                <a:moveTo>
                  <a:pt x="571426" y="259851"/>
                </a:moveTo>
                <a:lnTo>
                  <a:pt x="537346" y="259851"/>
                </a:lnTo>
                <a:lnTo>
                  <a:pt x="537346" y="88696"/>
                </a:lnTo>
                <a:lnTo>
                  <a:pt x="571426" y="88696"/>
                </a:lnTo>
                <a:lnTo>
                  <a:pt x="571426" y="127987"/>
                </a:lnTo>
                <a:lnTo>
                  <a:pt x="588271" y="127987"/>
                </a:lnTo>
                <a:lnTo>
                  <a:pt x="571426" y="170401"/>
                </a:lnTo>
                <a:lnTo>
                  <a:pt x="571426" y="259851"/>
                </a:lnTo>
                <a:close/>
              </a:path>
              <a:path w="2693035" h="347345">
                <a:moveTo>
                  <a:pt x="707862" y="347061"/>
                </a:moveTo>
                <a:lnTo>
                  <a:pt x="670057" y="347061"/>
                </a:lnTo>
                <a:lnTo>
                  <a:pt x="728255" y="223236"/>
                </a:lnTo>
                <a:lnTo>
                  <a:pt x="662028" y="88696"/>
                </a:lnTo>
                <a:lnTo>
                  <a:pt x="700566" y="88696"/>
                </a:lnTo>
                <a:lnTo>
                  <a:pt x="746705" y="185289"/>
                </a:lnTo>
                <a:lnTo>
                  <a:pt x="783622" y="185289"/>
                </a:lnTo>
                <a:lnTo>
                  <a:pt x="707862" y="347061"/>
                </a:lnTo>
                <a:close/>
              </a:path>
              <a:path w="2693035" h="347345">
                <a:moveTo>
                  <a:pt x="783622" y="185289"/>
                </a:moveTo>
                <a:lnTo>
                  <a:pt x="746705" y="185289"/>
                </a:lnTo>
                <a:lnTo>
                  <a:pt x="790758" y="88696"/>
                </a:lnTo>
                <a:lnTo>
                  <a:pt x="828858" y="88696"/>
                </a:lnTo>
                <a:lnTo>
                  <a:pt x="783622" y="185289"/>
                </a:lnTo>
                <a:close/>
              </a:path>
              <a:path w="2693035" h="347345">
                <a:moveTo>
                  <a:pt x="644502" y="134387"/>
                </a:moveTo>
                <a:lnTo>
                  <a:pt x="635870" y="127094"/>
                </a:lnTo>
                <a:lnTo>
                  <a:pt x="627535" y="121885"/>
                </a:lnTo>
                <a:lnTo>
                  <a:pt x="619331" y="118696"/>
                </a:lnTo>
                <a:lnTo>
                  <a:pt x="619018" y="118696"/>
                </a:lnTo>
                <a:lnTo>
                  <a:pt x="611755" y="117719"/>
                </a:lnTo>
                <a:lnTo>
                  <a:pt x="654503" y="117719"/>
                </a:lnTo>
                <a:lnTo>
                  <a:pt x="644502" y="134387"/>
                </a:lnTo>
                <a:close/>
              </a:path>
              <a:path w="2693035" h="347345">
                <a:moveTo>
                  <a:pt x="946615" y="119205"/>
                </a:moveTo>
                <a:lnTo>
                  <a:pt x="828896" y="119205"/>
                </a:lnTo>
                <a:lnTo>
                  <a:pt x="828896" y="115785"/>
                </a:lnTo>
                <a:lnTo>
                  <a:pt x="892599" y="53273"/>
                </a:lnTo>
                <a:lnTo>
                  <a:pt x="892599" y="88696"/>
                </a:lnTo>
                <a:lnTo>
                  <a:pt x="946615" y="88696"/>
                </a:lnTo>
                <a:lnTo>
                  <a:pt x="946615" y="119205"/>
                </a:lnTo>
                <a:close/>
              </a:path>
              <a:path w="2693035" h="347345">
                <a:moveTo>
                  <a:pt x="912839" y="262822"/>
                </a:moveTo>
                <a:lnTo>
                  <a:pt x="874139" y="249287"/>
                </a:lnTo>
                <a:lnTo>
                  <a:pt x="858792" y="205787"/>
                </a:lnTo>
                <a:lnTo>
                  <a:pt x="858661" y="119205"/>
                </a:lnTo>
                <a:lnTo>
                  <a:pt x="892599" y="119205"/>
                </a:lnTo>
                <a:lnTo>
                  <a:pt x="892599" y="203148"/>
                </a:lnTo>
                <a:lnTo>
                  <a:pt x="894115" y="215975"/>
                </a:lnTo>
                <a:lnTo>
                  <a:pt x="898663" y="225137"/>
                </a:lnTo>
                <a:lnTo>
                  <a:pt x="906241" y="230634"/>
                </a:lnTo>
                <a:lnTo>
                  <a:pt x="916849" y="232466"/>
                </a:lnTo>
                <a:lnTo>
                  <a:pt x="955397" y="232466"/>
                </a:lnTo>
                <a:lnTo>
                  <a:pt x="955397" y="251811"/>
                </a:lnTo>
                <a:lnTo>
                  <a:pt x="945428" y="256630"/>
                </a:lnTo>
                <a:lnTo>
                  <a:pt x="935011" y="260071"/>
                </a:lnTo>
                <a:lnTo>
                  <a:pt x="924148" y="262135"/>
                </a:lnTo>
                <a:lnTo>
                  <a:pt x="912839" y="262822"/>
                </a:lnTo>
                <a:close/>
              </a:path>
              <a:path w="2693035" h="347345">
                <a:moveTo>
                  <a:pt x="955397" y="232466"/>
                </a:moveTo>
                <a:lnTo>
                  <a:pt x="916849" y="232466"/>
                </a:lnTo>
                <a:lnTo>
                  <a:pt x="926127" y="231704"/>
                </a:lnTo>
                <a:lnTo>
                  <a:pt x="935645" y="229416"/>
                </a:lnTo>
                <a:lnTo>
                  <a:pt x="945401" y="225603"/>
                </a:lnTo>
                <a:lnTo>
                  <a:pt x="955397" y="220265"/>
                </a:lnTo>
                <a:lnTo>
                  <a:pt x="955397" y="232466"/>
                </a:lnTo>
                <a:close/>
              </a:path>
              <a:path w="2693035" h="347345">
                <a:moveTo>
                  <a:pt x="1002850" y="56702"/>
                </a:moveTo>
                <a:lnTo>
                  <a:pt x="992040" y="56702"/>
                </a:lnTo>
                <a:lnTo>
                  <a:pt x="987420" y="54721"/>
                </a:lnTo>
                <a:lnTo>
                  <a:pt x="983458" y="50749"/>
                </a:lnTo>
                <a:lnTo>
                  <a:pt x="979486" y="46681"/>
                </a:lnTo>
                <a:lnTo>
                  <a:pt x="977505" y="41967"/>
                </a:lnTo>
                <a:lnTo>
                  <a:pt x="977631" y="31051"/>
                </a:lnTo>
                <a:lnTo>
                  <a:pt x="979486" y="26736"/>
                </a:lnTo>
                <a:lnTo>
                  <a:pt x="987637" y="18602"/>
                </a:lnTo>
                <a:lnTo>
                  <a:pt x="992040" y="16668"/>
                </a:lnTo>
                <a:lnTo>
                  <a:pt x="1002850" y="16668"/>
                </a:lnTo>
                <a:lnTo>
                  <a:pt x="1007613" y="18602"/>
                </a:lnTo>
                <a:lnTo>
                  <a:pt x="1015547" y="26336"/>
                </a:lnTo>
                <a:lnTo>
                  <a:pt x="1017538" y="31051"/>
                </a:lnTo>
                <a:lnTo>
                  <a:pt x="1017538" y="41967"/>
                </a:lnTo>
                <a:lnTo>
                  <a:pt x="1015587" y="46681"/>
                </a:lnTo>
                <a:lnTo>
                  <a:pt x="1011580" y="50749"/>
                </a:lnTo>
                <a:lnTo>
                  <a:pt x="1007613" y="54721"/>
                </a:lnTo>
                <a:lnTo>
                  <a:pt x="1002850" y="56702"/>
                </a:lnTo>
                <a:close/>
              </a:path>
              <a:path w="2693035" h="347345">
                <a:moveTo>
                  <a:pt x="1014414" y="259851"/>
                </a:moveTo>
                <a:lnTo>
                  <a:pt x="980476" y="259851"/>
                </a:lnTo>
                <a:lnTo>
                  <a:pt x="980476" y="88696"/>
                </a:lnTo>
                <a:lnTo>
                  <a:pt x="1014414" y="88696"/>
                </a:lnTo>
                <a:lnTo>
                  <a:pt x="1014414" y="259851"/>
                </a:lnTo>
                <a:close/>
              </a:path>
              <a:path w="2693035" h="347345">
                <a:moveTo>
                  <a:pt x="1231006" y="116233"/>
                </a:moveTo>
                <a:lnTo>
                  <a:pt x="1196760" y="116233"/>
                </a:lnTo>
                <a:lnTo>
                  <a:pt x="1210462" y="102558"/>
                </a:lnTo>
                <a:lnTo>
                  <a:pt x="1224479" y="92792"/>
                </a:lnTo>
                <a:lnTo>
                  <a:pt x="1238907" y="86895"/>
                </a:lnTo>
                <a:lnTo>
                  <a:pt x="1239104" y="86895"/>
                </a:lnTo>
                <a:lnTo>
                  <a:pt x="1253462" y="84981"/>
                </a:lnTo>
                <a:lnTo>
                  <a:pt x="1294391" y="103279"/>
                </a:lnTo>
                <a:lnTo>
                  <a:pt x="1301772" y="114262"/>
                </a:lnTo>
                <a:lnTo>
                  <a:pt x="1243189" y="114262"/>
                </a:lnTo>
                <a:lnTo>
                  <a:pt x="1232519" y="115630"/>
                </a:lnTo>
                <a:lnTo>
                  <a:pt x="1231006" y="116233"/>
                </a:lnTo>
                <a:close/>
              </a:path>
              <a:path w="2693035" h="347345">
                <a:moveTo>
                  <a:pt x="1193082" y="111175"/>
                </a:moveTo>
                <a:lnTo>
                  <a:pt x="1095710" y="111175"/>
                </a:lnTo>
                <a:lnTo>
                  <a:pt x="1108581" y="99843"/>
                </a:lnTo>
                <a:lnTo>
                  <a:pt x="1121304" y="91750"/>
                </a:lnTo>
                <a:lnTo>
                  <a:pt x="1133880" y="86895"/>
                </a:lnTo>
                <a:lnTo>
                  <a:pt x="1146306" y="85277"/>
                </a:lnTo>
                <a:lnTo>
                  <a:pt x="1161685" y="87211"/>
                </a:lnTo>
                <a:lnTo>
                  <a:pt x="1175219" y="93015"/>
                </a:lnTo>
                <a:lnTo>
                  <a:pt x="1186910" y="102688"/>
                </a:lnTo>
                <a:lnTo>
                  <a:pt x="1193082" y="111175"/>
                </a:lnTo>
                <a:close/>
              </a:path>
              <a:path w="2693035" h="347345">
                <a:moveTo>
                  <a:pt x="1095710" y="259851"/>
                </a:moveTo>
                <a:lnTo>
                  <a:pt x="1061772" y="259851"/>
                </a:lnTo>
                <a:lnTo>
                  <a:pt x="1061772" y="88696"/>
                </a:lnTo>
                <a:lnTo>
                  <a:pt x="1095710" y="88696"/>
                </a:lnTo>
                <a:lnTo>
                  <a:pt x="1095710" y="111175"/>
                </a:lnTo>
                <a:lnTo>
                  <a:pt x="1193082" y="111175"/>
                </a:lnTo>
                <a:lnTo>
                  <a:pt x="1194814" y="113556"/>
                </a:lnTo>
                <a:lnTo>
                  <a:pt x="1128247" y="113556"/>
                </a:lnTo>
                <a:lnTo>
                  <a:pt x="1121751" y="115185"/>
                </a:lnTo>
                <a:lnTo>
                  <a:pt x="1095710" y="135578"/>
                </a:lnTo>
                <a:lnTo>
                  <a:pt x="1095710" y="259851"/>
                </a:lnTo>
                <a:close/>
              </a:path>
              <a:path w="2693035" h="347345">
                <a:moveTo>
                  <a:pt x="1203609" y="259851"/>
                </a:moveTo>
                <a:lnTo>
                  <a:pt x="1169528" y="259851"/>
                </a:lnTo>
                <a:lnTo>
                  <a:pt x="1169528" y="164601"/>
                </a:lnTo>
                <a:lnTo>
                  <a:pt x="1169053" y="151456"/>
                </a:lnTo>
                <a:lnTo>
                  <a:pt x="1167741" y="141319"/>
                </a:lnTo>
                <a:lnTo>
                  <a:pt x="1167629" y="140452"/>
                </a:lnTo>
                <a:lnTo>
                  <a:pt x="1165379" y="132046"/>
                </a:lnTo>
                <a:lnTo>
                  <a:pt x="1135295" y="113556"/>
                </a:lnTo>
                <a:lnTo>
                  <a:pt x="1194814" y="113556"/>
                </a:lnTo>
                <a:lnTo>
                  <a:pt x="1196760" y="116233"/>
                </a:lnTo>
                <a:lnTo>
                  <a:pt x="1231006" y="116233"/>
                </a:lnTo>
                <a:lnTo>
                  <a:pt x="1222511" y="119620"/>
                </a:lnTo>
                <a:lnTo>
                  <a:pt x="1212919" y="126239"/>
                </a:lnTo>
                <a:lnTo>
                  <a:pt x="1203609" y="135578"/>
                </a:lnTo>
                <a:lnTo>
                  <a:pt x="1203609" y="259851"/>
                </a:lnTo>
                <a:close/>
              </a:path>
              <a:path w="2693035" h="347345">
                <a:moveTo>
                  <a:pt x="1310612" y="259851"/>
                </a:moveTo>
                <a:lnTo>
                  <a:pt x="1276684" y="259851"/>
                </a:lnTo>
                <a:lnTo>
                  <a:pt x="1276684" y="158495"/>
                </a:lnTo>
                <a:lnTo>
                  <a:pt x="1276134" y="148413"/>
                </a:lnTo>
                <a:lnTo>
                  <a:pt x="1250602" y="115015"/>
                </a:lnTo>
                <a:lnTo>
                  <a:pt x="1242499" y="114262"/>
                </a:lnTo>
                <a:lnTo>
                  <a:pt x="1301772" y="114262"/>
                </a:lnTo>
                <a:lnTo>
                  <a:pt x="1306559" y="126239"/>
                </a:lnTo>
                <a:lnTo>
                  <a:pt x="1309599" y="141319"/>
                </a:lnTo>
                <a:lnTo>
                  <a:pt x="1310594" y="158495"/>
                </a:lnTo>
                <a:lnTo>
                  <a:pt x="1310612" y="259851"/>
                </a:lnTo>
                <a:close/>
              </a:path>
              <a:path w="2693035" h="347345">
                <a:moveTo>
                  <a:pt x="1432913" y="262527"/>
                </a:moveTo>
                <a:lnTo>
                  <a:pt x="1387079" y="250773"/>
                </a:lnTo>
                <a:lnTo>
                  <a:pt x="1359047" y="219110"/>
                </a:lnTo>
                <a:lnTo>
                  <a:pt x="1348674" y="173383"/>
                </a:lnTo>
                <a:lnTo>
                  <a:pt x="1350060" y="154730"/>
                </a:lnTo>
                <a:lnTo>
                  <a:pt x="1370858" y="109832"/>
                </a:lnTo>
                <a:lnTo>
                  <a:pt x="1411638" y="86764"/>
                </a:lnTo>
                <a:lnTo>
                  <a:pt x="1411994" y="86764"/>
                </a:lnTo>
                <a:lnTo>
                  <a:pt x="1428303" y="85277"/>
                </a:lnTo>
                <a:lnTo>
                  <a:pt x="1471637" y="98670"/>
                </a:lnTo>
                <a:lnTo>
                  <a:pt x="1486502" y="114747"/>
                </a:lnTo>
                <a:lnTo>
                  <a:pt x="1428303" y="114747"/>
                </a:lnTo>
                <a:lnTo>
                  <a:pt x="1419623" y="115435"/>
                </a:lnTo>
                <a:lnTo>
                  <a:pt x="1388827" y="139001"/>
                </a:lnTo>
                <a:lnTo>
                  <a:pt x="1383354" y="157009"/>
                </a:lnTo>
                <a:lnTo>
                  <a:pt x="1501805" y="157009"/>
                </a:lnTo>
                <a:lnTo>
                  <a:pt x="1502864" y="172935"/>
                </a:lnTo>
                <a:lnTo>
                  <a:pt x="1502864" y="177250"/>
                </a:lnTo>
                <a:lnTo>
                  <a:pt x="1382611" y="177250"/>
                </a:lnTo>
                <a:lnTo>
                  <a:pt x="1384080" y="188907"/>
                </a:lnTo>
                <a:lnTo>
                  <a:pt x="1407121" y="222707"/>
                </a:lnTo>
                <a:lnTo>
                  <a:pt x="1438123" y="230828"/>
                </a:lnTo>
                <a:lnTo>
                  <a:pt x="1499883" y="230828"/>
                </a:lnTo>
                <a:lnTo>
                  <a:pt x="1499883" y="243029"/>
                </a:lnTo>
                <a:lnTo>
                  <a:pt x="1460928" y="260016"/>
                </a:lnTo>
                <a:lnTo>
                  <a:pt x="1442921" y="262248"/>
                </a:lnTo>
                <a:lnTo>
                  <a:pt x="1432913" y="262527"/>
                </a:lnTo>
                <a:close/>
              </a:path>
              <a:path w="2693035" h="347345">
                <a:moveTo>
                  <a:pt x="1501805" y="157009"/>
                </a:moveTo>
                <a:lnTo>
                  <a:pt x="1469375" y="157009"/>
                </a:lnTo>
                <a:lnTo>
                  <a:pt x="1468176" y="147410"/>
                </a:lnTo>
                <a:lnTo>
                  <a:pt x="1465768" y="139001"/>
                </a:lnTo>
                <a:lnTo>
                  <a:pt x="1428303" y="114747"/>
                </a:lnTo>
                <a:lnTo>
                  <a:pt x="1486502" y="114747"/>
                </a:lnTo>
                <a:lnTo>
                  <a:pt x="1491480" y="122010"/>
                </a:lnTo>
                <a:lnTo>
                  <a:pt x="1497805" y="136958"/>
                </a:lnTo>
                <a:lnTo>
                  <a:pt x="1501600" y="153933"/>
                </a:lnTo>
                <a:lnTo>
                  <a:pt x="1501805" y="157009"/>
                </a:lnTo>
                <a:close/>
              </a:path>
              <a:path w="2693035" h="347345">
                <a:moveTo>
                  <a:pt x="1499883" y="230828"/>
                </a:moveTo>
                <a:lnTo>
                  <a:pt x="1438123" y="230828"/>
                </a:lnTo>
                <a:lnTo>
                  <a:pt x="1454541" y="229526"/>
                </a:lnTo>
                <a:lnTo>
                  <a:pt x="1470307" y="225620"/>
                </a:lnTo>
                <a:lnTo>
                  <a:pt x="1485420" y="219110"/>
                </a:lnTo>
                <a:lnTo>
                  <a:pt x="1499883" y="209997"/>
                </a:lnTo>
                <a:lnTo>
                  <a:pt x="1499883" y="230828"/>
                </a:lnTo>
                <a:close/>
              </a:path>
              <a:path w="2693035" h="347345">
                <a:moveTo>
                  <a:pt x="1708613" y="262822"/>
                </a:moveTo>
                <a:lnTo>
                  <a:pt x="1697755" y="262822"/>
                </a:lnTo>
                <a:lnTo>
                  <a:pt x="1621403" y="88696"/>
                </a:lnTo>
                <a:lnTo>
                  <a:pt x="1657722" y="88696"/>
                </a:lnTo>
                <a:lnTo>
                  <a:pt x="1702517" y="192433"/>
                </a:lnTo>
                <a:lnTo>
                  <a:pt x="1738057" y="192433"/>
                </a:lnTo>
                <a:lnTo>
                  <a:pt x="1708613" y="262822"/>
                </a:lnTo>
                <a:close/>
              </a:path>
              <a:path w="2693035" h="347345">
                <a:moveTo>
                  <a:pt x="1738057" y="192433"/>
                </a:moveTo>
                <a:lnTo>
                  <a:pt x="1702517" y="192433"/>
                </a:lnTo>
                <a:lnTo>
                  <a:pt x="1746123" y="88696"/>
                </a:lnTo>
                <a:lnTo>
                  <a:pt x="1771126" y="88696"/>
                </a:lnTo>
                <a:lnTo>
                  <a:pt x="1794131" y="143617"/>
                </a:lnTo>
                <a:lnTo>
                  <a:pt x="1758477" y="143617"/>
                </a:lnTo>
                <a:lnTo>
                  <a:pt x="1738057" y="192433"/>
                </a:lnTo>
                <a:close/>
              </a:path>
              <a:path w="2693035" h="347345">
                <a:moveTo>
                  <a:pt x="1850445" y="192433"/>
                </a:moveTo>
                <a:lnTo>
                  <a:pt x="1814579" y="192433"/>
                </a:lnTo>
                <a:lnTo>
                  <a:pt x="1859232" y="88696"/>
                </a:lnTo>
                <a:lnTo>
                  <a:pt x="1895398" y="88696"/>
                </a:lnTo>
                <a:lnTo>
                  <a:pt x="1850445" y="192433"/>
                </a:lnTo>
                <a:close/>
              </a:path>
              <a:path w="2693035" h="347345">
                <a:moveTo>
                  <a:pt x="1819941" y="262822"/>
                </a:moveTo>
                <a:lnTo>
                  <a:pt x="1809378" y="262822"/>
                </a:lnTo>
                <a:lnTo>
                  <a:pt x="1758477" y="143617"/>
                </a:lnTo>
                <a:lnTo>
                  <a:pt x="1794131" y="143617"/>
                </a:lnTo>
                <a:lnTo>
                  <a:pt x="1814579" y="192433"/>
                </a:lnTo>
                <a:lnTo>
                  <a:pt x="1850445" y="192433"/>
                </a:lnTo>
                <a:lnTo>
                  <a:pt x="1819941" y="262822"/>
                </a:lnTo>
                <a:close/>
              </a:path>
              <a:path w="2693035" h="347345">
                <a:moveTo>
                  <a:pt x="1995296" y="262527"/>
                </a:moveTo>
                <a:lnTo>
                  <a:pt x="1949462" y="250773"/>
                </a:lnTo>
                <a:lnTo>
                  <a:pt x="1921431" y="219110"/>
                </a:lnTo>
                <a:lnTo>
                  <a:pt x="1911057" y="173383"/>
                </a:lnTo>
                <a:lnTo>
                  <a:pt x="1912443" y="154730"/>
                </a:lnTo>
                <a:lnTo>
                  <a:pt x="1933232" y="109832"/>
                </a:lnTo>
                <a:lnTo>
                  <a:pt x="1974021" y="86764"/>
                </a:lnTo>
                <a:lnTo>
                  <a:pt x="1974377" y="86764"/>
                </a:lnTo>
                <a:lnTo>
                  <a:pt x="1990686" y="85277"/>
                </a:lnTo>
                <a:lnTo>
                  <a:pt x="2034020" y="98670"/>
                </a:lnTo>
                <a:lnTo>
                  <a:pt x="2048883" y="114747"/>
                </a:lnTo>
                <a:lnTo>
                  <a:pt x="1990686" y="114747"/>
                </a:lnTo>
                <a:lnTo>
                  <a:pt x="1982007" y="115435"/>
                </a:lnTo>
                <a:lnTo>
                  <a:pt x="1951210" y="139001"/>
                </a:lnTo>
                <a:lnTo>
                  <a:pt x="1945738" y="157009"/>
                </a:lnTo>
                <a:lnTo>
                  <a:pt x="2064187" y="157009"/>
                </a:lnTo>
                <a:lnTo>
                  <a:pt x="2065248" y="172935"/>
                </a:lnTo>
                <a:lnTo>
                  <a:pt x="2065248" y="177250"/>
                </a:lnTo>
                <a:lnTo>
                  <a:pt x="1944995" y="177250"/>
                </a:lnTo>
                <a:lnTo>
                  <a:pt x="1946463" y="188907"/>
                </a:lnTo>
                <a:lnTo>
                  <a:pt x="1969505" y="222707"/>
                </a:lnTo>
                <a:lnTo>
                  <a:pt x="2000507" y="230828"/>
                </a:lnTo>
                <a:lnTo>
                  <a:pt x="2062267" y="230828"/>
                </a:lnTo>
                <a:lnTo>
                  <a:pt x="2062267" y="243029"/>
                </a:lnTo>
                <a:lnTo>
                  <a:pt x="2023311" y="260016"/>
                </a:lnTo>
                <a:lnTo>
                  <a:pt x="2005305" y="262248"/>
                </a:lnTo>
                <a:lnTo>
                  <a:pt x="1995296" y="262527"/>
                </a:lnTo>
                <a:close/>
              </a:path>
              <a:path w="2693035" h="347345">
                <a:moveTo>
                  <a:pt x="2064187" y="157009"/>
                </a:moveTo>
                <a:lnTo>
                  <a:pt x="2031758" y="157009"/>
                </a:lnTo>
                <a:lnTo>
                  <a:pt x="2030560" y="147410"/>
                </a:lnTo>
                <a:lnTo>
                  <a:pt x="2028152" y="139001"/>
                </a:lnTo>
                <a:lnTo>
                  <a:pt x="1990686" y="114747"/>
                </a:lnTo>
                <a:lnTo>
                  <a:pt x="2048883" y="114747"/>
                </a:lnTo>
                <a:lnTo>
                  <a:pt x="2053860" y="122010"/>
                </a:lnTo>
                <a:lnTo>
                  <a:pt x="2060185" y="136958"/>
                </a:lnTo>
                <a:lnTo>
                  <a:pt x="2063982" y="153933"/>
                </a:lnTo>
                <a:lnTo>
                  <a:pt x="2064187" y="157009"/>
                </a:lnTo>
                <a:close/>
              </a:path>
              <a:path w="2693035" h="347345">
                <a:moveTo>
                  <a:pt x="2062267" y="230828"/>
                </a:moveTo>
                <a:lnTo>
                  <a:pt x="2000507" y="230828"/>
                </a:lnTo>
                <a:lnTo>
                  <a:pt x="2016925" y="229526"/>
                </a:lnTo>
                <a:lnTo>
                  <a:pt x="2032690" y="225620"/>
                </a:lnTo>
                <a:lnTo>
                  <a:pt x="2047804" y="219110"/>
                </a:lnTo>
                <a:lnTo>
                  <a:pt x="2062267" y="209997"/>
                </a:lnTo>
                <a:lnTo>
                  <a:pt x="2062267" y="230828"/>
                </a:lnTo>
                <a:close/>
              </a:path>
              <a:path w="2693035" h="347345">
                <a:moveTo>
                  <a:pt x="2260906" y="127987"/>
                </a:moveTo>
                <a:lnTo>
                  <a:pt x="2244060" y="127987"/>
                </a:lnTo>
                <a:lnTo>
                  <a:pt x="2245994" y="125015"/>
                </a:lnTo>
                <a:lnTo>
                  <a:pt x="2258274" y="107627"/>
                </a:lnTo>
                <a:lnTo>
                  <a:pt x="2270554" y="95209"/>
                </a:lnTo>
                <a:lnTo>
                  <a:pt x="2282834" y="87759"/>
                </a:lnTo>
                <a:lnTo>
                  <a:pt x="2295114" y="85277"/>
                </a:lnTo>
                <a:lnTo>
                  <a:pt x="2304749" y="86486"/>
                </a:lnTo>
                <a:lnTo>
                  <a:pt x="2314608" y="90113"/>
                </a:lnTo>
                <a:lnTo>
                  <a:pt x="2324691" y="96158"/>
                </a:lnTo>
                <a:lnTo>
                  <a:pt x="2334995" y="104622"/>
                </a:lnTo>
                <a:lnTo>
                  <a:pt x="2327137" y="117719"/>
                </a:lnTo>
                <a:lnTo>
                  <a:pt x="2284399" y="117719"/>
                </a:lnTo>
                <a:lnTo>
                  <a:pt x="2276482" y="118696"/>
                </a:lnTo>
                <a:lnTo>
                  <a:pt x="2269104" y="121626"/>
                </a:lnTo>
                <a:lnTo>
                  <a:pt x="2262266" y="126511"/>
                </a:lnTo>
                <a:lnTo>
                  <a:pt x="2260906" y="127987"/>
                </a:lnTo>
                <a:close/>
              </a:path>
              <a:path w="2693035" h="347345">
                <a:moveTo>
                  <a:pt x="2244060" y="259851"/>
                </a:moveTo>
                <a:lnTo>
                  <a:pt x="2209980" y="259851"/>
                </a:lnTo>
                <a:lnTo>
                  <a:pt x="2209980" y="88696"/>
                </a:lnTo>
                <a:lnTo>
                  <a:pt x="2244060" y="88696"/>
                </a:lnTo>
                <a:lnTo>
                  <a:pt x="2244060" y="127987"/>
                </a:lnTo>
                <a:lnTo>
                  <a:pt x="2260906" y="127987"/>
                </a:lnTo>
                <a:lnTo>
                  <a:pt x="2244060" y="170401"/>
                </a:lnTo>
                <a:lnTo>
                  <a:pt x="2244060" y="259851"/>
                </a:lnTo>
                <a:close/>
              </a:path>
              <a:path w="2693035" h="347345">
                <a:moveTo>
                  <a:pt x="2317136" y="134387"/>
                </a:moveTo>
                <a:lnTo>
                  <a:pt x="2308505" y="127094"/>
                </a:lnTo>
                <a:lnTo>
                  <a:pt x="2300171" y="121885"/>
                </a:lnTo>
                <a:lnTo>
                  <a:pt x="2291969" y="118696"/>
                </a:lnTo>
                <a:lnTo>
                  <a:pt x="2291656" y="118696"/>
                </a:lnTo>
                <a:lnTo>
                  <a:pt x="2284399" y="117719"/>
                </a:lnTo>
                <a:lnTo>
                  <a:pt x="2327137" y="117719"/>
                </a:lnTo>
                <a:lnTo>
                  <a:pt x="2317136" y="134387"/>
                </a:lnTo>
                <a:close/>
              </a:path>
              <a:path w="2693035" h="347345">
                <a:moveTo>
                  <a:pt x="2415472" y="262822"/>
                </a:moveTo>
                <a:lnTo>
                  <a:pt x="2379132" y="250346"/>
                </a:lnTo>
                <a:lnTo>
                  <a:pt x="2359625" y="214344"/>
                </a:lnTo>
                <a:lnTo>
                  <a:pt x="2357874" y="186775"/>
                </a:lnTo>
                <a:lnTo>
                  <a:pt x="2357874" y="88696"/>
                </a:lnTo>
                <a:lnTo>
                  <a:pt x="2391812" y="88696"/>
                </a:lnTo>
                <a:lnTo>
                  <a:pt x="2391829" y="186775"/>
                </a:lnTo>
                <a:lnTo>
                  <a:pt x="2392296" y="198784"/>
                </a:lnTo>
                <a:lnTo>
                  <a:pt x="2417688" y="234025"/>
                </a:lnTo>
                <a:lnTo>
                  <a:pt x="2426635" y="234695"/>
                </a:lnTo>
                <a:lnTo>
                  <a:pt x="2501501" y="234695"/>
                </a:lnTo>
                <a:lnTo>
                  <a:pt x="2501501" y="238124"/>
                </a:lnTo>
                <a:lnTo>
                  <a:pt x="2467716" y="238124"/>
                </a:lnTo>
                <a:lnTo>
                  <a:pt x="2462096" y="243610"/>
                </a:lnTo>
                <a:lnTo>
                  <a:pt x="2456105" y="248466"/>
                </a:lnTo>
                <a:lnTo>
                  <a:pt x="2422850" y="262320"/>
                </a:lnTo>
                <a:lnTo>
                  <a:pt x="2423887" y="262320"/>
                </a:lnTo>
                <a:lnTo>
                  <a:pt x="2415472" y="262822"/>
                </a:lnTo>
                <a:close/>
              </a:path>
              <a:path w="2693035" h="347345">
                <a:moveTo>
                  <a:pt x="2501501" y="234695"/>
                </a:moveTo>
                <a:lnTo>
                  <a:pt x="2426635" y="234695"/>
                </a:lnTo>
                <a:lnTo>
                  <a:pt x="2438246" y="233216"/>
                </a:lnTo>
                <a:lnTo>
                  <a:pt x="2449111" y="228668"/>
                </a:lnTo>
                <a:lnTo>
                  <a:pt x="2458785" y="221386"/>
                </a:lnTo>
                <a:lnTo>
                  <a:pt x="2467716" y="211035"/>
                </a:lnTo>
                <a:lnTo>
                  <a:pt x="2467716" y="88696"/>
                </a:lnTo>
                <a:lnTo>
                  <a:pt x="2501501" y="88696"/>
                </a:lnTo>
                <a:lnTo>
                  <a:pt x="2501501" y="234695"/>
                </a:lnTo>
                <a:close/>
              </a:path>
              <a:path w="2693035" h="347345">
                <a:moveTo>
                  <a:pt x="2501501" y="259851"/>
                </a:moveTo>
                <a:lnTo>
                  <a:pt x="2467716" y="259851"/>
                </a:lnTo>
                <a:lnTo>
                  <a:pt x="2467716" y="238124"/>
                </a:lnTo>
                <a:lnTo>
                  <a:pt x="2501501" y="238124"/>
                </a:lnTo>
                <a:lnTo>
                  <a:pt x="2501501" y="259851"/>
                </a:lnTo>
                <a:close/>
              </a:path>
              <a:path w="2693035" h="347345">
                <a:moveTo>
                  <a:pt x="2681820" y="110423"/>
                </a:moveTo>
                <a:lnTo>
                  <a:pt x="2583054" y="110423"/>
                </a:lnTo>
                <a:lnTo>
                  <a:pt x="2594755" y="99421"/>
                </a:lnTo>
                <a:lnTo>
                  <a:pt x="2607239" y="91563"/>
                </a:lnTo>
                <a:lnTo>
                  <a:pt x="2620504" y="86848"/>
                </a:lnTo>
                <a:lnTo>
                  <a:pt x="2634546" y="85277"/>
                </a:lnTo>
                <a:lnTo>
                  <a:pt x="2642435" y="85798"/>
                </a:lnTo>
                <a:lnTo>
                  <a:pt x="2676479" y="103468"/>
                </a:lnTo>
                <a:lnTo>
                  <a:pt x="2681820" y="110423"/>
                </a:lnTo>
                <a:close/>
              </a:path>
              <a:path w="2693035" h="347345">
                <a:moveTo>
                  <a:pt x="2583054" y="259851"/>
                </a:moveTo>
                <a:lnTo>
                  <a:pt x="2548383" y="259851"/>
                </a:lnTo>
                <a:lnTo>
                  <a:pt x="2548383" y="88696"/>
                </a:lnTo>
                <a:lnTo>
                  <a:pt x="2583054" y="88696"/>
                </a:lnTo>
                <a:lnTo>
                  <a:pt x="2583054" y="110423"/>
                </a:lnTo>
                <a:lnTo>
                  <a:pt x="2681820" y="110423"/>
                </a:lnTo>
                <a:lnTo>
                  <a:pt x="2683650" y="113556"/>
                </a:lnTo>
                <a:lnTo>
                  <a:pt x="2623831" y="113556"/>
                </a:lnTo>
                <a:lnTo>
                  <a:pt x="2612244" y="115062"/>
                </a:lnTo>
                <a:lnTo>
                  <a:pt x="2601585" y="119581"/>
                </a:lnTo>
                <a:lnTo>
                  <a:pt x="2591855" y="127114"/>
                </a:lnTo>
                <a:lnTo>
                  <a:pt x="2583054" y="137664"/>
                </a:lnTo>
                <a:lnTo>
                  <a:pt x="2583054" y="259851"/>
                </a:lnTo>
                <a:close/>
              </a:path>
              <a:path w="2693035" h="347345">
                <a:moveTo>
                  <a:pt x="2692439" y="259851"/>
                </a:moveTo>
                <a:lnTo>
                  <a:pt x="2658511" y="259851"/>
                </a:lnTo>
                <a:lnTo>
                  <a:pt x="2658493" y="161924"/>
                </a:lnTo>
                <a:lnTo>
                  <a:pt x="2658009" y="150202"/>
                </a:lnTo>
                <a:lnTo>
                  <a:pt x="2639853" y="116376"/>
                </a:lnTo>
                <a:lnTo>
                  <a:pt x="2623831" y="113556"/>
                </a:lnTo>
                <a:lnTo>
                  <a:pt x="2683650" y="113556"/>
                </a:lnTo>
                <a:lnTo>
                  <a:pt x="2692439" y="161924"/>
                </a:lnTo>
                <a:lnTo>
                  <a:pt x="2692439" y="2598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50358" y="5367999"/>
            <a:ext cx="3372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split_train_test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27564" y="5498419"/>
            <a:ext cx="1228090" cy="266700"/>
          </a:xfrm>
          <a:custGeom>
            <a:avLst/>
            <a:gdLst/>
            <a:ahLst/>
            <a:cxnLst/>
            <a:rect l="l" t="t" r="r" b="b"/>
            <a:pathLst>
              <a:path w="1228090" h="266700">
                <a:moveTo>
                  <a:pt x="58340" y="92125"/>
                </a:moveTo>
                <a:lnTo>
                  <a:pt x="24555" y="92125"/>
                </a:lnTo>
                <a:lnTo>
                  <a:pt x="24555" y="81857"/>
                </a:lnTo>
                <a:lnTo>
                  <a:pt x="34436" y="31826"/>
                </a:lnTo>
                <a:lnTo>
                  <a:pt x="72396" y="1275"/>
                </a:lnTo>
                <a:lnTo>
                  <a:pt x="84238" y="0"/>
                </a:lnTo>
                <a:lnTo>
                  <a:pt x="91277" y="0"/>
                </a:lnTo>
                <a:lnTo>
                  <a:pt x="99659" y="1142"/>
                </a:lnTo>
                <a:lnTo>
                  <a:pt x="109384" y="3428"/>
                </a:lnTo>
                <a:lnTo>
                  <a:pt x="109384" y="33489"/>
                </a:lnTo>
                <a:lnTo>
                  <a:pt x="93763" y="33489"/>
                </a:lnTo>
                <a:lnTo>
                  <a:pt x="84553" y="34159"/>
                </a:lnTo>
                <a:lnTo>
                  <a:pt x="58824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1228090" h="266700">
                <a:moveTo>
                  <a:pt x="109384" y="36461"/>
                </a:moveTo>
                <a:lnTo>
                  <a:pt x="103927" y="34480"/>
                </a:lnTo>
                <a:lnTo>
                  <a:pt x="98716" y="33489"/>
                </a:lnTo>
                <a:lnTo>
                  <a:pt x="109384" y="33489"/>
                </a:lnTo>
                <a:lnTo>
                  <a:pt x="109384" y="36461"/>
                </a:lnTo>
                <a:close/>
              </a:path>
              <a:path w="1228090" h="266700">
                <a:moveTo>
                  <a:pt x="88849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49" y="92125"/>
                </a:lnTo>
                <a:lnTo>
                  <a:pt x="88849" y="122634"/>
                </a:lnTo>
                <a:close/>
              </a:path>
              <a:path w="1228090" h="266700">
                <a:moveTo>
                  <a:pt x="58340" y="263280"/>
                </a:moveTo>
                <a:lnTo>
                  <a:pt x="24555" y="263280"/>
                </a:lnTo>
                <a:lnTo>
                  <a:pt x="24555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1228090" h="266700">
                <a:moveTo>
                  <a:pt x="172640" y="266251"/>
                </a:moveTo>
                <a:lnTo>
                  <a:pt x="136296" y="253775"/>
                </a:lnTo>
                <a:lnTo>
                  <a:pt x="116791" y="217773"/>
                </a:lnTo>
                <a:lnTo>
                  <a:pt x="115042" y="190204"/>
                </a:lnTo>
                <a:lnTo>
                  <a:pt x="115042" y="92125"/>
                </a:lnTo>
                <a:lnTo>
                  <a:pt x="148970" y="92125"/>
                </a:lnTo>
                <a:lnTo>
                  <a:pt x="148988" y="190204"/>
                </a:lnTo>
                <a:lnTo>
                  <a:pt x="149454" y="202213"/>
                </a:lnTo>
                <a:lnTo>
                  <a:pt x="174856" y="237454"/>
                </a:lnTo>
                <a:lnTo>
                  <a:pt x="183803" y="238124"/>
                </a:lnTo>
                <a:lnTo>
                  <a:pt x="258660" y="238124"/>
                </a:lnTo>
                <a:lnTo>
                  <a:pt x="258660" y="241553"/>
                </a:lnTo>
                <a:lnTo>
                  <a:pt x="224875" y="241553"/>
                </a:lnTo>
                <a:lnTo>
                  <a:pt x="219258" y="247039"/>
                </a:lnTo>
                <a:lnTo>
                  <a:pt x="213267" y="251895"/>
                </a:lnTo>
                <a:lnTo>
                  <a:pt x="180014" y="265749"/>
                </a:lnTo>
                <a:lnTo>
                  <a:pt x="181050" y="265749"/>
                </a:lnTo>
                <a:lnTo>
                  <a:pt x="172640" y="266251"/>
                </a:lnTo>
                <a:close/>
              </a:path>
              <a:path w="1228090" h="266700">
                <a:moveTo>
                  <a:pt x="258660" y="238124"/>
                </a:moveTo>
                <a:lnTo>
                  <a:pt x="183803" y="238124"/>
                </a:lnTo>
                <a:lnTo>
                  <a:pt x="195410" y="236645"/>
                </a:lnTo>
                <a:lnTo>
                  <a:pt x="206274" y="232097"/>
                </a:lnTo>
                <a:lnTo>
                  <a:pt x="215947" y="224815"/>
                </a:lnTo>
                <a:lnTo>
                  <a:pt x="224875" y="214464"/>
                </a:lnTo>
                <a:lnTo>
                  <a:pt x="224875" y="92125"/>
                </a:lnTo>
                <a:lnTo>
                  <a:pt x="258660" y="92125"/>
                </a:lnTo>
                <a:lnTo>
                  <a:pt x="258660" y="238124"/>
                </a:lnTo>
                <a:close/>
              </a:path>
              <a:path w="1228090" h="266700">
                <a:moveTo>
                  <a:pt x="258660" y="263280"/>
                </a:moveTo>
                <a:lnTo>
                  <a:pt x="224875" y="263280"/>
                </a:lnTo>
                <a:lnTo>
                  <a:pt x="224875" y="241553"/>
                </a:lnTo>
                <a:lnTo>
                  <a:pt x="258660" y="241553"/>
                </a:lnTo>
                <a:lnTo>
                  <a:pt x="258660" y="263280"/>
                </a:lnTo>
                <a:close/>
              </a:path>
              <a:path w="1228090" h="266700">
                <a:moveTo>
                  <a:pt x="438988" y="113852"/>
                </a:moveTo>
                <a:lnTo>
                  <a:pt x="340222" y="113852"/>
                </a:lnTo>
                <a:lnTo>
                  <a:pt x="351922" y="102850"/>
                </a:lnTo>
                <a:lnTo>
                  <a:pt x="364404" y="94992"/>
                </a:lnTo>
                <a:lnTo>
                  <a:pt x="377668" y="90277"/>
                </a:lnTo>
                <a:lnTo>
                  <a:pt x="391714" y="88706"/>
                </a:lnTo>
                <a:lnTo>
                  <a:pt x="399603" y="89227"/>
                </a:lnTo>
                <a:lnTo>
                  <a:pt x="433647" y="106897"/>
                </a:lnTo>
                <a:lnTo>
                  <a:pt x="438988" y="113852"/>
                </a:lnTo>
                <a:close/>
              </a:path>
              <a:path w="1228090" h="266700">
                <a:moveTo>
                  <a:pt x="340222" y="263280"/>
                </a:moveTo>
                <a:lnTo>
                  <a:pt x="305542" y="263280"/>
                </a:lnTo>
                <a:lnTo>
                  <a:pt x="305542" y="92125"/>
                </a:lnTo>
                <a:lnTo>
                  <a:pt x="340222" y="92125"/>
                </a:lnTo>
                <a:lnTo>
                  <a:pt x="340222" y="113852"/>
                </a:lnTo>
                <a:lnTo>
                  <a:pt x="438988" y="113852"/>
                </a:lnTo>
                <a:lnTo>
                  <a:pt x="440818" y="116985"/>
                </a:lnTo>
                <a:lnTo>
                  <a:pt x="380999" y="116985"/>
                </a:lnTo>
                <a:lnTo>
                  <a:pt x="369406" y="118491"/>
                </a:lnTo>
                <a:lnTo>
                  <a:pt x="358746" y="123010"/>
                </a:lnTo>
                <a:lnTo>
                  <a:pt x="349018" y="130543"/>
                </a:lnTo>
                <a:lnTo>
                  <a:pt x="340222" y="141093"/>
                </a:lnTo>
                <a:lnTo>
                  <a:pt x="340222" y="263280"/>
                </a:lnTo>
                <a:close/>
              </a:path>
              <a:path w="1228090" h="266700">
                <a:moveTo>
                  <a:pt x="449607" y="263280"/>
                </a:moveTo>
                <a:lnTo>
                  <a:pt x="415670" y="263280"/>
                </a:lnTo>
                <a:lnTo>
                  <a:pt x="415651" y="165353"/>
                </a:lnTo>
                <a:lnTo>
                  <a:pt x="415168" y="153631"/>
                </a:lnTo>
                <a:lnTo>
                  <a:pt x="397018" y="119805"/>
                </a:lnTo>
                <a:lnTo>
                  <a:pt x="380999" y="116985"/>
                </a:lnTo>
                <a:lnTo>
                  <a:pt x="440818" y="116985"/>
                </a:lnTo>
                <a:lnTo>
                  <a:pt x="449607" y="165353"/>
                </a:lnTo>
                <a:lnTo>
                  <a:pt x="449607" y="263280"/>
                </a:lnTo>
                <a:close/>
              </a:path>
              <a:path w="1228090" h="266700">
                <a:moveTo>
                  <a:pt x="575366" y="266251"/>
                </a:moveTo>
                <a:lnTo>
                  <a:pt x="524219" y="252858"/>
                </a:lnTo>
                <a:lnTo>
                  <a:pt x="493364" y="214574"/>
                </a:lnTo>
                <a:lnTo>
                  <a:pt x="487412" y="178593"/>
                </a:lnTo>
                <a:lnTo>
                  <a:pt x="488862" y="159403"/>
                </a:lnTo>
                <a:lnTo>
                  <a:pt x="510624" y="113556"/>
                </a:lnTo>
                <a:lnTo>
                  <a:pt x="553740" y="90259"/>
                </a:lnTo>
                <a:lnTo>
                  <a:pt x="571794" y="88706"/>
                </a:lnTo>
                <a:lnTo>
                  <a:pt x="580623" y="88706"/>
                </a:lnTo>
                <a:lnTo>
                  <a:pt x="621505" y="100612"/>
                </a:lnTo>
                <a:lnTo>
                  <a:pt x="621505" y="120405"/>
                </a:lnTo>
                <a:lnTo>
                  <a:pt x="573880" y="120405"/>
                </a:lnTo>
                <a:lnTo>
                  <a:pt x="562932" y="121409"/>
                </a:lnTo>
                <a:lnTo>
                  <a:pt x="529845" y="145069"/>
                </a:lnTo>
                <a:lnTo>
                  <a:pt x="521635" y="177555"/>
                </a:lnTo>
                <a:lnTo>
                  <a:pt x="522622" y="189981"/>
                </a:lnTo>
                <a:lnTo>
                  <a:pt x="546074" y="225933"/>
                </a:lnTo>
                <a:lnTo>
                  <a:pt x="580423" y="234552"/>
                </a:lnTo>
                <a:lnTo>
                  <a:pt x="625219" y="234552"/>
                </a:lnTo>
                <a:lnTo>
                  <a:pt x="625219" y="256726"/>
                </a:lnTo>
                <a:lnTo>
                  <a:pt x="612561" y="260895"/>
                </a:lnTo>
                <a:lnTo>
                  <a:pt x="600032" y="263871"/>
                </a:lnTo>
                <a:lnTo>
                  <a:pt x="587633" y="265656"/>
                </a:lnTo>
                <a:lnTo>
                  <a:pt x="575366" y="266251"/>
                </a:lnTo>
                <a:close/>
              </a:path>
              <a:path w="1228090" h="266700">
                <a:moveTo>
                  <a:pt x="621505" y="136778"/>
                </a:moveTo>
                <a:lnTo>
                  <a:pt x="608873" y="129615"/>
                </a:lnTo>
                <a:lnTo>
                  <a:pt x="596430" y="124421"/>
                </a:lnTo>
                <a:lnTo>
                  <a:pt x="584985" y="121409"/>
                </a:lnTo>
                <a:lnTo>
                  <a:pt x="573880" y="120405"/>
                </a:lnTo>
                <a:lnTo>
                  <a:pt x="621505" y="120405"/>
                </a:lnTo>
                <a:lnTo>
                  <a:pt x="621505" y="136778"/>
                </a:lnTo>
                <a:close/>
              </a:path>
              <a:path w="1228090" h="266700">
                <a:moveTo>
                  <a:pt x="625219" y="234552"/>
                </a:moveTo>
                <a:lnTo>
                  <a:pt x="580423" y="234552"/>
                </a:lnTo>
                <a:lnTo>
                  <a:pt x="590537" y="233846"/>
                </a:lnTo>
                <a:lnTo>
                  <a:pt x="601375" y="231728"/>
                </a:lnTo>
                <a:lnTo>
                  <a:pt x="612936" y="228195"/>
                </a:lnTo>
                <a:lnTo>
                  <a:pt x="625219" y="223246"/>
                </a:lnTo>
                <a:lnTo>
                  <a:pt x="625219" y="234552"/>
                </a:lnTo>
                <a:close/>
              </a:path>
              <a:path w="1228090" h="266700">
                <a:moveTo>
                  <a:pt x="757416" y="122634"/>
                </a:moveTo>
                <a:lnTo>
                  <a:pt x="639697" y="122634"/>
                </a:lnTo>
                <a:lnTo>
                  <a:pt x="639697" y="119214"/>
                </a:lnTo>
                <a:lnTo>
                  <a:pt x="703391" y="56702"/>
                </a:lnTo>
                <a:lnTo>
                  <a:pt x="703391" y="92125"/>
                </a:lnTo>
                <a:lnTo>
                  <a:pt x="757416" y="92125"/>
                </a:lnTo>
                <a:lnTo>
                  <a:pt x="757416" y="122634"/>
                </a:lnTo>
                <a:close/>
              </a:path>
              <a:path w="1228090" h="266700">
                <a:moveTo>
                  <a:pt x="723631" y="266251"/>
                </a:moveTo>
                <a:lnTo>
                  <a:pt x="684941" y="252716"/>
                </a:lnTo>
                <a:lnTo>
                  <a:pt x="669593" y="209216"/>
                </a:lnTo>
                <a:lnTo>
                  <a:pt x="669463" y="122634"/>
                </a:lnTo>
                <a:lnTo>
                  <a:pt x="703391" y="122634"/>
                </a:lnTo>
                <a:lnTo>
                  <a:pt x="703391" y="206577"/>
                </a:lnTo>
                <a:lnTo>
                  <a:pt x="704907" y="219404"/>
                </a:lnTo>
                <a:lnTo>
                  <a:pt x="709456" y="228566"/>
                </a:lnTo>
                <a:lnTo>
                  <a:pt x="717037" y="234063"/>
                </a:lnTo>
                <a:lnTo>
                  <a:pt x="727651" y="235895"/>
                </a:lnTo>
                <a:lnTo>
                  <a:pt x="766199" y="235895"/>
                </a:lnTo>
                <a:lnTo>
                  <a:pt x="766199" y="255240"/>
                </a:lnTo>
                <a:lnTo>
                  <a:pt x="756230" y="260059"/>
                </a:lnTo>
                <a:lnTo>
                  <a:pt x="745811" y="263500"/>
                </a:lnTo>
                <a:lnTo>
                  <a:pt x="734945" y="265564"/>
                </a:lnTo>
                <a:lnTo>
                  <a:pt x="723631" y="266251"/>
                </a:lnTo>
                <a:close/>
              </a:path>
              <a:path w="1228090" h="266700">
                <a:moveTo>
                  <a:pt x="766199" y="235895"/>
                </a:moveTo>
                <a:lnTo>
                  <a:pt x="727651" y="235895"/>
                </a:lnTo>
                <a:lnTo>
                  <a:pt x="736929" y="235133"/>
                </a:lnTo>
                <a:lnTo>
                  <a:pt x="746446" y="232845"/>
                </a:lnTo>
                <a:lnTo>
                  <a:pt x="756203" y="229032"/>
                </a:lnTo>
                <a:lnTo>
                  <a:pt x="766199" y="223694"/>
                </a:lnTo>
                <a:lnTo>
                  <a:pt x="766199" y="235895"/>
                </a:lnTo>
                <a:close/>
              </a:path>
              <a:path w="1228090" h="266700">
                <a:moveTo>
                  <a:pt x="813652" y="60131"/>
                </a:moveTo>
                <a:lnTo>
                  <a:pt x="802841" y="60131"/>
                </a:lnTo>
                <a:lnTo>
                  <a:pt x="798221" y="58150"/>
                </a:lnTo>
                <a:lnTo>
                  <a:pt x="794259" y="54178"/>
                </a:lnTo>
                <a:lnTo>
                  <a:pt x="790287" y="50110"/>
                </a:lnTo>
                <a:lnTo>
                  <a:pt x="788306" y="45396"/>
                </a:lnTo>
                <a:lnTo>
                  <a:pt x="788433" y="34480"/>
                </a:lnTo>
                <a:lnTo>
                  <a:pt x="790287" y="30165"/>
                </a:lnTo>
                <a:lnTo>
                  <a:pt x="798438" y="22031"/>
                </a:lnTo>
                <a:lnTo>
                  <a:pt x="802841" y="20097"/>
                </a:lnTo>
                <a:lnTo>
                  <a:pt x="813652" y="20097"/>
                </a:lnTo>
                <a:lnTo>
                  <a:pt x="818414" y="22031"/>
                </a:lnTo>
                <a:lnTo>
                  <a:pt x="826349" y="29765"/>
                </a:lnTo>
                <a:lnTo>
                  <a:pt x="828339" y="34480"/>
                </a:lnTo>
                <a:lnTo>
                  <a:pt x="828339" y="45396"/>
                </a:lnTo>
                <a:lnTo>
                  <a:pt x="826389" y="50110"/>
                </a:lnTo>
                <a:lnTo>
                  <a:pt x="822382" y="54178"/>
                </a:lnTo>
                <a:lnTo>
                  <a:pt x="818414" y="58150"/>
                </a:lnTo>
                <a:lnTo>
                  <a:pt x="813652" y="60131"/>
                </a:lnTo>
                <a:close/>
              </a:path>
              <a:path w="1228090" h="266700">
                <a:moveTo>
                  <a:pt x="825215" y="263280"/>
                </a:moveTo>
                <a:lnTo>
                  <a:pt x="791278" y="263280"/>
                </a:lnTo>
                <a:lnTo>
                  <a:pt x="791278" y="92125"/>
                </a:lnTo>
                <a:lnTo>
                  <a:pt x="825215" y="92125"/>
                </a:lnTo>
                <a:lnTo>
                  <a:pt x="825215" y="263280"/>
                </a:lnTo>
                <a:close/>
              </a:path>
              <a:path w="1228090" h="266700">
                <a:moveTo>
                  <a:pt x="954431" y="266251"/>
                </a:moveTo>
                <a:lnTo>
                  <a:pt x="903864" y="252275"/>
                </a:lnTo>
                <a:lnTo>
                  <a:pt x="870713" y="213461"/>
                </a:lnTo>
                <a:lnTo>
                  <a:pt x="864306" y="178593"/>
                </a:lnTo>
                <a:lnTo>
                  <a:pt x="865811" y="161994"/>
                </a:lnTo>
                <a:lnTo>
                  <a:pt x="865868" y="161366"/>
                </a:lnTo>
                <a:lnTo>
                  <a:pt x="870630" y="145372"/>
                </a:lnTo>
                <a:lnTo>
                  <a:pt x="870753" y="144959"/>
                </a:lnTo>
                <a:lnTo>
                  <a:pt x="878894" y="130115"/>
                </a:lnTo>
                <a:lnTo>
                  <a:pt x="919792" y="97969"/>
                </a:lnTo>
                <a:lnTo>
                  <a:pt x="955917" y="91677"/>
                </a:lnTo>
                <a:lnTo>
                  <a:pt x="974546" y="93251"/>
                </a:lnTo>
                <a:lnTo>
                  <a:pt x="991582" y="97969"/>
                </a:lnTo>
                <a:lnTo>
                  <a:pt x="1006936" y="105830"/>
                </a:lnTo>
                <a:lnTo>
                  <a:pt x="1020811" y="116985"/>
                </a:lnTo>
                <a:lnTo>
                  <a:pt x="1025212" y="122186"/>
                </a:lnTo>
                <a:lnTo>
                  <a:pt x="954136" y="122186"/>
                </a:lnTo>
                <a:lnTo>
                  <a:pt x="942477" y="123191"/>
                </a:lnTo>
                <a:lnTo>
                  <a:pt x="907287" y="146758"/>
                </a:lnTo>
                <a:lnTo>
                  <a:pt x="899518" y="166922"/>
                </a:lnTo>
                <a:lnTo>
                  <a:pt x="899449" y="167175"/>
                </a:lnTo>
                <a:lnTo>
                  <a:pt x="898509" y="178593"/>
                </a:lnTo>
                <a:lnTo>
                  <a:pt x="898573" y="180231"/>
                </a:lnTo>
                <a:lnTo>
                  <a:pt x="899430" y="190325"/>
                </a:lnTo>
                <a:lnTo>
                  <a:pt x="914278" y="218931"/>
                </a:lnTo>
                <a:lnTo>
                  <a:pt x="914398" y="219074"/>
                </a:lnTo>
                <a:lnTo>
                  <a:pt x="922895" y="225764"/>
                </a:lnTo>
                <a:lnTo>
                  <a:pt x="932662" y="230646"/>
                </a:lnTo>
                <a:lnTo>
                  <a:pt x="943577" y="233575"/>
                </a:lnTo>
                <a:lnTo>
                  <a:pt x="955622" y="234552"/>
                </a:lnTo>
                <a:lnTo>
                  <a:pt x="1026909" y="234552"/>
                </a:lnTo>
                <a:lnTo>
                  <a:pt x="1020506" y="241848"/>
                </a:lnTo>
                <a:lnTo>
                  <a:pt x="1006556" y="252525"/>
                </a:lnTo>
                <a:lnTo>
                  <a:pt x="991119" y="260041"/>
                </a:lnTo>
                <a:lnTo>
                  <a:pt x="991310" y="260041"/>
                </a:lnTo>
                <a:lnTo>
                  <a:pt x="973622" y="264699"/>
                </a:lnTo>
                <a:lnTo>
                  <a:pt x="973858" y="264699"/>
                </a:lnTo>
                <a:lnTo>
                  <a:pt x="954431" y="266251"/>
                </a:lnTo>
                <a:close/>
              </a:path>
              <a:path w="1228090" h="266700">
                <a:moveTo>
                  <a:pt x="1026909" y="234552"/>
                </a:moveTo>
                <a:lnTo>
                  <a:pt x="955622" y="234552"/>
                </a:lnTo>
                <a:lnTo>
                  <a:pt x="967493" y="233575"/>
                </a:lnTo>
                <a:lnTo>
                  <a:pt x="978246" y="230646"/>
                </a:lnTo>
                <a:lnTo>
                  <a:pt x="1008344" y="200959"/>
                </a:lnTo>
                <a:lnTo>
                  <a:pt x="1011209" y="190753"/>
                </a:lnTo>
                <a:lnTo>
                  <a:pt x="1011329" y="190325"/>
                </a:lnTo>
                <a:lnTo>
                  <a:pt x="1012185" y="180231"/>
                </a:lnTo>
                <a:lnTo>
                  <a:pt x="1012261" y="179336"/>
                </a:lnTo>
                <a:lnTo>
                  <a:pt x="1012324" y="178593"/>
                </a:lnTo>
                <a:lnTo>
                  <a:pt x="1011314" y="167175"/>
                </a:lnTo>
                <a:lnTo>
                  <a:pt x="1011292" y="166922"/>
                </a:lnTo>
                <a:lnTo>
                  <a:pt x="987005" y="131231"/>
                </a:lnTo>
                <a:lnTo>
                  <a:pt x="954136" y="122186"/>
                </a:lnTo>
                <a:lnTo>
                  <a:pt x="1025212" y="122186"/>
                </a:lnTo>
                <a:lnTo>
                  <a:pt x="1032137" y="130369"/>
                </a:lnTo>
                <a:lnTo>
                  <a:pt x="1040227" y="145372"/>
                </a:lnTo>
                <a:lnTo>
                  <a:pt x="1045082" y="161994"/>
                </a:lnTo>
                <a:lnTo>
                  <a:pt x="1046554" y="178593"/>
                </a:lnTo>
                <a:lnTo>
                  <a:pt x="1046620" y="179336"/>
                </a:lnTo>
                <a:lnTo>
                  <a:pt x="1046700" y="180231"/>
                </a:lnTo>
                <a:lnTo>
                  <a:pt x="1045138" y="197172"/>
                </a:lnTo>
                <a:lnTo>
                  <a:pt x="1045063" y="197980"/>
                </a:lnTo>
                <a:lnTo>
                  <a:pt x="1040154" y="214165"/>
                </a:lnTo>
                <a:lnTo>
                  <a:pt x="1031968" y="228788"/>
                </a:lnTo>
                <a:lnTo>
                  <a:pt x="1026909" y="234552"/>
                </a:lnTo>
                <a:close/>
              </a:path>
              <a:path w="1228090" h="266700">
                <a:moveTo>
                  <a:pt x="1216987" y="113852"/>
                </a:moveTo>
                <a:lnTo>
                  <a:pt x="1118213" y="113852"/>
                </a:lnTo>
                <a:lnTo>
                  <a:pt x="1129918" y="102850"/>
                </a:lnTo>
                <a:lnTo>
                  <a:pt x="1142403" y="94992"/>
                </a:lnTo>
                <a:lnTo>
                  <a:pt x="1155668" y="90277"/>
                </a:lnTo>
                <a:lnTo>
                  <a:pt x="1169715" y="88706"/>
                </a:lnTo>
                <a:lnTo>
                  <a:pt x="1177602" y="89227"/>
                </a:lnTo>
                <a:lnTo>
                  <a:pt x="1211644" y="106897"/>
                </a:lnTo>
                <a:lnTo>
                  <a:pt x="1216987" y="113852"/>
                </a:lnTo>
                <a:close/>
              </a:path>
              <a:path w="1228090" h="266700">
                <a:moveTo>
                  <a:pt x="1118213" y="263280"/>
                </a:moveTo>
                <a:lnTo>
                  <a:pt x="1083542" y="263280"/>
                </a:lnTo>
                <a:lnTo>
                  <a:pt x="1083542" y="92125"/>
                </a:lnTo>
                <a:lnTo>
                  <a:pt x="1118213" y="92125"/>
                </a:lnTo>
                <a:lnTo>
                  <a:pt x="1118213" y="113852"/>
                </a:lnTo>
                <a:lnTo>
                  <a:pt x="1216987" y="113852"/>
                </a:lnTo>
                <a:lnTo>
                  <a:pt x="1218817" y="116985"/>
                </a:lnTo>
                <a:lnTo>
                  <a:pt x="1158999" y="116985"/>
                </a:lnTo>
                <a:lnTo>
                  <a:pt x="1147407" y="118491"/>
                </a:lnTo>
                <a:lnTo>
                  <a:pt x="1136745" y="123010"/>
                </a:lnTo>
                <a:lnTo>
                  <a:pt x="1127014" y="130543"/>
                </a:lnTo>
                <a:lnTo>
                  <a:pt x="1118213" y="141093"/>
                </a:lnTo>
                <a:lnTo>
                  <a:pt x="1118213" y="263280"/>
                </a:lnTo>
                <a:close/>
              </a:path>
              <a:path w="1228090" h="266700">
                <a:moveTo>
                  <a:pt x="1227608" y="263280"/>
                </a:moveTo>
                <a:lnTo>
                  <a:pt x="1193670" y="263280"/>
                </a:lnTo>
                <a:lnTo>
                  <a:pt x="1193652" y="165353"/>
                </a:lnTo>
                <a:lnTo>
                  <a:pt x="1193168" y="153631"/>
                </a:lnTo>
                <a:lnTo>
                  <a:pt x="1175013" y="119805"/>
                </a:lnTo>
                <a:lnTo>
                  <a:pt x="1158999" y="116985"/>
                </a:lnTo>
                <a:lnTo>
                  <a:pt x="1218817" y="116985"/>
                </a:lnTo>
                <a:lnTo>
                  <a:pt x="1227608" y="165353"/>
                </a:lnTo>
                <a:lnTo>
                  <a:pt x="1227608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644" y="2069429"/>
            <a:ext cx="1534160" cy="266700"/>
          </a:xfrm>
          <a:custGeom>
            <a:avLst/>
            <a:gdLst/>
            <a:ahLst/>
            <a:cxnLst/>
            <a:rect l="l" t="t" r="r" b="b"/>
            <a:pathLst>
              <a:path w="1534160" h="266700">
                <a:moveTo>
                  <a:pt x="198089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64739" y="3422"/>
                </a:lnTo>
                <a:lnTo>
                  <a:pt x="64739" y="215651"/>
                </a:lnTo>
                <a:lnTo>
                  <a:pt x="198089" y="215651"/>
                </a:lnTo>
                <a:lnTo>
                  <a:pt x="198089" y="263276"/>
                </a:lnTo>
                <a:close/>
              </a:path>
              <a:path w="1534160" h="266700">
                <a:moveTo>
                  <a:pt x="321318" y="266699"/>
                </a:moveTo>
                <a:lnTo>
                  <a:pt x="279647" y="260485"/>
                </a:lnTo>
                <a:lnTo>
                  <a:pt x="235092" y="228413"/>
                </a:lnTo>
                <a:lnTo>
                  <a:pt x="219520" y="176062"/>
                </a:lnTo>
                <a:lnTo>
                  <a:pt x="221148" y="156863"/>
                </a:lnTo>
                <a:lnTo>
                  <a:pt x="245565" y="109983"/>
                </a:lnTo>
                <a:lnTo>
                  <a:pt x="292670" y="85705"/>
                </a:lnTo>
                <a:lnTo>
                  <a:pt x="311943" y="84087"/>
                </a:lnTo>
                <a:lnTo>
                  <a:pt x="330383" y="85705"/>
                </a:lnTo>
                <a:lnTo>
                  <a:pt x="331049" y="85705"/>
                </a:lnTo>
                <a:lnTo>
                  <a:pt x="348889" y="90896"/>
                </a:lnTo>
                <a:lnTo>
                  <a:pt x="364600" y="99407"/>
                </a:lnTo>
                <a:lnTo>
                  <a:pt x="378468" y="111323"/>
                </a:lnTo>
                <a:lnTo>
                  <a:pt x="382785" y="116978"/>
                </a:lnTo>
                <a:lnTo>
                  <a:pt x="315962" y="116978"/>
                </a:lnTo>
                <a:lnTo>
                  <a:pt x="300790" y="119378"/>
                </a:lnTo>
                <a:lnTo>
                  <a:pt x="289358" y="126577"/>
                </a:lnTo>
                <a:lnTo>
                  <a:pt x="281665" y="138577"/>
                </a:lnTo>
                <a:lnTo>
                  <a:pt x="277712" y="155376"/>
                </a:lnTo>
                <a:lnTo>
                  <a:pt x="400264" y="155376"/>
                </a:lnTo>
                <a:lnTo>
                  <a:pt x="401881" y="162640"/>
                </a:lnTo>
                <a:lnTo>
                  <a:pt x="402727" y="184396"/>
                </a:lnTo>
                <a:lnTo>
                  <a:pt x="276671" y="184396"/>
                </a:lnTo>
                <a:lnTo>
                  <a:pt x="278322" y="195521"/>
                </a:lnTo>
                <a:lnTo>
                  <a:pt x="301804" y="226608"/>
                </a:lnTo>
                <a:lnTo>
                  <a:pt x="334565" y="233807"/>
                </a:lnTo>
                <a:lnTo>
                  <a:pt x="399602" y="233807"/>
                </a:lnTo>
                <a:lnTo>
                  <a:pt x="399602" y="243482"/>
                </a:lnTo>
                <a:lnTo>
                  <a:pt x="382878" y="253639"/>
                </a:lnTo>
                <a:lnTo>
                  <a:pt x="364256" y="260895"/>
                </a:lnTo>
                <a:lnTo>
                  <a:pt x="344218" y="265146"/>
                </a:lnTo>
                <a:lnTo>
                  <a:pt x="345317" y="265146"/>
                </a:lnTo>
                <a:lnTo>
                  <a:pt x="321318" y="266699"/>
                </a:lnTo>
                <a:close/>
              </a:path>
              <a:path w="1534160" h="266700">
                <a:moveTo>
                  <a:pt x="400264" y="155376"/>
                </a:moveTo>
                <a:lnTo>
                  <a:pt x="354061" y="155376"/>
                </a:lnTo>
                <a:lnTo>
                  <a:pt x="350005" y="138577"/>
                </a:lnTo>
                <a:lnTo>
                  <a:pt x="342303" y="126577"/>
                </a:lnTo>
                <a:lnTo>
                  <a:pt x="330956" y="119378"/>
                </a:lnTo>
                <a:lnTo>
                  <a:pt x="315962" y="116978"/>
                </a:lnTo>
                <a:lnTo>
                  <a:pt x="382785" y="116978"/>
                </a:lnTo>
                <a:lnTo>
                  <a:pt x="389752" y="126103"/>
                </a:lnTo>
                <a:lnTo>
                  <a:pt x="397556" y="143209"/>
                </a:lnTo>
                <a:lnTo>
                  <a:pt x="400264" y="155376"/>
                </a:lnTo>
                <a:close/>
              </a:path>
              <a:path w="1534160" h="266700">
                <a:moveTo>
                  <a:pt x="399602" y="233807"/>
                </a:moveTo>
                <a:lnTo>
                  <a:pt x="334565" y="233807"/>
                </a:lnTo>
                <a:lnTo>
                  <a:pt x="350238" y="232245"/>
                </a:lnTo>
                <a:lnTo>
                  <a:pt x="366302" y="227557"/>
                </a:lnTo>
                <a:lnTo>
                  <a:pt x="382757" y="219743"/>
                </a:lnTo>
                <a:lnTo>
                  <a:pt x="399602" y="208804"/>
                </a:lnTo>
                <a:lnTo>
                  <a:pt x="399602" y="233807"/>
                </a:lnTo>
                <a:close/>
              </a:path>
              <a:path w="1534160" h="266700">
                <a:moveTo>
                  <a:pt x="564578" y="125461"/>
                </a:moveTo>
                <a:lnTo>
                  <a:pt x="420215" y="125461"/>
                </a:lnTo>
                <a:lnTo>
                  <a:pt x="420215" y="114596"/>
                </a:lnTo>
                <a:lnTo>
                  <a:pt x="493736" y="32443"/>
                </a:lnTo>
                <a:lnTo>
                  <a:pt x="500582" y="32443"/>
                </a:lnTo>
                <a:lnTo>
                  <a:pt x="500582" y="87659"/>
                </a:lnTo>
                <a:lnTo>
                  <a:pt x="564578" y="87659"/>
                </a:lnTo>
                <a:lnTo>
                  <a:pt x="564578" y="125461"/>
                </a:lnTo>
                <a:close/>
              </a:path>
              <a:path w="1534160" h="266700">
                <a:moveTo>
                  <a:pt x="513530" y="266699"/>
                </a:moveTo>
                <a:lnTo>
                  <a:pt x="473068" y="257239"/>
                </a:lnTo>
                <a:lnTo>
                  <a:pt x="446483" y="215948"/>
                </a:lnTo>
                <a:lnTo>
                  <a:pt x="445367" y="200768"/>
                </a:lnTo>
                <a:lnTo>
                  <a:pt x="445367" y="125461"/>
                </a:lnTo>
                <a:lnTo>
                  <a:pt x="500582" y="125461"/>
                </a:lnTo>
                <a:lnTo>
                  <a:pt x="500582" y="206423"/>
                </a:lnTo>
                <a:lnTo>
                  <a:pt x="502964" y="213270"/>
                </a:lnTo>
                <a:lnTo>
                  <a:pt x="507726" y="218329"/>
                </a:lnTo>
                <a:lnTo>
                  <a:pt x="512552" y="223352"/>
                </a:lnTo>
                <a:lnTo>
                  <a:pt x="519235" y="225920"/>
                </a:lnTo>
                <a:lnTo>
                  <a:pt x="564578" y="225920"/>
                </a:lnTo>
                <a:lnTo>
                  <a:pt x="564578" y="255685"/>
                </a:lnTo>
                <a:lnTo>
                  <a:pt x="551509" y="260504"/>
                </a:lnTo>
                <a:lnTo>
                  <a:pt x="538645" y="263946"/>
                </a:lnTo>
                <a:lnTo>
                  <a:pt x="525985" y="266011"/>
                </a:lnTo>
                <a:lnTo>
                  <a:pt x="513530" y="266699"/>
                </a:lnTo>
                <a:close/>
              </a:path>
              <a:path w="1534160" h="266700">
                <a:moveTo>
                  <a:pt x="564578" y="225920"/>
                </a:moveTo>
                <a:lnTo>
                  <a:pt x="527669" y="225920"/>
                </a:lnTo>
                <a:lnTo>
                  <a:pt x="536393" y="225278"/>
                </a:lnTo>
                <a:lnTo>
                  <a:pt x="545453" y="223352"/>
                </a:lnTo>
                <a:lnTo>
                  <a:pt x="554848" y="220143"/>
                </a:lnTo>
                <a:lnTo>
                  <a:pt x="564578" y="215651"/>
                </a:lnTo>
                <a:lnTo>
                  <a:pt x="564578" y="225920"/>
                </a:lnTo>
                <a:close/>
              </a:path>
              <a:path w="1534160" h="266700">
                <a:moveTo>
                  <a:pt x="589247" y="118912"/>
                </a:moveTo>
                <a:lnTo>
                  <a:pt x="589247" y="107006"/>
                </a:lnTo>
                <a:lnTo>
                  <a:pt x="596929" y="98021"/>
                </a:lnTo>
                <a:lnTo>
                  <a:pt x="602417" y="87882"/>
                </a:lnTo>
                <a:lnTo>
                  <a:pt x="605710" y="76590"/>
                </a:lnTo>
                <a:lnTo>
                  <a:pt x="606808" y="64144"/>
                </a:lnTo>
                <a:lnTo>
                  <a:pt x="606709" y="59877"/>
                </a:lnTo>
                <a:lnTo>
                  <a:pt x="606511" y="57893"/>
                </a:lnTo>
                <a:lnTo>
                  <a:pt x="597981" y="53373"/>
                </a:lnTo>
                <a:lnTo>
                  <a:pt x="591888" y="47252"/>
                </a:lnTo>
                <a:lnTo>
                  <a:pt x="588232" y="39531"/>
                </a:lnTo>
                <a:lnTo>
                  <a:pt x="587014" y="30211"/>
                </a:lnTo>
                <a:lnTo>
                  <a:pt x="587014" y="21480"/>
                </a:lnTo>
                <a:lnTo>
                  <a:pt x="589990" y="14287"/>
                </a:lnTo>
                <a:lnTo>
                  <a:pt x="595944" y="8631"/>
                </a:lnTo>
                <a:lnTo>
                  <a:pt x="601897" y="2877"/>
                </a:lnTo>
                <a:lnTo>
                  <a:pt x="609338" y="0"/>
                </a:lnTo>
                <a:lnTo>
                  <a:pt x="618267" y="0"/>
                </a:lnTo>
                <a:lnTo>
                  <a:pt x="653688" y="26007"/>
                </a:lnTo>
                <a:lnTo>
                  <a:pt x="656367" y="43308"/>
                </a:lnTo>
                <a:lnTo>
                  <a:pt x="655186" y="56870"/>
                </a:lnTo>
                <a:lnTo>
                  <a:pt x="637467" y="93314"/>
                </a:lnTo>
                <a:lnTo>
                  <a:pt x="603255" y="115973"/>
                </a:lnTo>
                <a:lnTo>
                  <a:pt x="589247" y="118912"/>
                </a:lnTo>
                <a:close/>
              </a:path>
              <a:path w="1534160" h="266700">
                <a:moveTo>
                  <a:pt x="822409" y="229790"/>
                </a:moveTo>
                <a:lnTo>
                  <a:pt x="748008" y="229790"/>
                </a:lnTo>
                <a:lnTo>
                  <a:pt x="761326" y="228859"/>
                </a:lnTo>
                <a:lnTo>
                  <a:pt x="760109" y="228859"/>
                </a:lnTo>
                <a:lnTo>
                  <a:pt x="768100" y="226515"/>
                </a:lnTo>
                <a:lnTo>
                  <a:pt x="773128" y="222404"/>
                </a:lnTo>
                <a:lnTo>
                  <a:pt x="774797" y="216693"/>
                </a:lnTo>
                <a:lnTo>
                  <a:pt x="774797" y="213418"/>
                </a:lnTo>
                <a:lnTo>
                  <a:pt x="736697" y="191838"/>
                </a:lnTo>
                <a:lnTo>
                  <a:pt x="723675" y="186202"/>
                </a:lnTo>
                <a:lnTo>
                  <a:pt x="693444" y="160919"/>
                </a:lnTo>
                <a:lnTo>
                  <a:pt x="687649" y="137665"/>
                </a:lnTo>
                <a:lnTo>
                  <a:pt x="688719" y="127861"/>
                </a:lnTo>
                <a:lnTo>
                  <a:pt x="688831" y="126838"/>
                </a:lnTo>
                <a:lnTo>
                  <a:pt x="718364" y="92626"/>
                </a:lnTo>
                <a:lnTo>
                  <a:pt x="760361" y="84087"/>
                </a:lnTo>
                <a:lnTo>
                  <a:pt x="775681" y="84905"/>
                </a:lnTo>
                <a:lnTo>
                  <a:pt x="790238" y="87361"/>
                </a:lnTo>
                <a:lnTo>
                  <a:pt x="804033" y="91454"/>
                </a:lnTo>
                <a:lnTo>
                  <a:pt x="817064" y="97184"/>
                </a:lnTo>
                <a:lnTo>
                  <a:pt x="817064" y="116978"/>
                </a:lnTo>
                <a:lnTo>
                  <a:pt x="745231" y="116978"/>
                </a:lnTo>
                <a:lnTo>
                  <a:pt x="738632" y="121542"/>
                </a:lnTo>
                <a:lnTo>
                  <a:pt x="738632" y="132952"/>
                </a:lnTo>
                <a:lnTo>
                  <a:pt x="740021" y="135284"/>
                </a:lnTo>
                <a:lnTo>
                  <a:pt x="774797" y="152101"/>
                </a:lnTo>
                <a:lnTo>
                  <a:pt x="787755" y="157831"/>
                </a:lnTo>
                <a:lnTo>
                  <a:pt x="819315" y="185104"/>
                </a:lnTo>
                <a:lnTo>
                  <a:pt x="825845" y="209549"/>
                </a:lnTo>
                <a:lnTo>
                  <a:pt x="824772" y="221418"/>
                </a:lnTo>
                <a:lnTo>
                  <a:pt x="824683" y="222404"/>
                </a:lnTo>
                <a:lnTo>
                  <a:pt x="822409" y="229790"/>
                </a:lnTo>
                <a:close/>
              </a:path>
              <a:path w="1534160" h="266700">
                <a:moveTo>
                  <a:pt x="817064" y="136326"/>
                </a:moveTo>
                <a:lnTo>
                  <a:pt x="801568" y="127861"/>
                </a:lnTo>
                <a:lnTo>
                  <a:pt x="786629" y="121815"/>
                </a:lnTo>
                <a:lnTo>
                  <a:pt x="772249" y="118187"/>
                </a:lnTo>
                <a:lnTo>
                  <a:pt x="758426" y="116978"/>
                </a:lnTo>
                <a:lnTo>
                  <a:pt x="817064" y="116978"/>
                </a:lnTo>
                <a:lnTo>
                  <a:pt x="817064" y="136326"/>
                </a:lnTo>
                <a:close/>
              </a:path>
              <a:path w="1534160" h="266700">
                <a:moveTo>
                  <a:pt x="754259" y="266699"/>
                </a:moveTo>
                <a:lnTo>
                  <a:pt x="734469" y="265769"/>
                </a:lnTo>
                <a:lnTo>
                  <a:pt x="736233" y="265769"/>
                </a:lnTo>
                <a:lnTo>
                  <a:pt x="720810" y="263462"/>
                </a:lnTo>
                <a:lnTo>
                  <a:pt x="705564" y="259415"/>
                </a:lnTo>
                <a:lnTo>
                  <a:pt x="691305" y="253751"/>
                </a:lnTo>
                <a:lnTo>
                  <a:pt x="691305" y="214907"/>
                </a:lnTo>
                <a:lnTo>
                  <a:pt x="707574" y="221418"/>
                </a:lnTo>
                <a:lnTo>
                  <a:pt x="722447" y="226069"/>
                </a:lnTo>
                <a:lnTo>
                  <a:pt x="735925" y="228859"/>
                </a:lnTo>
                <a:lnTo>
                  <a:pt x="748008" y="229790"/>
                </a:lnTo>
                <a:lnTo>
                  <a:pt x="822409" y="229790"/>
                </a:lnTo>
                <a:lnTo>
                  <a:pt x="821194" y="233733"/>
                </a:lnTo>
                <a:lnTo>
                  <a:pt x="784694" y="262978"/>
                </a:lnTo>
                <a:lnTo>
                  <a:pt x="770463" y="265769"/>
                </a:lnTo>
                <a:lnTo>
                  <a:pt x="754259" y="266699"/>
                </a:lnTo>
                <a:close/>
              </a:path>
              <a:path w="1534160" h="266700">
                <a:moveTo>
                  <a:pt x="1057130" y="137814"/>
                </a:moveTo>
                <a:lnTo>
                  <a:pt x="1022260" y="137814"/>
                </a:lnTo>
                <a:lnTo>
                  <a:pt x="1034743" y="114308"/>
                </a:lnTo>
                <a:lnTo>
                  <a:pt x="1048232" y="97519"/>
                </a:lnTo>
                <a:lnTo>
                  <a:pt x="1062725" y="87445"/>
                </a:lnTo>
                <a:lnTo>
                  <a:pt x="1078219" y="84087"/>
                </a:lnTo>
                <a:lnTo>
                  <a:pt x="1086265" y="85092"/>
                </a:lnTo>
                <a:lnTo>
                  <a:pt x="1095072" y="88105"/>
                </a:lnTo>
                <a:lnTo>
                  <a:pt x="1104642" y="93128"/>
                </a:lnTo>
                <a:lnTo>
                  <a:pt x="1114976" y="100160"/>
                </a:lnTo>
                <a:lnTo>
                  <a:pt x="1103715" y="136028"/>
                </a:lnTo>
                <a:lnTo>
                  <a:pt x="1066913" y="136028"/>
                </a:lnTo>
                <a:lnTo>
                  <a:pt x="1057694" y="137516"/>
                </a:lnTo>
                <a:lnTo>
                  <a:pt x="1057130" y="137814"/>
                </a:lnTo>
                <a:close/>
              </a:path>
              <a:path w="1534160" h="266700">
                <a:moveTo>
                  <a:pt x="1021517" y="263276"/>
                </a:moveTo>
                <a:lnTo>
                  <a:pt x="966301" y="263276"/>
                </a:lnTo>
                <a:lnTo>
                  <a:pt x="966301" y="87659"/>
                </a:lnTo>
                <a:lnTo>
                  <a:pt x="1021517" y="87659"/>
                </a:lnTo>
                <a:lnTo>
                  <a:pt x="1021517" y="137814"/>
                </a:lnTo>
                <a:lnTo>
                  <a:pt x="1057130" y="137814"/>
                </a:lnTo>
                <a:lnTo>
                  <a:pt x="1028883" y="170435"/>
                </a:lnTo>
                <a:lnTo>
                  <a:pt x="1021517" y="187373"/>
                </a:lnTo>
                <a:lnTo>
                  <a:pt x="1021517" y="263276"/>
                </a:lnTo>
                <a:close/>
              </a:path>
              <a:path w="1534160" h="266700">
                <a:moveTo>
                  <a:pt x="1099650" y="148976"/>
                </a:moveTo>
                <a:lnTo>
                  <a:pt x="1089958" y="143311"/>
                </a:lnTo>
                <a:lnTo>
                  <a:pt x="1081271" y="139265"/>
                </a:lnTo>
                <a:lnTo>
                  <a:pt x="1073589" y="136837"/>
                </a:lnTo>
                <a:lnTo>
                  <a:pt x="1066913" y="136028"/>
                </a:lnTo>
                <a:lnTo>
                  <a:pt x="1103715" y="136028"/>
                </a:lnTo>
                <a:lnTo>
                  <a:pt x="1099650" y="148976"/>
                </a:lnTo>
                <a:close/>
              </a:path>
              <a:path w="1534160" h="266700">
                <a:moveTo>
                  <a:pt x="1199891" y="266699"/>
                </a:moveTo>
                <a:lnTo>
                  <a:pt x="1163056" y="256737"/>
                </a:lnTo>
                <a:lnTo>
                  <a:pt x="1136714" y="214805"/>
                </a:lnTo>
                <a:lnTo>
                  <a:pt x="1135598" y="200024"/>
                </a:lnTo>
                <a:lnTo>
                  <a:pt x="1135598" y="87659"/>
                </a:lnTo>
                <a:lnTo>
                  <a:pt x="1190804" y="87659"/>
                </a:lnTo>
                <a:lnTo>
                  <a:pt x="1190804" y="196303"/>
                </a:lnTo>
                <a:lnTo>
                  <a:pt x="1192535" y="210953"/>
                </a:lnTo>
                <a:lnTo>
                  <a:pt x="1197727" y="221418"/>
                </a:lnTo>
                <a:lnTo>
                  <a:pt x="1206379" y="227697"/>
                </a:lnTo>
                <a:lnTo>
                  <a:pt x="1218493" y="229790"/>
                </a:lnTo>
                <a:lnTo>
                  <a:pt x="1311953" y="229790"/>
                </a:lnTo>
                <a:lnTo>
                  <a:pt x="1311953" y="238124"/>
                </a:lnTo>
                <a:lnTo>
                  <a:pt x="1256736" y="238124"/>
                </a:lnTo>
                <a:lnTo>
                  <a:pt x="1244031" y="250626"/>
                </a:lnTo>
                <a:lnTo>
                  <a:pt x="1230321" y="259555"/>
                </a:lnTo>
                <a:lnTo>
                  <a:pt x="1215607" y="264913"/>
                </a:lnTo>
                <a:lnTo>
                  <a:pt x="1199891" y="266699"/>
                </a:lnTo>
                <a:close/>
              </a:path>
              <a:path w="1534160" h="266700">
                <a:moveTo>
                  <a:pt x="1311953" y="229790"/>
                </a:moveTo>
                <a:lnTo>
                  <a:pt x="1218493" y="229790"/>
                </a:lnTo>
                <a:lnTo>
                  <a:pt x="1226016" y="229027"/>
                </a:lnTo>
                <a:lnTo>
                  <a:pt x="1232964" y="226739"/>
                </a:lnTo>
                <a:lnTo>
                  <a:pt x="1239338" y="222925"/>
                </a:lnTo>
                <a:lnTo>
                  <a:pt x="1245135" y="217585"/>
                </a:lnTo>
                <a:lnTo>
                  <a:pt x="1252574" y="209450"/>
                </a:lnTo>
                <a:lnTo>
                  <a:pt x="1256289" y="203446"/>
                </a:lnTo>
                <a:lnTo>
                  <a:pt x="1256289" y="87659"/>
                </a:lnTo>
                <a:lnTo>
                  <a:pt x="1311953" y="87659"/>
                </a:lnTo>
                <a:lnTo>
                  <a:pt x="1311953" y="229790"/>
                </a:lnTo>
                <a:close/>
              </a:path>
              <a:path w="1534160" h="266700">
                <a:moveTo>
                  <a:pt x="1311953" y="263276"/>
                </a:moveTo>
                <a:lnTo>
                  <a:pt x="1256736" y="263276"/>
                </a:lnTo>
                <a:lnTo>
                  <a:pt x="1256736" y="238124"/>
                </a:lnTo>
                <a:lnTo>
                  <a:pt x="1311953" y="238124"/>
                </a:lnTo>
                <a:lnTo>
                  <a:pt x="1311953" y="263276"/>
                </a:lnTo>
                <a:close/>
              </a:path>
              <a:path w="1534160" h="266700">
                <a:moveTo>
                  <a:pt x="1524530" y="112811"/>
                </a:moveTo>
                <a:lnTo>
                  <a:pt x="1412936" y="112811"/>
                </a:lnTo>
                <a:lnTo>
                  <a:pt x="1425659" y="100244"/>
                </a:lnTo>
                <a:lnTo>
                  <a:pt x="1439425" y="91268"/>
                </a:lnTo>
                <a:lnTo>
                  <a:pt x="1454234" y="85882"/>
                </a:lnTo>
                <a:lnTo>
                  <a:pt x="1470086" y="84087"/>
                </a:lnTo>
                <a:lnTo>
                  <a:pt x="1483208" y="85185"/>
                </a:lnTo>
                <a:lnTo>
                  <a:pt x="1523784" y="111304"/>
                </a:lnTo>
                <a:lnTo>
                  <a:pt x="1524530" y="112811"/>
                </a:lnTo>
                <a:close/>
              </a:path>
              <a:path w="1534160" h="266700">
                <a:moveTo>
                  <a:pt x="1412936" y="263276"/>
                </a:moveTo>
                <a:lnTo>
                  <a:pt x="1357720" y="263276"/>
                </a:lnTo>
                <a:lnTo>
                  <a:pt x="1357720" y="87659"/>
                </a:lnTo>
                <a:lnTo>
                  <a:pt x="1412936" y="87659"/>
                </a:lnTo>
                <a:lnTo>
                  <a:pt x="1412936" y="112811"/>
                </a:lnTo>
                <a:lnTo>
                  <a:pt x="1524530" y="112811"/>
                </a:lnTo>
                <a:lnTo>
                  <a:pt x="1528655" y="121145"/>
                </a:lnTo>
                <a:lnTo>
                  <a:pt x="1451484" y="121145"/>
                </a:lnTo>
                <a:lnTo>
                  <a:pt x="1442309" y="122857"/>
                </a:lnTo>
                <a:lnTo>
                  <a:pt x="1441943" y="122857"/>
                </a:lnTo>
                <a:lnTo>
                  <a:pt x="1432096" y="128400"/>
                </a:lnTo>
                <a:lnTo>
                  <a:pt x="1422488" y="137469"/>
                </a:lnTo>
                <a:lnTo>
                  <a:pt x="1412936" y="150167"/>
                </a:lnTo>
                <a:lnTo>
                  <a:pt x="1412936" y="263276"/>
                </a:lnTo>
                <a:close/>
              </a:path>
              <a:path w="1534160" h="266700">
                <a:moveTo>
                  <a:pt x="1534075" y="263276"/>
                </a:moveTo>
                <a:lnTo>
                  <a:pt x="1478868" y="263276"/>
                </a:lnTo>
                <a:lnTo>
                  <a:pt x="1478868" y="156268"/>
                </a:lnTo>
                <a:lnTo>
                  <a:pt x="1477156" y="140902"/>
                </a:lnTo>
                <a:lnTo>
                  <a:pt x="1472020" y="129926"/>
                </a:lnTo>
                <a:lnTo>
                  <a:pt x="1463462" y="123340"/>
                </a:lnTo>
                <a:lnTo>
                  <a:pt x="1451484" y="121145"/>
                </a:lnTo>
                <a:lnTo>
                  <a:pt x="1528655" y="121145"/>
                </a:lnTo>
                <a:lnTo>
                  <a:pt x="1529502" y="122857"/>
                </a:lnTo>
                <a:lnTo>
                  <a:pt x="1532932" y="136307"/>
                </a:lnTo>
                <a:lnTo>
                  <a:pt x="1533964" y="150167"/>
                </a:lnTo>
                <a:lnTo>
                  <a:pt x="1534075" y="263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4722" y="1939006"/>
            <a:ext cx="3372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Consolas"/>
                <a:cs typeface="Consolas"/>
              </a:rPr>
              <a:t>split_train_test</a:t>
            </a:r>
          </a:p>
        </p:txBody>
      </p:sp>
      <p:sp>
        <p:nvSpPr>
          <p:cNvPr id="4" name="object 4"/>
          <p:cNvSpPr/>
          <p:nvPr/>
        </p:nvSpPr>
        <p:spPr>
          <a:xfrm>
            <a:off x="5725869" y="2069429"/>
            <a:ext cx="2114550" cy="266700"/>
          </a:xfrm>
          <a:custGeom>
            <a:avLst/>
            <a:gdLst/>
            <a:ahLst/>
            <a:cxnLst/>
            <a:rect l="l" t="t" r="r" b="b"/>
            <a:pathLst>
              <a:path w="2114550" h="266700">
                <a:moveTo>
                  <a:pt x="38795" y="61018"/>
                </a:moveTo>
                <a:lnTo>
                  <a:pt x="22021" y="61018"/>
                </a:lnTo>
                <a:lnTo>
                  <a:pt x="14878" y="58042"/>
                </a:lnTo>
                <a:lnTo>
                  <a:pt x="8924" y="52089"/>
                </a:lnTo>
                <a:lnTo>
                  <a:pt x="2971" y="46037"/>
                </a:lnTo>
                <a:lnTo>
                  <a:pt x="0" y="38843"/>
                </a:lnTo>
                <a:lnTo>
                  <a:pt x="0" y="22076"/>
                </a:lnTo>
                <a:lnTo>
                  <a:pt x="2971" y="14882"/>
                </a:lnTo>
                <a:lnTo>
                  <a:pt x="14878" y="2976"/>
                </a:lnTo>
                <a:lnTo>
                  <a:pt x="22021" y="0"/>
                </a:lnTo>
                <a:lnTo>
                  <a:pt x="38795" y="0"/>
                </a:lnTo>
                <a:lnTo>
                  <a:pt x="45986" y="2976"/>
                </a:lnTo>
                <a:lnTo>
                  <a:pt x="57892" y="14882"/>
                </a:lnTo>
                <a:lnTo>
                  <a:pt x="60864" y="22076"/>
                </a:lnTo>
                <a:lnTo>
                  <a:pt x="60864" y="38843"/>
                </a:lnTo>
                <a:lnTo>
                  <a:pt x="57892" y="46037"/>
                </a:lnTo>
                <a:lnTo>
                  <a:pt x="51939" y="52089"/>
                </a:lnTo>
                <a:lnTo>
                  <a:pt x="45986" y="58042"/>
                </a:lnTo>
                <a:lnTo>
                  <a:pt x="38795" y="61018"/>
                </a:lnTo>
                <a:close/>
              </a:path>
              <a:path w="2114550" h="266700">
                <a:moveTo>
                  <a:pt x="58340" y="263276"/>
                </a:moveTo>
                <a:lnTo>
                  <a:pt x="2971" y="263276"/>
                </a:lnTo>
                <a:lnTo>
                  <a:pt x="2971" y="87659"/>
                </a:lnTo>
                <a:lnTo>
                  <a:pt x="58340" y="87659"/>
                </a:lnTo>
                <a:lnTo>
                  <a:pt x="58340" y="263276"/>
                </a:lnTo>
                <a:close/>
              </a:path>
              <a:path w="2114550" h="266700">
                <a:moveTo>
                  <a:pt x="271990" y="112811"/>
                </a:moveTo>
                <a:lnTo>
                  <a:pt x="160391" y="112811"/>
                </a:lnTo>
                <a:lnTo>
                  <a:pt x="173119" y="100244"/>
                </a:lnTo>
                <a:lnTo>
                  <a:pt x="186887" y="91268"/>
                </a:lnTo>
                <a:lnTo>
                  <a:pt x="201694" y="85882"/>
                </a:lnTo>
                <a:lnTo>
                  <a:pt x="217541" y="84087"/>
                </a:lnTo>
                <a:lnTo>
                  <a:pt x="230667" y="85185"/>
                </a:lnTo>
                <a:lnTo>
                  <a:pt x="271244" y="111304"/>
                </a:lnTo>
                <a:lnTo>
                  <a:pt x="271990" y="112811"/>
                </a:lnTo>
                <a:close/>
              </a:path>
              <a:path w="2114550" h="266700">
                <a:moveTo>
                  <a:pt x="160391" y="263276"/>
                </a:moveTo>
                <a:lnTo>
                  <a:pt x="105184" y="263276"/>
                </a:lnTo>
                <a:lnTo>
                  <a:pt x="105184" y="87659"/>
                </a:lnTo>
                <a:lnTo>
                  <a:pt x="160391" y="87659"/>
                </a:lnTo>
                <a:lnTo>
                  <a:pt x="160391" y="112811"/>
                </a:lnTo>
                <a:lnTo>
                  <a:pt x="271990" y="112811"/>
                </a:lnTo>
                <a:lnTo>
                  <a:pt x="276117" y="121145"/>
                </a:lnTo>
                <a:lnTo>
                  <a:pt x="198938" y="121145"/>
                </a:lnTo>
                <a:lnTo>
                  <a:pt x="189768" y="122857"/>
                </a:lnTo>
                <a:lnTo>
                  <a:pt x="189402" y="122857"/>
                </a:lnTo>
                <a:lnTo>
                  <a:pt x="179557" y="128400"/>
                </a:lnTo>
                <a:lnTo>
                  <a:pt x="169947" y="137469"/>
                </a:lnTo>
                <a:lnTo>
                  <a:pt x="160391" y="150167"/>
                </a:lnTo>
                <a:lnTo>
                  <a:pt x="160391" y="263276"/>
                </a:lnTo>
                <a:close/>
              </a:path>
              <a:path w="2114550" h="266700">
                <a:moveTo>
                  <a:pt x="281539" y="263276"/>
                </a:moveTo>
                <a:lnTo>
                  <a:pt x="226323" y="263276"/>
                </a:lnTo>
                <a:lnTo>
                  <a:pt x="226323" y="156268"/>
                </a:lnTo>
                <a:lnTo>
                  <a:pt x="224612" y="140902"/>
                </a:lnTo>
                <a:lnTo>
                  <a:pt x="219478" y="129926"/>
                </a:lnTo>
                <a:lnTo>
                  <a:pt x="210920" y="123340"/>
                </a:lnTo>
                <a:lnTo>
                  <a:pt x="198938" y="121145"/>
                </a:lnTo>
                <a:lnTo>
                  <a:pt x="276117" y="121145"/>
                </a:lnTo>
                <a:lnTo>
                  <a:pt x="276965" y="122857"/>
                </a:lnTo>
                <a:lnTo>
                  <a:pt x="280396" y="136307"/>
                </a:lnTo>
                <a:lnTo>
                  <a:pt x="281428" y="150167"/>
                </a:lnTo>
                <a:lnTo>
                  <a:pt x="281539" y="263276"/>
                </a:lnTo>
                <a:close/>
              </a:path>
              <a:path w="2114550" h="266700">
                <a:moveTo>
                  <a:pt x="599969" y="112811"/>
                </a:moveTo>
                <a:lnTo>
                  <a:pt x="488374" y="112811"/>
                </a:lnTo>
                <a:lnTo>
                  <a:pt x="501097" y="100244"/>
                </a:lnTo>
                <a:lnTo>
                  <a:pt x="514863" y="91268"/>
                </a:lnTo>
                <a:lnTo>
                  <a:pt x="529672" y="85882"/>
                </a:lnTo>
                <a:lnTo>
                  <a:pt x="545524" y="84087"/>
                </a:lnTo>
                <a:lnTo>
                  <a:pt x="558650" y="85185"/>
                </a:lnTo>
                <a:lnTo>
                  <a:pt x="599223" y="111304"/>
                </a:lnTo>
                <a:lnTo>
                  <a:pt x="599969" y="112811"/>
                </a:lnTo>
                <a:close/>
              </a:path>
              <a:path w="2114550" h="266700">
                <a:moveTo>
                  <a:pt x="488374" y="263276"/>
                </a:moveTo>
                <a:lnTo>
                  <a:pt x="433158" y="263276"/>
                </a:lnTo>
                <a:lnTo>
                  <a:pt x="433158" y="87659"/>
                </a:lnTo>
                <a:lnTo>
                  <a:pt x="488374" y="87659"/>
                </a:lnTo>
                <a:lnTo>
                  <a:pt x="488374" y="112811"/>
                </a:lnTo>
                <a:lnTo>
                  <a:pt x="599969" y="112811"/>
                </a:lnTo>
                <a:lnTo>
                  <a:pt x="604097" y="121145"/>
                </a:lnTo>
                <a:lnTo>
                  <a:pt x="526921" y="121145"/>
                </a:lnTo>
                <a:lnTo>
                  <a:pt x="517747" y="122857"/>
                </a:lnTo>
                <a:lnTo>
                  <a:pt x="517380" y="122857"/>
                </a:lnTo>
                <a:lnTo>
                  <a:pt x="507533" y="128400"/>
                </a:lnTo>
                <a:lnTo>
                  <a:pt x="497925" y="137469"/>
                </a:lnTo>
                <a:lnTo>
                  <a:pt x="488374" y="150167"/>
                </a:lnTo>
                <a:lnTo>
                  <a:pt x="488374" y="263276"/>
                </a:lnTo>
                <a:close/>
              </a:path>
              <a:path w="2114550" h="266700">
                <a:moveTo>
                  <a:pt x="609522" y="263276"/>
                </a:moveTo>
                <a:lnTo>
                  <a:pt x="554306" y="263276"/>
                </a:lnTo>
                <a:lnTo>
                  <a:pt x="554306" y="156268"/>
                </a:lnTo>
                <a:lnTo>
                  <a:pt x="552595" y="140902"/>
                </a:lnTo>
                <a:lnTo>
                  <a:pt x="547461" y="129926"/>
                </a:lnTo>
                <a:lnTo>
                  <a:pt x="538903" y="123340"/>
                </a:lnTo>
                <a:lnTo>
                  <a:pt x="526921" y="121145"/>
                </a:lnTo>
                <a:lnTo>
                  <a:pt x="604097" y="121145"/>
                </a:lnTo>
                <a:lnTo>
                  <a:pt x="604944" y="122857"/>
                </a:lnTo>
                <a:lnTo>
                  <a:pt x="608377" y="136307"/>
                </a:lnTo>
                <a:lnTo>
                  <a:pt x="609411" y="150167"/>
                </a:lnTo>
                <a:lnTo>
                  <a:pt x="609522" y="263276"/>
                </a:lnTo>
                <a:close/>
              </a:path>
              <a:path w="2114550" h="266700">
                <a:moveTo>
                  <a:pt x="745920" y="266699"/>
                </a:moveTo>
                <a:lnTo>
                  <a:pt x="706146" y="260336"/>
                </a:lnTo>
                <a:lnTo>
                  <a:pt x="662159" y="227585"/>
                </a:lnTo>
                <a:lnTo>
                  <a:pt x="646534" y="175616"/>
                </a:lnTo>
                <a:lnTo>
                  <a:pt x="646615" y="174128"/>
                </a:lnTo>
                <a:lnTo>
                  <a:pt x="662408" y="122550"/>
                </a:lnTo>
                <a:lnTo>
                  <a:pt x="706777" y="90338"/>
                </a:lnTo>
                <a:lnTo>
                  <a:pt x="725640" y="85603"/>
                </a:lnTo>
                <a:lnTo>
                  <a:pt x="726063" y="85603"/>
                </a:lnTo>
                <a:lnTo>
                  <a:pt x="745920" y="84087"/>
                </a:lnTo>
                <a:lnTo>
                  <a:pt x="784021" y="90152"/>
                </a:lnTo>
                <a:lnTo>
                  <a:pt x="824059" y="116978"/>
                </a:lnTo>
                <a:lnTo>
                  <a:pt x="745920" y="116978"/>
                </a:lnTo>
                <a:lnTo>
                  <a:pt x="736917" y="117927"/>
                </a:lnTo>
                <a:lnTo>
                  <a:pt x="708118" y="150464"/>
                </a:lnTo>
                <a:lnTo>
                  <a:pt x="705468" y="175616"/>
                </a:lnTo>
                <a:lnTo>
                  <a:pt x="707903" y="200238"/>
                </a:lnTo>
                <a:lnTo>
                  <a:pt x="707969" y="200907"/>
                </a:lnTo>
                <a:lnTo>
                  <a:pt x="715436" y="218887"/>
                </a:lnTo>
                <a:lnTo>
                  <a:pt x="715560" y="219185"/>
                </a:lnTo>
                <a:lnTo>
                  <a:pt x="728125" y="230077"/>
                </a:lnTo>
                <a:lnTo>
                  <a:pt x="727850" y="230077"/>
                </a:lnTo>
                <a:lnTo>
                  <a:pt x="745920" y="233807"/>
                </a:lnTo>
                <a:lnTo>
                  <a:pt x="824209" y="233807"/>
                </a:lnTo>
                <a:lnTo>
                  <a:pt x="815424" y="242887"/>
                </a:lnTo>
                <a:lnTo>
                  <a:pt x="800139" y="253304"/>
                </a:lnTo>
                <a:lnTo>
                  <a:pt x="783461" y="260746"/>
                </a:lnTo>
                <a:lnTo>
                  <a:pt x="765803" y="265108"/>
                </a:lnTo>
                <a:lnTo>
                  <a:pt x="766727" y="265108"/>
                </a:lnTo>
                <a:lnTo>
                  <a:pt x="745920" y="266699"/>
                </a:lnTo>
                <a:close/>
              </a:path>
              <a:path w="2114550" h="266700">
                <a:moveTo>
                  <a:pt x="824209" y="233807"/>
                </a:moveTo>
                <a:lnTo>
                  <a:pt x="745920" y="233807"/>
                </a:lnTo>
                <a:lnTo>
                  <a:pt x="763240" y="230077"/>
                </a:lnTo>
                <a:lnTo>
                  <a:pt x="775610" y="218887"/>
                </a:lnTo>
                <a:lnTo>
                  <a:pt x="783032" y="200238"/>
                </a:lnTo>
                <a:lnTo>
                  <a:pt x="785365" y="175616"/>
                </a:lnTo>
                <a:lnTo>
                  <a:pt x="785393" y="175318"/>
                </a:lnTo>
                <a:lnTo>
                  <a:pt x="775610" y="131265"/>
                </a:lnTo>
                <a:lnTo>
                  <a:pt x="745920" y="116978"/>
                </a:lnTo>
                <a:lnTo>
                  <a:pt x="824059" y="116978"/>
                </a:lnTo>
                <a:lnTo>
                  <a:pt x="842794" y="155227"/>
                </a:lnTo>
                <a:lnTo>
                  <a:pt x="844563" y="175318"/>
                </a:lnTo>
                <a:lnTo>
                  <a:pt x="844589" y="175616"/>
                </a:lnTo>
                <a:lnTo>
                  <a:pt x="842767" y="196061"/>
                </a:lnTo>
                <a:lnTo>
                  <a:pt x="837300" y="214088"/>
                </a:lnTo>
                <a:lnTo>
                  <a:pt x="828186" y="229697"/>
                </a:lnTo>
                <a:lnTo>
                  <a:pt x="824209" y="233807"/>
                </a:lnTo>
                <a:close/>
              </a:path>
              <a:path w="2114550" h="266700">
                <a:moveTo>
                  <a:pt x="1007743" y="125461"/>
                </a:moveTo>
                <a:lnTo>
                  <a:pt x="863382" y="125461"/>
                </a:lnTo>
                <a:lnTo>
                  <a:pt x="863382" y="114596"/>
                </a:lnTo>
                <a:lnTo>
                  <a:pt x="936905" y="32443"/>
                </a:lnTo>
                <a:lnTo>
                  <a:pt x="943754" y="32443"/>
                </a:lnTo>
                <a:lnTo>
                  <a:pt x="943754" y="87659"/>
                </a:lnTo>
                <a:lnTo>
                  <a:pt x="1007743" y="87659"/>
                </a:lnTo>
                <a:lnTo>
                  <a:pt x="1007743" y="125461"/>
                </a:lnTo>
                <a:close/>
              </a:path>
              <a:path w="2114550" h="266700">
                <a:moveTo>
                  <a:pt x="956698" y="266699"/>
                </a:moveTo>
                <a:lnTo>
                  <a:pt x="916237" y="257239"/>
                </a:lnTo>
                <a:lnTo>
                  <a:pt x="889654" y="215948"/>
                </a:lnTo>
                <a:lnTo>
                  <a:pt x="888537" y="200768"/>
                </a:lnTo>
                <a:lnTo>
                  <a:pt x="888537" y="125461"/>
                </a:lnTo>
                <a:lnTo>
                  <a:pt x="943754" y="125461"/>
                </a:lnTo>
                <a:lnTo>
                  <a:pt x="943754" y="206423"/>
                </a:lnTo>
                <a:lnTo>
                  <a:pt x="946135" y="213270"/>
                </a:lnTo>
                <a:lnTo>
                  <a:pt x="950897" y="218329"/>
                </a:lnTo>
                <a:lnTo>
                  <a:pt x="955719" y="223352"/>
                </a:lnTo>
                <a:lnTo>
                  <a:pt x="962404" y="225920"/>
                </a:lnTo>
                <a:lnTo>
                  <a:pt x="1007743" y="225920"/>
                </a:lnTo>
                <a:lnTo>
                  <a:pt x="1007743" y="255685"/>
                </a:lnTo>
                <a:lnTo>
                  <a:pt x="994677" y="260504"/>
                </a:lnTo>
                <a:lnTo>
                  <a:pt x="981813" y="263946"/>
                </a:lnTo>
                <a:lnTo>
                  <a:pt x="969153" y="266011"/>
                </a:lnTo>
                <a:lnTo>
                  <a:pt x="956698" y="266699"/>
                </a:lnTo>
                <a:close/>
              </a:path>
              <a:path w="2114550" h="266700">
                <a:moveTo>
                  <a:pt x="1007743" y="225920"/>
                </a:moveTo>
                <a:lnTo>
                  <a:pt x="970833" y="225920"/>
                </a:lnTo>
                <a:lnTo>
                  <a:pt x="979559" y="225278"/>
                </a:lnTo>
                <a:lnTo>
                  <a:pt x="988620" y="223352"/>
                </a:lnTo>
                <a:lnTo>
                  <a:pt x="998015" y="220143"/>
                </a:lnTo>
                <a:lnTo>
                  <a:pt x="1007743" y="215651"/>
                </a:lnTo>
                <a:lnTo>
                  <a:pt x="1007743" y="225920"/>
                </a:lnTo>
                <a:close/>
              </a:path>
              <a:path w="2114550" h="266700">
                <a:moveTo>
                  <a:pt x="1129300" y="266699"/>
                </a:moveTo>
                <a:lnTo>
                  <a:pt x="1087632" y="260485"/>
                </a:lnTo>
                <a:lnTo>
                  <a:pt x="1043074" y="228413"/>
                </a:lnTo>
                <a:lnTo>
                  <a:pt x="1027507" y="176062"/>
                </a:lnTo>
                <a:lnTo>
                  <a:pt x="1029134" y="156863"/>
                </a:lnTo>
                <a:lnTo>
                  <a:pt x="1053548" y="109983"/>
                </a:lnTo>
                <a:lnTo>
                  <a:pt x="1100654" y="85705"/>
                </a:lnTo>
                <a:lnTo>
                  <a:pt x="1119928" y="84087"/>
                </a:lnTo>
                <a:lnTo>
                  <a:pt x="1138365" y="85705"/>
                </a:lnTo>
                <a:lnTo>
                  <a:pt x="1139031" y="85705"/>
                </a:lnTo>
                <a:lnTo>
                  <a:pt x="1156872" y="90896"/>
                </a:lnTo>
                <a:lnTo>
                  <a:pt x="1172583" y="99407"/>
                </a:lnTo>
                <a:lnTo>
                  <a:pt x="1186450" y="111323"/>
                </a:lnTo>
                <a:lnTo>
                  <a:pt x="1190767" y="116978"/>
                </a:lnTo>
                <a:lnTo>
                  <a:pt x="1123947" y="116978"/>
                </a:lnTo>
                <a:lnTo>
                  <a:pt x="1108774" y="119378"/>
                </a:lnTo>
                <a:lnTo>
                  <a:pt x="1097342" y="126577"/>
                </a:lnTo>
                <a:lnTo>
                  <a:pt x="1089649" y="138577"/>
                </a:lnTo>
                <a:lnTo>
                  <a:pt x="1085695" y="155376"/>
                </a:lnTo>
                <a:lnTo>
                  <a:pt x="1208247" y="155376"/>
                </a:lnTo>
                <a:lnTo>
                  <a:pt x="1209864" y="162640"/>
                </a:lnTo>
                <a:lnTo>
                  <a:pt x="1210710" y="184396"/>
                </a:lnTo>
                <a:lnTo>
                  <a:pt x="1084657" y="184396"/>
                </a:lnTo>
                <a:lnTo>
                  <a:pt x="1086305" y="195521"/>
                </a:lnTo>
                <a:lnTo>
                  <a:pt x="1109785" y="226608"/>
                </a:lnTo>
                <a:lnTo>
                  <a:pt x="1142550" y="233807"/>
                </a:lnTo>
                <a:lnTo>
                  <a:pt x="1207586" y="233807"/>
                </a:lnTo>
                <a:lnTo>
                  <a:pt x="1207586" y="243482"/>
                </a:lnTo>
                <a:lnTo>
                  <a:pt x="1190863" y="253639"/>
                </a:lnTo>
                <a:lnTo>
                  <a:pt x="1172240" y="260895"/>
                </a:lnTo>
                <a:lnTo>
                  <a:pt x="1152201" y="265146"/>
                </a:lnTo>
                <a:lnTo>
                  <a:pt x="1153300" y="265146"/>
                </a:lnTo>
                <a:lnTo>
                  <a:pt x="1129300" y="266699"/>
                </a:lnTo>
                <a:close/>
              </a:path>
              <a:path w="2114550" h="266700">
                <a:moveTo>
                  <a:pt x="1208247" y="155376"/>
                </a:moveTo>
                <a:lnTo>
                  <a:pt x="1162047" y="155376"/>
                </a:lnTo>
                <a:lnTo>
                  <a:pt x="1157989" y="138577"/>
                </a:lnTo>
                <a:lnTo>
                  <a:pt x="1150287" y="126577"/>
                </a:lnTo>
                <a:lnTo>
                  <a:pt x="1138940" y="119378"/>
                </a:lnTo>
                <a:lnTo>
                  <a:pt x="1123947" y="116978"/>
                </a:lnTo>
                <a:lnTo>
                  <a:pt x="1190767" y="116978"/>
                </a:lnTo>
                <a:lnTo>
                  <a:pt x="1197734" y="126103"/>
                </a:lnTo>
                <a:lnTo>
                  <a:pt x="1205538" y="143209"/>
                </a:lnTo>
                <a:lnTo>
                  <a:pt x="1208247" y="155376"/>
                </a:lnTo>
                <a:close/>
              </a:path>
              <a:path w="2114550" h="266700">
                <a:moveTo>
                  <a:pt x="1207586" y="233807"/>
                </a:moveTo>
                <a:lnTo>
                  <a:pt x="1142550" y="233807"/>
                </a:lnTo>
                <a:lnTo>
                  <a:pt x="1158219" y="232245"/>
                </a:lnTo>
                <a:lnTo>
                  <a:pt x="1174282" y="227557"/>
                </a:lnTo>
                <a:lnTo>
                  <a:pt x="1190738" y="219743"/>
                </a:lnTo>
                <a:lnTo>
                  <a:pt x="1207586" y="208804"/>
                </a:lnTo>
                <a:lnTo>
                  <a:pt x="1207586" y="233807"/>
                </a:lnTo>
                <a:close/>
              </a:path>
              <a:path w="2114550" h="266700">
                <a:moveTo>
                  <a:pt x="1300979" y="263276"/>
                </a:moveTo>
                <a:lnTo>
                  <a:pt x="1245762" y="263276"/>
                </a:lnTo>
                <a:lnTo>
                  <a:pt x="1245762" y="3422"/>
                </a:lnTo>
                <a:lnTo>
                  <a:pt x="1300979" y="3422"/>
                </a:lnTo>
                <a:lnTo>
                  <a:pt x="1300979" y="97481"/>
                </a:lnTo>
                <a:lnTo>
                  <a:pt x="1393650" y="97481"/>
                </a:lnTo>
                <a:lnTo>
                  <a:pt x="1395191" y="98318"/>
                </a:lnTo>
                <a:lnTo>
                  <a:pt x="1407982" y="109387"/>
                </a:lnTo>
                <a:lnTo>
                  <a:pt x="1417058" y="121145"/>
                </a:lnTo>
                <a:lnTo>
                  <a:pt x="1332973" y="121145"/>
                </a:lnTo>
                <a:lnTo>
                  <a:pt x="1325336" y="121908"/>
                </a:lnTo>
                <a:lnTo>
                  <a:pt x="1317458" y="124196"/>
                </a:lnTo>
                <a:lnTo>
                  <a:pt x="1309338" y="128010"/>
                </a:lnTo>
                <a:lnTo>
                  <a:pt x="1300979" y="133349"/>
                </a:lnTo>
                <a:lnTo>
                  <a:pt x="1300979" y="214907"/>
                </a:lnTo>
                <a:lnTo>
                  <a:pt x="1309330" y="221418"/>
                </a:lnTo>
                <a:lnTo>
                  <a:pt x="1317569" y="226069"/>
                </a:lnTo>
                <a:lnTo>
                  <a:pt x="1325697" y="228859"/>
                </a:lnTo>
                <a:lnTo>
                  <a:pt x="1333716" y="229790"/>
                </a:lnTo>
                <a:lnTo>
                  <a:pt x="1417048" y="229790"/>
                </a:lnTo>
                <a:lnTo>
                  <a:pt x="1408878" y="240951"/>
                </a:lnTo>
                <a:lnTo>
                  <a:pt x="1399148" y="249881"/>
                </a:lnTo>
                <a:lnTo>
                  <a:pt x="1300979" y="249881"/>
                </a:lnTo>
                <a:lnTo>
                  <a:pt x="1300979" y="263276"/>
                </a:lnTo>
                <a:close/>
              </a:path>
              <a:path w="2114550" h="266700">
                <a:moveTo>
                  <a:pt x="1393650" y="97481"/>
                </a:moveTo>
                <a:lnTo>
                  <a:pt x="1300979" y="97481"/>
                </a:lnTo>
                <a:lnTo>
                  <a:pt x="1311951" y="91621"/>
                </a:lnTo>
                <a:lnTo>
                  <a:pt x="1323150" y="87435"/>
                </a:lnTo>
                <a:lnTo>
                  <a:pt x="1334575" y="84924"/>
                </a:lnTo>
                <a:lnTo>
                  <a:pt x="1346222" y="84087"/>
                </a:lnTo>
                <a:lnTo>
                  <a:pt x="1364312" y="85668"/>
                </a:lnTo>
                <a:lnTo>
                  <a:pt x="1380635" y="90412"/>
                </a:lnTo>
                <a:lnTo>
                  <a:pt x="1393650" y="97481"/>
                </a:lnTo>
                <a:close/>
              </a:path>
              <a:path w="2114550" h="266700">
                <a:moveTo>
                  <a:pt x="1417048" y="229790"/>
                </a:moveTo>
                <a:lnTo>
                  <a:pt x="1333716" y="229790"/>
                </a:lnTo>
                <a:lnTo>
                  <a:pt x="1343100" y="228859"/>
                </a:lnTo>
                <a:lnTo>
                  <a:pt x="1351410" y="226069"/>
                </a:lnTo>
                <a:lnTo>
                  <a:pt x="1375281" y="186452"/>
                </a:lnTo>
                <a:lnTo>
                  <a:pt x="1375988" y="174128"/>
                </a:lnTo>
                <a:lnTo>
                  <a:pt x="1375243" y="162194"/>
                </a:lnTo>
                <a:lnTo>
                  <a:pt x="1350424" y="124605"/>
                </a:lnTo>
                <a:lnTo>
                  <a:pt x="1341847" y="121908"/>
                </a:lnTo>
                <a:lnTo>
                  <a:pt x="1341084" y="121908"/>
                </a:lnTo>
                <a:lnTo>
                  <a:pt x="1332973" y="121145"/>
                </a:lnTo>
                <a:lnTo>
                  <a:pt x="1417058" y="121145"/>
                </a:lnTo>
                <a:lnTo>
                  <a:pt x="1418466" y="122968"/>
                </a:lnTo>
                <a:lnTo>
                  <a:pt x="1425955" y="138409"/>
                </a:lnTo>
                <a:lnTo>
                  <a:pt x="1430449" y="155710"/>
                </a:lnTo>
                <a:lnTo>
                  <a:pt x="1431889" y="174128"/>
                </a:lnTo>
                <a:lnTo>
                  <a:pt x="1431947" y="174871"/>
                </a:lnTo>
                <a:lnTo>
                  <a:pt x="1430504" y="194127"/>
                </a:lnTo>
                <a:lnTo>
                  <a:pt x="1426177" y="211558"/>
                </a:lnTo>
                <a:lnTo>
                  <a:pt x="1418968" y="227166"/>
                </a:lnTo>
                <a:lnTo>
                  <a:pt x="1417048" y="229790"/>
                </a:lnTo>
                <a:close/>
              </a:path>
              <a:path w="2114550" h="266700">
                <a:moveTo>
                  <a:pt x="1350089" y="266699"/>
                </a:moveTo>
                <a:lnTo>
                  <a:pt x="1337252" y="265648"/>
                </a:lnTo>
                <a:lnTo>
                  <a:pt x="1324787" y="262494"/>
                </a:lnTo>
                <a:lnTo>
                  <a:pt x="1312696" y="257239"/>
                </a:lnTo>
                <a:lnTo>
                  <a:pt x="1300979" y="249881"/>
                </a:lnTo>
                <a:lnTo>
                  <a:pt x="1399148" y="249881"/>
                </a:lnTo>
                <a:lnTo>
                  <a:pt x="1396604" y="252216"/>
                </a:lnTo>
                <a:lnTo>
                  <a:pt x="1382716" y="260262"/>
                </a:lnTo>
                <a:lnTo>
                  <a:pt x="1367211" y="265090"/>
                </a:lnTo>
                <a:lnTo>
                  <a:pt x="1350089" y="266699"/>
                </a:lnTo>
                <a:close/>
              </a:path>
              <a:path w="2114550" h="266700">
                <a:moveTo>
                  <a:pt x="1559267" y="266699"/>
                </a:moveTo>
                <a:lnTo>
                  <a:pt x="1519490" y="260336"/>
                </a:lnTo>
                <a:lnTo>
                  <a:pt x="1475501" y="227585"/>
                </a:lnTo>
                <a:lnTo>
                  <a:pt x="1459873" y="175616"/>
                </a:lnTo>
                <a:lnTo>
                  <a:pt x="1459953" y="174128"/>
                </a:lnTo>
                <a:lnTo>
                  <a:pt x="1475754" y="122550"/>
                </a:lnTo>
                <a:lnTo>
                  <a:pt x="1520125" y="90338"/>
                </a:lnTo>
                <a:lnTo>
                  <a:pt x="1538987" y="85603"/>
                </a:lnTo>
                <a:lnTo>
                  <a:pt x="1539410" y="85603"/>
                </a:lnTo>
                <a:lnTo>
                  <a:pt x="1559267" y="84087"/>
                </a:lnTo>
                <a:lnTo>
                  <a:pt x="1597364" y="90152"/>
                </a:lnTo>
                <a:lnTo>
                  <a:pt x="1637400" y="116978"/>
                </a:lnTo>
                <a:lnTo>
                  <a:pt x="1559267" y="116978"/>
                </a:lnTo>
                <a:lnTo>
                  <a:pt x="1550261" y="117927"/>
                </a:lnTo>
                <a:lnTo>
                  <a:pt x="1521465" y="150464"/>
                </a:lnTo>
                <a:lnTo>
                  <a:pt x="1518816" y="175616"/>
                </a:lnTo>
                <a:lnTo>
                  <a:pt x="1521249" y="200238"/>
                </a:lnTo>
                <a:lnTo>
                  <a:pt x="1521316" y="200907"/>
                </a:lnTo>
                <a:lnTo>
                  <a:pt x="1528781" y="218887"/>
                </a:lnTo>
                <a:lnTo>
                  <a:pt x="1528904" y="219185"/>
                </a:lnTo>
                <a:lnTo>
                  <a:pt x="1541468" y="230077"/>
                </a:lnTo>
                <a:lnTo>
                  <a:pt x="1541194" y="230077"/>
                </a:lnTo>
                <a:lnTo>
                  <a:pt x="1559267" y="233807"/>
                </a:lnTo>
                <a:lnTo>
                  <a:pt x="1637554" y="233807"/>
                </a:lnTo>
                <a:lnTo>
                  <a:pt x="1628771" y="242887"/>
                </a:lnTo>
                <a:lnTo>
                  <a:pt x="1613487" y="253304"/>
                </a:lnTo>
                <a:lnTo>
                  <a:pt x="1596809" y="260746"/>
                </a:lnTo>
                <a:lnTo>
                  <a:pt x="1579150" y="265108"/>
                </a:lnTo>
                <a:lnTo>
                  <a:pt x="1580075" y="265108"/>
                </a:lnTo>
                <a:lnTo>
                  <a:pt x="1559267" y="266699"/>
                </a:lnTo>
                <a:close/>
              </a:path>
              <a:path w="2114550" h="266700">
                <a:moveTo>
                  <a:pt x="1637554" y="233807"/>
                </a:moveTo>
                <a:lnTo>
                  <a:pt x="1559267" y="233807"/>
                </a:lnTo>
                <a:lnTo>
                  <a:pt x="1576588" y="230077"/>
                </a:lnTo>
                <a:lnTo>
                  <a:pt x="1588958" y="218887"/>
                </a:lnTo>
                <a:lnTo>
                  <a:pt x="1596380" y="200238"/>
                </a:lnTo>
                <a:lnTo>
                  <a:pt x="1598712" y="175616"/>
                </a:lnTo>
                <a:lnTo>
                  <a:pt x="1598741" y="175318"/>
                </a:lnTo>
                <a:lnTo>
                  <a:pt x="1588958" y="131265"/>
                </a:lnTo>
                <a:lnTo>
                  <a:pt x="1559267" y="116978"/>
                </a:lnTo>
                <a:lnTo>
                  <a:pt x="1637400" y="116978"/>
                </a:lnTo>
                <a:lnTo>
                  <a:pt x="1656142" y="155227"/>
                </a:lnTo>
                <a:lnTo>
                  <a:pt x="1657911" y="175318"/>
                </a:lnTo>
                <a:lnTo>
                  <a:pt x="1657937" y="175616"/>
                </a:lnTo>
                <a:lnTo>
                  <a:pt x="1656113" y="196061"/>
                </a:lnTo>
                <a:lnTo>
                  <a:pt x="1650644" y="214088"/>
                </a:lnTo>
                <a:lnTo>
                  <a:pt x="1641530" y="229697"/>
                </a:lnTo>
                <a:lnTo>
                  <a:pt x="1637554" y="233807"/>
                </a:lnTo>
                <a:close/>
              </a:path>
              <a:path w="2114550" h="266700">
                <a:moveTo>
                  <a:pt x="1785667" y="266699"/>
                </a:moveTo>
                <a:lnTo>
                  <a:pt x="1745898" y="260336"/>
                </a:lnTo>
                <a:lnTo>
                  <a:pt x="1701910" y="227585"/>
                </a:lnTo>
                <a:lnTo>
                  <a:pt x="1686281" y="175616"/>
                </a:lnTo>
                <a:lnTo>
                  <a:pt x="1686362" y="174128"/>
                </a:lnTo>
                <a:lnTo>
                  <a:pt x="1702155" y="122550"/>
                </a:lnTo>
                <a:lnTo>
                  <a:pt x="1746527" y="90338"/>
                </a:lnTo>
                <a:lnTo>
                  <a:pt x="1765391" y="85603"/>
                </a:lnTo>
                <a:lnTo>
                  <a:pt x="1765814" y="85603"/>
                </a:lnTo>
                <a:lnTo>
                  <a:pt x="1785667" y="84087"/>
                </a:lnTo>
                <a:lnTo>
                  <a:pt x="1823771" y="90152"/>
                </a:lnTo>
                <a:lnTo>
                  <a:pt x="1863807" y="116978"/>
                </a:lnTo>
                <a:lnTo>
                  <a:pt x="1785667" y="116978"/>
                </a:lnTo>
                <a:lnTo>
                  <a:pt x="1776664" y="117927"/>
                </a:lnTo>
                <a:lnTo>
                  <a:pt x="1747865" y="150464"/>
                </a:lnTo>
                <a:lnTo>
                  <a:pt x="1745215" y="175616"/>
                </a:lnTo>
                <a:lnTo>
                  <a:pt x="1747650" y="200238"/>
                </a:lnTo>
                <a:lnTo>
                  <a:pt x="1747716" y="200907"/>
                </a:lnTo>
                <a:lnTo>
                  <a:pt x="1755183" y="218887"/>
                </a:lnTo>
                <a:lnTo>
                  <a:pt x="1755307" y="219185"/>
                </a:lnTo>
                <a:lnTo>
                  <a:pt x="1767872" y="230077"/>
                </a:lnTo>
                <a:lnTo>
                  <a:pt x="1767597" y="230077"/>
                </a:lnTo>
                <a:lnTo>
                  <a:pt x="1785667" y="233807"/>
                </a:lnTo>
                <a:lnTo>
                  <a:pt x="1863957" y="233807"/>
                </a:lnTo>
                <a:lnTo>
                  <a:pt x="1855171" y="242887"/>
                </a:lnTo>
                <a:lnTo>
                  <a:pt x="1839886" y="253304"/>
                </a:lnTo>
                <a:lnTo>
                  <a:pt x="1823208" y="260746"/>
                </a:lnTo>
                <a:lnTo>
                  <a:pt x="1805550" y="265108"/>
                </a:lnTo>
                <a:lnTo>
                  <a:pt x="1806474" y="265108"/>
                </a:lnTo>
                <a:lnTo>
                  <a:pt x="1785667" y="266699"/>
                </a:lnTo>
                <a:close/>
              </a:path>
              <a:path w="2114550" h="266700">
                <a:moveTo>
                  <a:pt x="1863957" y="233807"/>
                </a:moveTo>
                <a:lnTo>
                  <a:pt x="1785667" y="233807"/>
                </a:lnTo>
                <a:lnTo>
                  <a:pt x="1802987" y="230077"/>
                </a:lnTo>
                <a:lnTo>
                  <a:pt x="1815357" y="218887"/>
                </a:lnTo>
                <a:lnTo>
                  <a:pt x="1822779" y="200238"/>
                </a:lnTo>
                <a:lnTo>
                  <a:pt x="1825112" y="175616"/>
                </a:lnTo>
                <a:lnTo>
                  <a:pt x="1825140" y="175318"/>
                </a:lnTo>
                <a:lnTo>
                  <a:pt x="1825253" y="174128"/>
                </a:lnTo>
                <a:lnTo>
                  <a:pt x="1822779" y="149125"/>
                </a:lnTo>
                <a:lnTo>
                  <a:pt x="1815357" y="131265"/>
                </a:lnTo>
                <a:lnTo>
                  <a:pt x="1802987" y="120550"/>
                </a:lnTo>
                <a:lnTo>
                  <a:pt x="1785667" y="116978"/>
                </a:lnTo>
                <a:lnTo>
                  <a:pt x="1863807" y="116978"/>
                </a:lnTo>
                <a:lnTo>
                  <a:pt x="1868184" y="121592"/>
                </a:lnTo>
                <a:lnTo>
                  <a:pt x="1877161" y="137219"/>
                </a:lnTo>
                <a:lnTo>
                  <a:pt x="1882549" y="155227"/>
                </a:lnTo>
                <a:lnTo>
                  <a:pt x="1884214" y="174128"/>
                </a:lnTo>
                <a:lnTo>
                  <a:pt x="1884319" y="175318"/>
                </a:lnTo>
                <a:lnTo>
                  <a:pt x="1884346" y="175616"/>
                </a:lnTo>
                <a:lnTo>
                  <a:pt x="1882522" y="196061"/>
                </a:lnTo>
                <a:lnTo>
                  <a:pt x="1877052" y="214088"/>
                </a:lnTo>
                <a:lnTo>
                  <a:pt x="1867935" y="229697"/>
                </a:lnTo>
                <a:lnTo>
                  <a:pt x="1863957" y="233807"/>
                </a:lnTo>
                <a:close/>
              </a:path>
              <a:path w="2114550" h="266700">
                <a:moveTo>
                  <a:pt x="1977843" y="263276"/>
                </a:moveTo>
                <a:lnTo>
                  <a:pt x="1922484" y="263276"/>
                </a:lnTo>
                <a:lnTo>
                  <a:pt x="1922484" y="3422"/>
                </a:lnTo>
                <a:lnTo>
                  <a:pt x="1977843" y="3422"/>
                </a:lnTo>
                <a:lnTo>
                  <a:pt x="1977843" y="174574"/>
                </a:lnTo>
                <a:lnTo>
                  <a:pt x="2042879" y="174574"/>
                </a:lnTo>
                <a:lnTo>
                  <a:pt x="2044681" y="176807"/>
                </a:lnTo>
                <a:lnTo>
                  <a:pt x="1977843" y="176807"/>
                </a:lnTo>
                <a:lnTo>
                  <a:pt x="1977843" y="263276"/>
                </a:lnTo>
                <a:close/>
              </a:path>
              <a:path w="2114550" h="266700">
                <a:moveTo>
                  <a:pt x="2042879" y="174574"/>
                </a:moveTo>
                <a:lnTo>
                  <a:pt x="1978586" y="174574"/>
                </a:lnTo>
                <a:lnTo>
                  <a:pt x="2046747" y="87659"/>
                </a:lnTo>
                <a:lnTo>
                  <a:pt x="2111488" y="87659"/>
                </a:lnTo>
                <a:lnTo>
                  <a:pt x="2042879" y="174574"/>
                </a:lnTo>
                <a:close/>
              </a:path>
              <a:path w="2114550" h="266700">
                <a:moveTo>
                  <a:pt x="2114469" y="263276"/>
                </a:moveTo>
                <a:lnTo>
                  <a:pt x="2046747" y="263276"/>
                </a:lnTo>
                <a:lnTo>
                  <a:pt x="1978586" y="176807"/>
                </a:lnTo>
                <a:lnTo>
                  <a:pt x="2044681" y="176807"/>
                </a:lnTo>
                <a:lnTo>
                  <a:pt x="2114469" y="263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dirty="0"/>
              <a:t>&gt;&gt;&gt;</a:t>
            </a:r>
            <a:r>
              <a:rPr spc="-155" dirty="0"/>
              <a:t> </a:t>
            </a:r>
            <a:r>
              <a:rPr dirty="0"/>
              <a:t>train_set,</a:t>
            </a:r>
            <a:r>
              <a:rPr spc="-150" dirty="0"/>
              <a:t> </a:t>
            </a:r>
            <a:r>
              <a:rPr dirty="0"/>
              <a:t>test_set</a:t>
            </a:r>
            <a:r>
              <a:rPr spc="-155" dirty="0"/>
              <a:t> </a:t>
            </a:r>
            <a:r>
              <a:rPr dirty="0"/>
              <a:t>=</a:t>
            </a:r>
            <a:r>
              <a:rPr spc="-150" dirty="0"/>
              <a:t> </a:t>
            </a:r>
            <a:r>
              <a:rPr spc="-10" dirty="0"/>
              <a:t>split_train_test(housing,</a:t>
            </a:r>
            <a:r>
              <a:rPr spc="-155" dirty="0"/>
              <a:t> </a:t>
            </a:r>
            <a:r>
              <a:rPr spc="-20" dirty="0"/>
              <a:t>0.2)</a:t>
            </a:r>
          </a:p>
          <a:p>
            <a:pPr marL="12700" marR="1051560">
              <a:lnSpc>
                <a:spcPct val="150000"/>
              </a:lnSpc>
            </a:pPr>
            <a:r>
              <a:rPr dirty="0"/>
              <a:t>&gt;&gt;&gt;</a:t>
            </a:r>
            <a:r>
              <a:rPr spc="-125" dirty="0"/>
              <a:t> </a:t>
            </a:r>
            <a:r>
              <a:rPr spc="-10" dirty="0"/>
              <a:t>print(len(train_set),</a:t>
            </a:r>
            <a:r>
              <a:rPr spc="-125" dirty="0"/>
              <a:t> </a:t>
            </a:r>
            <a:r>
              <a:rPr dirty="0"/>
              <a:t>"train</a:t>
            </a:r>
            <a:r>
              <a:rPr spc="-125" dirty="0"/>
              <a:t> </a:t>
            </a:r>
            <a:r>
              <a:rPr dirty="0"/>
              <a:t>+",</a:t>
            </a:r>
            <a:r>
              <a:rPr spc="-125" dirty="0"/>
              <a:t> </a:t>
            </a:r>
            <a:r>
              <a:rPr spc="-10" dirty="0"/>
              <a:t>len(test_set), "test")</a:t>
            </a:r>
          </a:p>
        </p:txBody>
      </p:sp>
      <p:sp>
        <p:nvSpPr>
          <p:cNvPr id="6" name="object 6"/>
          <p:cNvSpPr/>
          <p:nvPr/>
        </p:nvSpPr>
        <p:spPr>
          <a:xfrm>
            <a:off x="573482" y="6184217"/>
            <a:ext cx="1510665" cy="351155"/>
          </a:xfrm>
          <a:custGeom>
            <a:avLst/>
            <a:gdLst/>
            <a:ahLst/>
            <a:cxnLst/>
            <a:rect l="l" t="t" r="r" b="b"/>
            <a:pathLst>
              <a:path w="1510664" h="351154">
                <a:moveTo>
                  <a:pt x="148976" y="266699"/>
                </a:moveTo>
                <a:lnTo>
                  <a:pt x="89071" y="256804"/>
                </a:lnTo>
                <a:lnTo>
                  <a:pt x="41523" y="227266"/>
                </a:lnTo>
                <a:lnTo>
                  <a:pt x="10380" y="183990"/>
                </a:lnTo>
                <a:lnTo>
                  <a:pt x="0" y="133349"/>
                </a:lnTo>
                <a:lnTo>
                  <a:pt x="2576" y="107539"/>
                </a:lnTo>
                <a:lnTo>
                  <a:pt x="23109" y="61022"/>
                </a:lnTo>
                <a:lnTo>
                  <a:pt x="63419" y="22518"/>
                </a:lnTo>
                <a:lnTo>
                  <a:pt x="117294" y="2502"/>
                </a:lnTo>
                <a:lnTo>
                  <a:pt x="148976" y="0"/>
                </a:lnTo>
                <a:lnTo>
                  <a:pt x="180517" y="2502"/>
                </a:lnTo>
                <a:lnTo>
                  <a:pt x="208987" y="10008"/>
                </a:lnTo>
                <a:lnTo>
                  <a:pt x="234272" y="22518"/>
                </a:lnTo>
                <a:lnTo>
                  <a:pt x="256579" y="40185"/>
                </a:lnTo>
                <a:lnTo>
                  <a:pt x="268647" y="54178"/>
                </a:lnTo>
                <a:lnTo>
                  <a:pt x="148976" y="54178"/>
                </a:lnTo>
                <a:lnTo>
                  <a:pt x="131414" y="55535"/>
                </a:lnTo>
                <a:lnTo>
                  <a:pt x="89445" y="75904"/>
                </a:lnTo>
                <a:lnTo>
                  <a:pt x="68237" y="116365"/>
                </a:lnTo>
                <a:lnTo>
                  <a:pt x="66823" y="133349"/>
                </a:lnTo>
                <a:lnTo>
                  <a:pt x="68237" y="150280"/>
                </a:lnTo>
                <a:lnTo>
                  <a:pt x="89445" y="190804"/>
                </a:lnTo>
                <a:lnTo>
                  <a:pt x="131414" y="211307"/>
                </a:lnTo>
                <a:lnTo>
                  <a:pt x="148976" y="212673"/>
                </a:lnTo>
                <a:lnTo>
                  <a:pt x="268665" y="212673"/>
                </a:lnTo>
                <a:lnTo>
                  <a:pt x="255983" y="227113"/>
                </a:lnTo>
                <a:lnTo>
                  <a:pt x="233668" y="244433"/>
                </a:lnTo>
                <a:lnTo>
                  <a:pt x="208395" y="256804"/>
                </a:lnTo>
                <a:lnTo>
                  <a:pt x="180165" y="264225"/>
                </a:lnTo>
                <a:lnTo>
                  <a:pt x="148976" y="266699"/>
                </a:lnTo>
                <a:close/>
              </a:path>
              <a:path w="1510664" h="351154">
                <a:moveTo>
                  <a:pt x="268665" y="212673"/>
                </a:moveTo>
                <a:lnTo>
                  <a:pt x="148976" y="212673"/>
                </a:lnTo>
                <a:lnTo>
                  <a:pt x="166529" y="211307"/>
                </a:lnTo>
                <a:lnTo>
                  <a:pt x="182277" y="207207"/>
                </a:lnTo>
                <a:lnTo>
                  <a:pt x="218190" y="179006"/>
                </a:lnTo>
                <a:lnTo>
                  <a:pt x="230832" y="133349"/>
                </a:lnTo>
                <a:lnTo>
                  <a:pt x="229427" y="116365"/>
                </a:lnTo>
                <a:lnTo>
                  <a:pt x="208358" y="75904"/>
                </a:lnTo>
                <a:lnTo>
                  <a:pt x="166529" y="55535"/>
                </a:lnTo>
                <a:lnTo>
                  <a:pt x="148976" y="54178"/>
                </a:lnTo>
                <a:lnTo>
                  <a:pt x="268647" y="54178"/>
                </a:lnTo>
                <a:lnTo>
                  <a:pt x="274429" y="60882"/>
                </a:lnTo>
                <a:lnTo>
                  <a:pt x="274550" y="61022"/>
                </a:lnTo>
                <a:lnTo>
                  <a:pt x="287322" y="83384"/>
                </a:lnTo>
                <a:lnTo>
                  <a:pt x="288711" y="87643"/>
                </a:lnTo>
                <a:lnTo>
                  <a:pt x="295067" y="107539"/>
                </a:lnTo>
                <a:lnTo>
                  <a:pt x="297655" y="133349"/>
                </a:lnTo>
                <a:lnTo>
                  <a:pt x="295051" y="159472"/>
                </a:lnTo>
                <a:lnTo>
                  <a:pt x="287237" y="183807"/>
                </a:lnTo>
                <a:lnTo>
                  <a:pt x="274215" y="206353"/>
                </a:lnTo>
                <a:lnTo>
                  <a:pt x="268665" y="212673"/>
                </a:lnTo>
                <a:close/>
              </a:path>
              <a:path w="1510664" h="351154">
                <a:moveTo>
                  <a:pt x="402728" y="266699"/>
                </a:moveTo>
                <a:lnTo>
                  <a:pt x="365892" y="256741"/>
                </a:lnTo>
                <a:lnTo>
                  <a:pt x="339550" y="214807"/>
                </a:lnTo>
                <a:lnTo>
                  <a:pt x="338434" y="200024"/>
                </a:lnTo>
                <a:lnTo>
                  <a:pt x="338434" y="87658"/>
                </a:lnTo>
                <a:lnTo>
                  <a:pt x="393649" y="87658"/>
                </a:lnTo>
                <a:lnTo>
                  <a:pt x="393649" y="196309"/>
                </a:lnTo>
                <a:lnTo>
                  <a:pt x="395379" y="210956"/>
                </a:lnTo>
                <a:lnTo>
                  <a:pt x="400570" y="221418"/>
                </a:lnTo>
                <a:lnTo>
                  <a:pt x="409220" y="227697"/>
                </a:lnTo>
                <a:lnTo>
                  <a:pt x="421331" y="229790"/>
                </a:lnTo>
                <a:lnTo>
                  <a:pt x="514795" y="229790"/>
                </a:lnTo>
                <a:lnTo>
                  <a:pt x="514795" y="238124"/>
                </a:lnTo>
                <a:lnTo>
                  <a:pt x="459580" y="238124"/>
                </a:lnTo>
                <a:lnTo>
                  <a:pt x="446874" y="250626"/>
                </a:lnTo>
                <a:lnTo>
                  <a:pt x="433163" y="259555"/>
                </a:lnTo>
                <a:lnTo>
                  <a:pt x="418448" y="264913"/>
                </a:lnTo>
                <a:lnTo>
                  <a:pt x="402728" y="266699"/>
                </a:lnTo>
                <a:close/>
              </a:path>
              <a:path w="1510664" h="351154">
                <a:moveTo>
                  <a:pt x="514795" y="229790"/>
                </a:moveTo>
                <a:lnTo>
                  <a:pt x="421331" y="229790"/>
                </a:lnTo>
                <a:lnTo>
                  <a:pt x="428856" y="229027"/>
                </a:lnTo>
                <a:lnTo>
                  <a:pt x="435804" y="226739"/>
                </a:lnTo>
                <a:lnTo>
                  <a:pt x="442176" y="222926"/>
                </a:lnTo>
                <a:lnTo>
                  <a:pt x="447971" y="217588"/>
                </a:lnTo>
                <a:lnTo>
                  <a:pt x="455413" y="209454"/>
                </a:lnTo>
                <a:lnTo>
                  <a:pt x="459133" y="203453"/>
                </a:lnTo>
                <a:lnTo>
                  <a:pt x="459133" y="87658"/>
                </a:lnTo>
                <a:lnTo>
                  <a:pt x="514795" y="87658"/>
                </a:lnTo>
                <a:lnTo>
                  <a:pt x="514795" y="229790"/>
                </a:lnTo>
                <a:close/>
              </a:path>
              <a:path w="1510664" h="351154">
                <a:moveTo>
                  <a:pt x="514795" y="263280"/>
                </a:moveTo>
                <a:lnTo>
                  <a:pt x="459580" y="263280"/>
                </a:lnTo>
                <a:lnTo>
                  <a:pt x="459580" y="238124"/>
                </a:lnTo>
                <a:lnTo>
                  <a:pt x="514795" y="238124"/>
                </a:lnTo>
                <a:lnTo>
                  <a:pt x="514795" y="263280"/>
                </a:lnTo>
                <a:close/>
              </a:path>
              <a:path w="1510664" h="351154">
                <a:moveTo>
                  <a:pt x="686616" y="125463"/>
                </a:moveTo>
                <a:lnTo>
                  <a:pt x="542254" y="125463"/>
                </a:lnTo>
                <a:lnTo>
                  <a:pt x="542254" y="114604"/>
                </a:lnTo>
                <a:lnTo>
                  <a:pt x="615774" y="32451"/>
                </a:lnTo>
                <a:lnTo>
                  <a:pt x="622621" y="32451"/>
                </a:lnTo>
                <a:lnTo>
                  <a:pt x="622621" y="87658"/>
                </a:lnTo>
                <a:lnTo>
                  <a:pt x="686616" y="87658"/>
                </a:lnTo>
                <a:lnTo>
                  <a:pt x="686616" y="125463"/>
                </a:lnTo>
                <a:close/>
              </a:path>
              <a:path w="1510664" h="351154">
                <a:moveTo>
                  <a:pt x="635569" y="266699"/>
                </a:moveTo>
                <a:lnTo>
                  <a:pt x="595106" y="257244"/>
                </a:lnTo>
                <a:lnTo>
                  <a:pt x="568522" y="215951"/>
                </a:lnTo>
                <a:lnTo>
                  <a:pt x="567405" y="200767"/>
                </a:lnTo>
                <a:lnTo>
                  <a:pt x="567405" y="125463"/>
                </a:lnTo>
                <a:lnTo>
                  <a:pt x="622621" y="125463"/>
                </a:lnTo>
                <a:lnTo>
                  <a:pt x="622621" y="206425"/>
                </a:lnTo>
                <a:lnTo>
                  <a:pt x="625002" y="213273"/>
                </a:lnTo>
                <a:lnTo>
                  <a:pt x="629765" y="218331"/>
                </a:lnTo>
                <a:lnTo>
                  <a:pt x="634595" y="223357"/>
                </a:lnTo>
                <a:lnTo>
                  <a:pt x="641274" y="225923"/>
                </a:lnTo>
                <a:lnTo>
                  <a:pt x="686616" y="225923"/>
                </a:lnTo>
                <a:lnTo>
                  <a:pt x="686616" y="255688"/>
                </a:lnTo>
                <a:lnTo>
                  <a:pt x="673548" y="260507"/>
                </a:lnTo>
                <a:lnTo>
                  <a:pt x="660683" y="263947"/>
                </a:lnTo>
                <a:lnTo>
                  <a:pt x="648024" y="266011"/>
                </a:lnTo>
                <a:lnTo>
                  <a:pt x="635569" y="266699"/>
                </a:lnTo>
                <a:close/>
              </a:path>
              <a:path w="1510664" h="351154">
                <a:moveTo>
                  <a:pt x="686616" y="225923"/>
                </a:moveTo>
                <a:lnTo>
                  <a:pt x="649707" y="225923"/>
                </a:lnTo>
                <a:lnTo>
                  <a:pt x="658432" y="225281"/>
                </a:lnTo>
                <a:lnTo>
                  <a:pt x="667492" y="223357"/>
                </a:lnTo>
                <a:lnTo>
                  <a:pt x="676887" y="220148"/>
                </a:lnTo>
                <a:lnTo>
                  <a:pt x="686616" y="215655"/>
                </a:lnTo>
                <a:lnTo>
                  <a:pt x="686616" y="225923"/>
                </a:lnTo>
                <a:close/>
              </a:path>
              <a:path w="1510664" h="351154">
                <a:moveTo>
                  <a:pt x="869499" y="102841"/>
                </a:moveTo>
                <a:lnTo>
                  <a:pt x="769327" y="102841"/>
                </a:lnTo>
                <a:lnTo>
                  <a:pt x="780722" y="94638"/>
                </a:lnTo>
                <a:lnTo>
                  <a:pt x="792880" y="88777"/>
                </a:lnTo>
                <a:lnTo>
                  <a:pt x="805800" y="85259"/>
                </a:lnTo>
                <a:lnTo>
                  <a:pt x="819483" y="84086"/>
                </a:lnTo>
                <a:lnTo>
                  <a:pt x="835938" y="85706"/>
                </a:lnTo>
                <a:lnTo>
                  <a:pt x="851071" y="90563"/>
                </a:lnTo>
                <a:lnTo>
                  <a:pt x="864885" y="98657"/>
                </a:lnTo>
                <a:lnTo>
                  <a:pt x="869499" y="102841"/>
                </a:lnTo>
                <a:close/>
              </a:path>
              <a:path w="1510664" h="351154">
                <a:moveTo>
                  <a:pt x="769327" y="350938"/>
                </a:moveTo>
                <a:lnTo>
                  <a:pt x="713964" y="350938"/>
                </a:lnTo>
                <a:lnTo>
                  <a:pt x="713964" y="87658"/>
                </a:lnTo>
                <a:lnTo>
                  <a:pt x="769327" y="87658"/>
                </a:lnTo>
                <a:lnTo>
                  <a:pt x="769327" y="102841"/>
                </a:lnTo>
                <a:lnTo>
                  <a:pt x="869499" y="102841"/>
                </a:lnTo>
                <a:lnTo>
                  <a:pt x="877377" y="109984"/>
                </a:lnTo>
                <a:lnTo>
                  <a:pt x="887518" y="123377"/>
                </a:lnTo>
                <a:lnTo>
                  <a:pt x="803558" y="123377"/>
                </a:lnTo>
                <a:lnTo>
                  <a:pt x="795254" y="124252"/>
                </a:lnTo>
                <a:lnTo>
                  <a:pt x="786784" y="126876"/>
                </a:lnTo>
                <a:lnTo>
                  <a:pt x="778217" y="131249"/>
                </a:lnTo>
                <a:lnTo>
                  <a:pt x="769327" y="137521"/>
                </a:lnTo>
                <a:lnTo>
                  <a:pt x="769327" y="218188"/>
                </a:lnTo>
                <a:lnTo>
                  <a:pt x="777188" y="223264"/>
                </a:lnTo>
                <a:lnTo>
                  <a:pt x="785141" y="226889"/>
                </a:lnTo>
                <a:lnTo>
                  <a:pt x="793187" y="229065"/>
                </a:lnTo>
                <a:lnTo>
                  <a:pt x="801326" y="229790"/>
                </a:lnTo>
                <a:lnTo>
                  <a:pt x="885854" y="229790"/>
                </a:lnTo>
                <a:lnTo>
                  <a:pt x="877228" y="241248"/>
                </a:lnTo>
                <a:lnTo>
                  <a:pt x="864429" y="252386"/>
                </a:lnTo>
                <a:lnTo>
                  <a:pt x="860516" y="254497"/>
                </a:lnTo>
                <a:lnTo>
                  <a:pt x="769327" y="254497"/>
                </a:lnTo>
                <a:lnTo>
                  <a:pt x="769327" y="350938"/>
                </a:lnTo>
                <a:close/>
              </a:path>
              <a:path w="1510664" h="351154">
                <a:moveTo>
                  <a:pt x="885854" y="229790"/>
                </a:moveTo>
                <a:lnTo>
                  <a:pt x="801326" y="229790"/>
                </a:lnTo>
                <a:lnTo>
                  <a:pt x="810851" y="228888"/>
                </a:lnTo>
                <a:lnTo>
                  <a:pt x="819334" y="226182"/>
                </a:lnTo>
                <a:lnTo>
                  <a:pt x="844197" y="188010"/>
                </a:lnTo>
                <a:lnTo>
                  <a:pt x="844932" y="176364"/>
                </a:lnTo>
                <a:lnTo>
                  <a:pt x="844253" y="164497"/>
                </a:lnTo>
                <a:lnTo>
                  <a:pt x="821008" y="126876"/>
                </a:lnTo>
                <a:lnTo>
                  <a:pt x="803558" y="123377"/>
                </a:lnTo>
                <a:lnTo>
                  <a:pt x="887518" y="123377"/>
                </a:lnTo>
                <a:lnTo>
                  <a:pt x="887732" y="123660"/>
                </a:lnTo>
                <a:lnTo>
                  <a:pt x="895128" y="138783"/>
                </a:lnTo>
                <a:lnTo>
                  <a:pt x="899565" y="155357"/>
                </a:lnTo>
                <a:lnTo>
                  <a:pt x="901044" y="173383"/>
                </a:lnTo>
                <a:lnTo>
                  <a:pt x="899554" y="193478"/>
                </a:lnTo>
                <a:lnTo>
                  <a:pt x="895088" y="211487"/>
                </a:lnTo>
                <a:lnTo>
                  <a:pt x="887645" y="227411"/>
                </a:lnTo>
                <a:lnTo>
                  <a:pt x="885854" y="229790"/>
                </a:lnTo>
                <a:close/>
              </a:path>
              <a:path w="1510664" h="351154">
                <a:moveTo>
                  <a:pt x="814423" y="266699"/>
                </a:moveTo>
                <a:lnTo>
                  <a:pt x="802563" y="265936"/>
                </a:lnTo>
                <a:lnTo>
                  <a:pt x="791094" y="263649"/>
                </a:lnTo>
                <a:lnTo>
                  <a:pt x="780015" y="259836"/>
                </a:lnTo>
                <a:lnTo>
                  <a:pt x="769327" y="254497"/>
                </a:lnTo>
                <a:lnTo>
                  <a:pt x="860516" y="254497"/>
                </a:lnTo>
                <a:lnTo>
                  <a:pt x="849695" y="260339"/>
                </a:lnTo>
                <a:lnTo>
                  <a:pt x="833026" y="265109"/>
                </a:lnTo>
                <a:lnTo>
                  <a:pt x="814423" y="266699"/>
                </a:lnTo>
                <a:close/>
              </a:path>
              <a:path w="1510664" h="351154">
                <a:moveTo>
                  <a:pt x="1001570" y="266699"/>
                </a:moveTo>
                <a:lnTo>
                  <a:pt x="964735" y="256741"/>
                </a:lnTo>
                <a:lnTo>
                  <a:pt x="938393" y="214807"/>
                </a:lnTo>
                <a:lnTo>
                  <a:pt x="937277" y="200024"/>
                </a:lnTo>
                <a:lnTo>
                  <a:pt x="937277" y="87658"/>
                </a:lnTo>
                <a:lnTo>
                  <a:pt x="992493" y="87658"/>
                </a:lnTo>
                <a:lnTo>
                  <a:pt x="992493" y="196309"/>
                </a:lnTo>
                <a:lnTo>
                  <a:pt x="994223" y="210956"/>
                </a:lnTo>
                <a:lnTo>
                  <a:pt x="999414" y="221418"/>
                </a:lnTo>
                <a:lnTo>
                  <a:pt x="1008064" y="227697"/>
                </a:lnTo>
                <a:lnTo>
                  <a:pt x="1020173" y="229790"/>
                </a:lnTo>
                <a:lnTo>
                  <a:pt x="1113641" y="229790"/>
                </a:lnTo>
                <a:lnTo>
                  <a:pt x="1113641" y="238124"/>
                </a:lnTo>
                <a:lnTo>
                  <a:pt x="1058425" y="238124"/>
                </a:lnTo>
                <a:lnTo>
                  <a:pt x="1045720" y="250626"/>
                </a:lnTo>
                <a:lnTo>
                  <a:pt x="1032009" y="259555"/>
                </a:lnTo>
                <a:lnTo>
                  <a:pt x="1017292" y="264913"/>
                </a:lnTo>
                <a:lnTo>
                  <a:pt x="1001570" y="266699"/>
                </a:lnTo>
                <a:close/>
              </a:path>
              <a:path w="1510664" h="351154">
                <a:moveTo>
                  <a:pt x="1113641" y="229790"/>
                </a:moveTo>
                <a:lnTo>
                  <a:pt x="1020173" y="229790"/>
                </a:lnTo>
                <a:lnTo>
                  <a:pt x="1027700" y="229027"/>
                </a:lnTo>
                <a:lnTo>
                  <a:pt x="1034651" y="226739"/>
                </a:lnTo>
                <a:lnTo>
                  <a:pt x="1041022" y="222926"/>
                </a:lnTo>
                <a:lnTo>
                  <a:pt x="1046814" y="217588"/>
                </a:lnTo>
                <a:lnTo>
                  <a:pt x="1054263" y="209454"/>
                </a:lnTo>
                <a:lnTo>
                  <a:pt x="1057977" y="203453"/>
                </a:lnTo>
                <a:lnTo>
                  <a:pt x="1057977" y="87658"/>
                </a:lnTo>
                <a:lnTo>
                  <a:pt x="1113641" y="87658"/>
                </a:lnTo>
                <a:lnTo>
                  <a:pt x="1113641" y="229790"/>
                </a:lnTo>
                <a:close/>
              </a:path>
              <a:path w="1510664" h="351154">
                <a:moveTo>
                  <a:pt x="1113641" y="263280"/>
                </a:moveTo>
                <a:lnTo>
                  <a:pt x="1058425" y="263280"/>
                </a:lnTo>
                <a:lnTo>
                  <a:pt x="1058425" y="238124"/>
                </a:lnTo>
                <a:lnTo>
                  <a:pt x="1113641" y="238124"/>
                </a:lnTo>
                <a:lnTo>
                  <a:pt x="1113641" y="263280"/>
                </a:lnTo>
                <a:close/>
              </a:path>
              <a:path w="1510664" h="351154">
                <a:moveTo>
                  <a:pt x="1285462" y="125463"/>
                </a:moveTo>
                <a:lnTo>
                  <a:pt x="1141102" y="125463"/>
                </a:lnTo>
                <a:lnTo>
                  <a:pt x="1141102" y="114604"/>
                </a:lnTo>
                <a:lnTo>
                  <a:pt x="1214625" y="32451"/>
                </a:lnTo>
                <a:lnTo>
                  <a:pt x="1221464" y="32451"/>
                </a:lnTo>
                <a:lnTo>
                  <a:pt x="1221464" y="87658"/>
                </a:lnTo>
                <a:lnTo>
                  <a:pt x="1285462" y="87658"/>
                </a:lnTo>
                <a:lnTo>
                  <a:pt x="1285462" y="125463"/>
                </a:lnTo>
                <a:close/>
              </a:path>
              <a:path w="1510664" h="351154">
                <a:moveTo>
                  <a:pt x="1234418" y="266699"/>
                </a:moveTo>
                <a:lnTo>
                  <a:pt x="1193949" y="257244"/>
                </a:lnTo>
                <a:lnTo>
                  <a:pt x="1167364" y="215951"/>
                </a:lnTo>
                <a:lnTo>
                  <a:pt x="1166248" y="200767"/>
                </a:lnTo>
                <a:lnTo>
                  <a:pt x="1166248" y="125463"/>
                </a:lnTo>
                <a:lnTo>
                  <a:pt x="1221464" y="125463"/>
                </a:lnTo>
                <a:lnTo>
                  <a:pt x="1221464" y="206425"/>
                </a:lnTo>
                <a:lnTo>
                  <a:pt x="1223845" y="213273"/>
                </a:lnTo>
                <a:lnTo>
                  <a:pt x="1228608" y="218331"/>
                </a:lnTo>
                <a:lnTo>
                  <a:pt x="1233444" y="223357"/>
                </a:lnTo>
                <a:lnTo>
                  <a:pt x="1240123" y="225923"/>
                </a:lnTo>
                <a:lnTo>
                  <a:pt x="1285462" y="225923"/>
                </a:lnTo>
                <a:lnTo>
                  <a:pt x="1285462" y="255688"/>
                </a:lnTo>
                <a:lnTo>
                  <a:pt x="1272393" y="260507"/>
                </a:lnTo>
                <a:lnTo>
                  <a:pt x="1259529" y="263947"/>
                </a:lnTo>
                <a:lnTo>
                  <a:pt x="1246871" y="266011"/>
                </a:lnTo>
                <a:lnTo>
                  <a:pt x="1234418" y="266699"/>
                </a:lnTo>
                <a:close/>
              </a:path>
              <a:path w="1510664" h="351154">
                <a:moveTo>
                  <a:pt x="1285462" y="225923"/>
                </a:moveTo>
                <a:lnTo>
                  <a:pt x="1248553" y="225923"/>
                </a:lnTo>
                <a:lnTo>
                  <a:pt x="1257279" y="225281"/>
                </a:lnTo>
                <a:lnTo>
                  <a:pt x="1266340" y="223357"/>
                </a:lnTo>
                <a:lnTo>
                  <a:pt x="1275735" y="220148"/>
                </a:lnTo>
                <a:lnTo>
                  <a:pt x="1285462" y="215655"/>
                </a:lnTo>
                <a:lnTo>
                  <a:pt x="1285462" y="225923"/>
                </a:lnTo>
                <a:close/>
              </a:path>
              <a:path w="1510664" h="351154">
                <a:moveTo>
                  <a:pt x="1510042" y="200329"/>
                </a:moveTo>
                <a:lnTo>
                  <a:pt x="1410773" y="200329"/>
                </a:lnTo>
                <a:lnTo>
                  <a:pt x="1410773" y="149723"/>
                </a:lnTo>
                <a:lnTo>
                  <a:pt x="1510042" y="149723"/>
                </a:lnTo>
                <a:lnTo>
                  <a:pt x="1510042" y="20032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2923" y="7425395"/>
            <a:ext cx="48367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16512</a:t>
            </a:r>
            <a:r>
              <a:rPr sz="3000" b="1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train</a:t>
            </a:r>
            <a:r>
              <a:rPr sz="3000" b="1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+</a:t>
            </a:r>
            <a:r>
              <a:rPr sz="3000" b="1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4128</a:t>
            </a:r>
            <a:r>
              <a:rPr sz="3000" b="1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20" dirty="0">
                <a:solidFill>
                  <a:srgbClr val="606060"/>
                </a:solidFill>
                <a:latin typeface="Consolas"/>
                <a:cs typeface="Consolas"/>
              </a:rPr>
              <a:t>test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482" y="2069429"/>
            <a:ext cx="1835785" cy="323850"/>
          </a:xfrm>
          <a:custGeom>
            <a:avLst/>
            <a:gdLst/>
            <a:ahLst/>
            <a:cxnLst/>
            <a:rect l="l" t="t" r="r" b="b"/>
            <a:pathLst>
              <a:path w="1835785" h="323850">
                <a:moveTo>
                  <a:pt x="250774" y="323254"/>
                </a:moveTo>
                <a:lnTo>
                  <a:pt x="207615" y="315216"/>
                </a:lnTo>
                <a:lnTo>
                  <a:pt x="165049" y="298846"/>
                </a:lnTo>
                <a:lnTo>
                  <a:pt x="124420" y="275777"/>
                </a:lnTo>
                <a:lnTo>
                  <a:pt x="116634" y="271005"/>
                </a:lnTo>
                <a:lnTo>
                  <a:pt x="108160" y="266513"/>
                </a:lnTo>
                <a:lnTo>
                  <a:pt x="98998" y="262299"/>
                </a:lnTo>
                <a:lnTo>
                  <a:pt x="80748" y="254997"/>
                </a:lnTo>
                <a:lnTo>
                  <a:pt x="72516" y="250997"/>
                </a:lnTo>
                <a:lnTo>
                  <a:pt x="41337" y="228599"/>
                </a:lnTo>
                <a:lnTo>
                  <a:pt x="16445" y="196750"/>
                </a:lnTo>
                <a:lnTo>
                  <a:pt x="1971" y="156864"/>
                </a:lnTo>
                <a:lnTo>
                  <a:pt x="0" y="134837"/>
                </a:lnTo>
                <a:lnTo>
                  <a:pt x="2641" y="108737"/>
                </a:lnTo>
                <a:lnTo>
                  <a:pt x="23775" y="61558"/>
                </a:lnTo>
                <a:lnTo>
                  <a:pt x="64888" y="22770"/>
                </a:lnTo>
                <a:lnTo>
                  <a:pt x="118615" y="2529"/>
                </a:lnTo>
                <a:lnTo>
                  <a:pt x="149720" y="0"/>
                </a:lnTo>
                <a:lnTo>
                  <a:pt x="181197" y="2529"/>
                </a:lnTo>
                <a:lnTo>
                  <a:pt x="209549" y="10120"/>
                </a:lnTo>
                <a:lnTo>
                  <a:pt x="234775" y="22770"/>
                </a:lnTo>
                <a:lnTo>
                  <a:pt x="256876" y="40481"/>
                </a:lnTo>
                <a:lnTo>
                  <a:pt x="268702" y="54173"/>
                </a:lnTo>
                <a:lnTo>
                  <a:pt x="148976" y="54173"/>
                </a:lnTo>
                <a:lnTo>
                  <a:pt x="131652" y="55531"/>
                </a:lnTo>
                <a:lnTo>
                  <a:pt x="131485" y="55531"/>
                </a:lnTo>
                <a:lnTo>
                  <a:pt x="115923" y="59605"/>
                </a:lnTo>
                <a:lnTo>
                  <a:pt x="115790" y="59605"/>
                </a:lnTo>
                <a:lnTo>
                  <a:pt x="79548" y="88077"/>
                </a:lnTo>
                <a:lnTo>
                  <a:pt x="66946" y="132604"/>
                </a:lnTo>
                <a:lnTo>
                  <a:pt x="66885" y="134837"/>
                </a:lnTo>
                <a:lnTo>
                  <a:pt x="68237" y="151097"/>
                </a:lnTo>
                <a:lnTo>
                  <a:pt x="89445" y="191838"/>
                </a:lnTo>
                <a:lnTo>
                  <a:pt x="131414" y="212349"/>
                </a:lnTo>
                <a:lnTo>
                  <a:pt x="148976" y="213716"/>
                </a:lnTo>
                <a:lnTo>
                  <a:pt x="268517" y="213716"/>
                </a:lnTo>
                <a:lnTo>
                  <a:pt x="257676" y="226087"/>
                </a:lnTo>
                <a:lnTo>
                  <a:pt x="241175" y="239687"/>
                </a:lnTo>
                <a:lnTo>
                  <a:pt x="222404" y="250644"/>
                </a:lnTo>
                <a:lnTo>
                  <a:pt x="201363" y="258960"/>
                </a:lnTo>
                <a:lnTo>
                  <a:pt x="218451" y="267424"/>
                </a:lnTo>
                <a:lnTo>
                  <a:pt x="235929" y="273470"/>
                </a:lnTo>
                <a:lnTo>
                  <a:pt x="253798" y="277098"/>
                </a:lnTo>
                <a:lnTo>
                  <a:pt x="272057" y="278307"/>
                </a:lnTo>
                <a:lnTo>
                  <a:pt x="300073" y="278307"/>
                </a:lnTo>
                <a:lnTo>
                  <a:pt x="301376" y="280093"/>
                </a:lnTo>
                <a:lnTo>
                  <a:pt x="250774" y="323254"/>
                </a:lnTo>
                <a:close/>
              </a:path>
              <a:path w="1835785" h="323850">
                <a:moveTo>
                  <a:pt x="268517" y="213716"/>
                </a:moveTo>
                <a:lnTo>
                  <a:pt x="148976" y="213716"/>
                </a:lnTo>
                <a:lnTo>
                  <a:pt x="166602" y="212349"/>
                </a:lnTo>
                <a:lnTo>
                  <a:pt x="166433" y="212349"/>
                </a:lnTo>
                <a:lnTo>
                  <a:pt x="182342" y="208247"/>
                </a:lnTo>
                <a:lnTo>
                  <a:pt x="182208" y="208247"/>
                </a:lnTo>
                <a:lnTo>
                  <a:pt x="196052" y="201577"/>
                </a:lnTo>
                <a:lnTo>
                  <a:pt x="225548" y="166761"/>
                </a:lnTo>
                <a:lnTo>
                  <a:pt x="231217" y="134837"/>
                </a:lnTo>
                <a:lnTo>
                  <a:pt x="231154" y="132604"/>
                </a:lnTo>
                <a:lnTo>
                  <a:pt x="229852" y="117024"/>
                </a:lnTo>
                <a:lnTo>
                  <a:pt x="229827" y="116727"/>
                </a:lnTo>
                <a:lnTo>
                  <a:pt x="208060" y="75901"/>
                </a:lnTo>
                <a:lnTo>
                  <a:pt x="166175" y="55531"/>
                </a:lnTo>
                <a:lnTo>
                  <a:pt x="148976" y="54173"/>
                </a:lnTo>
                <a:lnTo>
                  <a:pt x="268702" y="54173"/>
                </a:lnTo>
                <a:lnTo>
                  <a:pt x="274912" y="61363"/>
                </a:lnTo>
                <a:lnTo>
                  <a:pt x="287795" y="83678"/>
                </a:lnTo>
                <a:lnTo>
                  <a:pt x="295525" y="107425"/>
                </a:lnTo>
                <a:lnTo>
                  <a:pt x="298102" y="132604"/>
                </a:lnTo>
                <a:lnTo>
                  <a:pt x="296465" y="153227"/>
                </a:lnTo>
                <a:lnTo>
                  <a:pt x="291553" y="172974"/>
                </a:lnTo>
                <a:lnTo>
                  <a:pt x="283372" y="191838"/>
                </a:lnTo>
                <a:lnTo>
                  <a:pt x="271908" y="209846"/>
                </a:lnTo>
                <a:lnTo>
                  <a:pt x="268517" y="213716"/>
                </a:lnTo>
                <a:close/>
              </a:path>
              <a:path w="1835785" h="323850">
                <a:moveTo>
                  <a:pt x="300073" y="278307"/>
                </a:moveTo>
                <a:lnTo>
                  <a:pt x="272057" y="278307"/>
                </a:lnTo>
                <a:lnTo>
                  <a:pt x="278996" y="278075"/>
                </a:lnTo>
                <a:lnTo>
                  <a:pt x="285526" y="277377"/>
                </a:lnTo>
                <a:lnTo>
                  <a:pt x="291646" y="276214"/>
                </a:lnTo>
                <a:lnTo>
                  <a:pt x="297358" y="274587"/>
                </a:lnTo>
                <a:lnTo>
                  <a:pt x="300073" y="278307"/>
                </a:lnTo>
                <a:close/>
              </a:path>
              <a:path w="1835785" h="323850">
                <a:moveTo>
                  <a:pt x="402728" y="266699"/>
                </a:moveTo>
                <a:lnTo>
                  <a:pt x="365892" y="256737"/>
                </a:lnTo>
                <a:lnTo>
                  <a:pt x="339550" y="214805"/>
                </a:lnTo>
                <a:lnTo>
                  <a:pt x="338434" y="200024"/>
                </a:lnTo>
                <a:lnTo>
                  <a:pt x="338434" y="87659"/>
                </a:lnTo>
                <a:lnTo>
                  <a:pt x="393649" y="87659"/>
                </a:lnTo>
                <a:lnTo>
                  <a:pt x="393649" y="196303"/>
                </a:lnTo>
                <a:lnTo>
                  <a:pt x="395379" y="210953"/>
                </a:lnTo>
                <a:lnTo>
                  <a:pt x="400570" y="221418"/>
                </a:lnTo>
                <a:lnTo>
                  <a:pt x="409220" y="227697"/>
                </a:lnTo>
                <a:lnTo>
                  <a:pt x="421331" y="229790"/>
                </a:lnTo>
                <a:lnTo>
                  <a:pt x="514795" y="229790"/>
                </a:lnTo>
                <a:lnTo>
                  <a:pt x="514795" y="238124"/>
                </a:lnTo>
                <a:lnTo>
                  <a:pt x="459580" y="238124"/>
                </a:lnTo>
                <a:lnTo>
                  <a:pt x="446874" y="250626"/>
                </a:lnTo>
                <a:lnTo>
                  <a:pt x="433163" y="259555"/>
                </a:lnTo>
                <a:lnTo>
                  <a:pt x="418448" y="264913"/>
                </a:lnTo>
                <a:lnTo>
                  <a:pt x="402728" y="266699"/>
                </a:lnTo>
                <a:close/>
              </a:path>
              <a:path w="1835785" h="323850">
                <a:moveTo>
                  <a:pt x="514795" y="229790"/>
                </a:moveTo>
                <a:lnTo>
                  <a:pt x="421331" y="229790"/>
                </a:lnTo>
                <a:lnTo>
                  <a:pt x="428856" y="229027"/>
                </a:lnTo>
                <a:lnTo>
                  <a:pt x="435804" y="226739"/>
                </a:lnTo>
                <a:lnTo>
                  <a:pt x="442176" y="222925"/>
                </a:lnTo>
                <a:lnTo>
                  <a:pt x="447971" y="217585"/>
                </a:lnTo>
                <a:lnTo>
                  <a:pt x="455413" y="209450"/>
                </a:lnTo>
                <a:lnTo>
                  <a:pt x="459133" y="203446"/>
                </a:lnTo>
                <a:lnTo>
                  <a:pt x="459133" y="87659"/>
                </a:lnTo>
                <a:lnTo>
                  <a:pt x="514795" y="87659"/>
                </a:lnTo>
                <a:lnTo>
                  <a:pt x="514795" y="229790"/>
                </a:lnTo>
                <a:close/>
              </a:path>
              <a:path w="1835785" h="323850">
                <a:moveTo>
                  <a:pt x="514795" y="263276"/>
                </a:moveTo>
                <a:lnTo>
                  <a:pt x="459580" y="263276"/>
                </a:lnTo>
                <a:lnTo>
                  <a:pt x="459580" y="238124"/>
                </a:lnTo>
                <a:lnTo>
                  <a:pt x="514795" y="238124"/>
                </a:lnTo>
                <a:lnTo>
                  <a:pt x="514795" y="263276"/>
                </a:lnTo>
                <a:close/>
              </a:path>
              <a:path w="1835785" h="323850">
                <a:moveTo>
                  <a:pt x="653577" y="266699"/>
                </a:moveTo>
                <a:lnTo>
                  <a:pt x="611905" y="260485"/>
                </a:lnTo>
                <a:lnTo>
                  <a:pt x="567350" y="228413"/>
                </a:lnTo>
                <a:lnTo>
                  <a:pt x="551779" y="176062"/>
                </a:lnTo>
                <a:lnTo>
                  <a:pt x="553407" y="156863"/>
                </a:lnTo>
                <a:lnTo>
                  <a:pt x="577824" y="109983"/>
                </a:lnTo>
                <a:lnTo>
                  <a:pt x="624928" y="85705"/>
                </a:lnTo>
                <a:lnTo>
                  <a:pt x="644201" y="84087"/>
                </a:lnTo>
                <a:lnTo>
                  <a:pt x="662641" y="85705"/>
                </a:lnTo>
                <a:lnTo>
                  <a:pt x="663307" y="85705"/>
                </a:lnTo>
                <a:lnTo>
                  <a:pt x="681147" y="90896"/>
                </a:lnTo>
                <a:lnTo>
                  <a:pt x="696858" y="99407"/>
                </a:lnTo>
                <a:lnTo>
                  <a:pt x="710727" y="111323"/>
                </a:lnTo>
                <a:lnTo>
                  <a:pt x="715044" y="116978"/>
                </a:lnTo>
                <a:lnTo>
                  <a:pt x="648219" y="116978"/>
                </a:lnTo>
                <a:lnTo>
                  <a:pt x="633048" y="119378"/>
                </a:lnTo>
                <a:lnTo>
                  <a:pt x="621616" y="126577"/>
                </a:lnTo>
                <a:lnTo>
                  <a:pt x="613924" y="138577"/>
                </a:lnTo>
                <a:lnTo>
                  <a:pt x="609971" y="155376"/>
                </a:lnTo>
                <a:lnTo>
                  <a:pt x="732523" y="155376"/>
                </a:lnTo>
                <a:lnTo>
                  <a:pt x="734140" y="162640"/>
                </a:lnTo>
                <a:lnTo>
                  <a:pt x="734986" y="184396"/>
                </a:lnTo>
                <a:lnTo>
                  <a:pt x="608929" y="184396"/>
                </a:lnTo>
                <a:lnTo>
                  <a:pt x="610580" y="195521"/>
                </a:lnTo>
                <a:lnTo>
                  <a:pt x="634062" y="226608"/>
                </a:lnTo>
                <a:lnTo>
                  <a:pt x="666822" y="233807"/>
                </a:lnTo>
                <a:lnTo>
                  <a:pt x="731860" y="233807"/>
                </a:lnTo>
                <a:lnTo>
                  <a:pt x="731860" y="243482"/>
                </a:lnTo>
                <a:lnTo>
                  <a:pt x="715136" y="253639"/>
                </a:lnTo>
                <a:lnTo>
                  <a:pt x="696514" y="260895"/>
                </a:lnTo>
                <a:lnTo>
                  <a:pt x="676476" y="265146"/>
                </a:lnTo>
                <a:lnTo>
                  <a:pt x="677575" y="265146"/>
                </a:lnTo>
                <a:lnTo>
                  <a:pt x="653577" y="266699"/>
                </a:lnTo>
                <a:close/>
              </a:path>
              <a:path w="1835785" h="323850">
                <a:moveTo>
                  <a:pt x="732523" y="155376"/>
                </a:moveTo>
                <a:lnTo>
                  <a:pt x="686319" y="155376"/>
                </a:lnTo>
                <a:lnTo>
                  <a:pt x="682264" y="138577"/>
                </a:lnTo>
                <a:lnTo>
                  <a:pt x="674562" y="126577"/>
                </a:lnTo>
                <a:lnTo>
                  <a:pt x="663214" y="119378"/>
                </a:lnTo>
                <a:lnTo>
                  <a:pt x="648219" y="116978"/>
                </a:lnTo>
                <a:lnTo>
                  <a:pt x="715044" y="116978"/>
                </a:lnTo>
                <a:lnTo>
                  <a:pt x="722010" y="126103"/>
                </a:lnTo>
                <a:lnTo>
                  <a:pt x="729814" y="143209"/>
                </a:lnTo>
                <a:lnTo>
                  <a:pt x="732523" y="155376"/>
                </a:lnTo>
                <a:close/>
              </a:path>
              <a:path w="1835785" h="323850">
                <a:moveTo>
                  <a:pt x="731860" y="233807"/>
                </a:moveTo>
                <a:lnTo>
                  <a:pt x="666822" y="233807"/>
                </a:lnTo>
                <a:lnTo>
                  <a:pt x="682496" y="232245"/>
                </a:lnTo>
                <a:lnTo>
                  <a:pt x="698560" y="227557"/>
                </a:lnTo>
                <a:lnTo>
                  <a:pt x="715015" y="219743"/>
                </a:lnTo>
                <a:lnTo>
                  <a:pt x="731860" y="208804"/>
                </a:lnTo>
                <a:lnTo>
                  <a:pt x="731860" y="233807"/>
                </a:lnTo>
                <a:close/>
              </a:path>
              <a:path w="1835785" h="323850">
                <a:moveTo>
                  <a:pt x="896826" y="229790"/>
                </a:moveTo>
                <a:lnTo>
                  <a:pt x="822423" y="229790"/>
                </a:lnTo>
                <a:lnTo>
                  <a:pt x="835741" y="228859"/>
                </a:lnTo>
                <a:lnTo>
                  <a:pt x="834523" y="228859"/>
                </a:lnTo>
                <a:lnTo>
                  <a:pt x="842514" y="226515"/>
                </a:lnTo>
                <a:lnTo>
                  <a:pt x="847543" y="222404"/>
                </a:lnTo>
                <a:lnTo>
                  <a:pt x="849212" y="216693"/>
                </a:lnTo>
                <a:lnTo>
                  <a:pt x="849212" y="213418"/>
                </a:lnTo>
                <a:lnTo>
                  <a:pt x="811112" y="191838"/>
                </a:lnTo>
                <a:lnTo>
                  <a:pt x="798089" y="186202"/>
                </a:lnTo>
                <a:lnTo>
                  <a:pt x="767858" y="160919"/>
                </a:lnTo>
                <a:lnTo>
                  <a:pt x="762063" y="137665"/>
                </a:lnTo>
                <a:lnTo>
                  <a:pt x="763133" y="127861"/>
                </a:lnTo>
                <a:lnTo>
                  <a:pt x="763244" y="126838"/>
                </a:lnTo>
                <a:lnTo>
                  <a:pt x="792777" y="92626"/>
                </a:lnTo>
                <a:lnTo>
                  <a:pt x="834775" y="84087"/>
                </a:lnTo>
                <a:lnTo>
                  <a:pt x="850095" y="84905"/>
                </a:lnTo>
                <a:lnTo>
                  <a:pt x="864652" y="87361"/>
                </a:lnTo>
                <a:lnTo>
                  <a:pt x="878447" y="91454"/>
                </a:lnTo>
                <a:lnTo>
                  <a:pt x="891481" y="97184"/>
                </a:lnTo>
                <a:lnTo>
                  <a:pt x="891481" y="116978"/>
                </a:lnTo>
                <a:lnTo>
                  <a:pt x="819644" y="116978"/>
                </a:lnTo>
                <a:lnTo>
                  <a:pt x="813046" y="121542"/>
                </a:lnTo>
                <a:lnTo>
                  <a:pt x="813046" y="132952"/>
                </a:lnTo>
                <a:lnTo>
                  <a:pt x="814435" y="135284"/>
                </a:lnTo>
                <a:lnTo>
                  <a:pt x="849212" y="152101"/>
                </a:lnTo>
                <a:lnTo>
                  <a:pt x="862169" y="157831"/>
                </a:lnTo>
                <a:lnTo>
                  <a:pt x="893729" y="185104"/>
                </a:lnTo>
                <a:lnTo>
                  <a:pt x="900263" y="209549"/>
                </a:lnTo>
                <a:lnTo>
                  <a:pt x="899189" y="221418"/>
                </a:lnTo>
                <a:lnTo>
                  <a:pt x="899100" y="222404"/>
                </a:lnTo>
                <a:lnTo>
                  <a:pt x="896826" y="229790"/>
                </a:lnTo>
                <a:close/>
              </a:path>
              <a:path w="1835785" h="323850">
                <a:moveTo>
                  <a:pt x="891481" y="136326"/>
                </a:moveTo>
                <a:lnTo>
                  <a:pt x="875982" y="127861"/>
                </a:lnTo>
                <a:lnTo>
                  <a:pt x="861043" y="121815"/>
                </a:lnTo>
                <a:lnTo>
                  <a:pt x="846662" y="118187"/>
                </a:lnTo>
                <a:lnTo>
                  <a:pt x="832840" y="116978"/>
                </a:lnTo>
                <a:lnTo>
                  <a:pt x="891481" y="116978"/>
                </a:lnTo>
                <a:lnTo>
                  <a:pt x="891481" y="136326"/>
                </a:lnTo>
                <a:close/>
              </a:path>
              <a:path w="1835785" h="323850">
                <a:moveTo>
                  <a:pt x="828673" y="266699"/>
                </a:moveTo>
                <a:lnTo>
                  <a:pt x="808883" y="265769"/>
                </a:lnTo>
                <a:lnTo>
                  <a:pt x="810647" y="265769"/>
                </a:lnTo>
                <a:lnTo>
                  <a:pt x="795224" y="263462"/>
                </a:lnTo>
                <a:lnTo>
                  <a:pt x="779978" y="259415"/>
                </a:lnTo>
                <a:lnTo>
                  <a:pt x="765718" y="253751"/>
                </a:lnTo>
                <a:lnTo>
                  <a:pt x="765718" y="214907"/>
                </a:lnTo>
                <a:lnTo>
                  <a:pt x="781987" y="221418"/>
                </a:lnTo>
                <a:lnTo>
                  <a:pt x="796861" y="226069"/>
                </a:lnTo>
                <a:lnTo>
                  <a:pt x="810339" y="228859"/>
                </a:lnTo>
                <a:lnTo>
                  <a:pt x="822423" y="229790"/>
                </a:lnTo>
                <a:lnTo>
                  <a:pt x="896826" y="229790"/>
                </a:lnTo>
                <a:lnTo>
                  <a:pt x="895611" y="233733"/>
                </a:lnTo>
                <a:lnTo>
                  <a:pt x="859108" y="262978"/>
                </a:lnTo>
                <a:lnTo>
                  <a:pt x="844877" y="265769"/>
                </a:lnTo>
                <a:lnTo>
                  <a:pt x="828673" y="266699"/>
                </a:lnTo>
                <a:close/>
              </a:path>
              <a:path w="1835785" h="323850">
                <a:moveTo>
                  <a:pt x="1059435" y="125461"/>
                </a:moveTo>
                <a:lnTo>
                  <a:pt x="915064" y="125461"/>
                </a:lnTo>
                <a:lnTo>
                  <a:pt x="915064" y="114596"/>
                </a:lnTo>
                <a:lnTo>
                  <a:pt x="988588" y="32443"/>
                </a:lnTo>
                <a:lnTo>
                  <a:pt x="995436" y="32443"/>
                </a:lnTo>
                <a:lnTo>
                  <a:pt x="995436" y="87659"/>
                </a:lnTo>
                <a:lnTo>
                  <a:pt x="1059435" y="87659"/>
                </a:lnTo>
                <a:lnTo>
                  <a:pt x="1059435" y="125461"/>
                </a:lnTo>
                <a:close/>
              </a:path>
              <a:path w="1835785" h="323850">
                <a:moveTo>
                  <a:pt x="1008381" y="266699"/>
                </a:moveTo>
                <a:lnTo>
                  <a:pt x="967920" y="257239"/>
                </a:lnTo>
                <a:lnTo>
                  <a:pt x="941336" y="215948"/>
                </a:lnTo>
                <a:lnTo>
                  <a:pt x="940220" y="200768"/>
                </a:lnTo>
                <a:lnTo>
                  <a:pt x="940220" y="125461"/>
                </a:lnTo>
                <a:lnTo>
                  <a:pt x="995436" y="125461"/>
                </a:lnTo>
                <a:lnTo>
                  <a:pt x="995436" y="206423"/>
                </a:lnTo>
                <a:lnTo>
                  <a:pt x="997817" y="213270"/>
                </a:lnTo>
                <a:lnTo>
                  <a:pt x="1002580" y="218329"/>
                </a:lnTo>
                <a:lnTo>
                  <a:pt x="1007402" y="223352"/>
                </a:lnTo>
                <a:lnTo>
                  <a:pt x="1014086" y="225920"/>
                </a:lnTo>
                <a:lnTo>
                  <a:pt x="1059435" y="225920"/>
                </a:lnTo>
                <a:lnTo>
                  <a:pt x="1059435" y="255685"/>
                </a:lnTo>
                <a:lnTo>
                  <a:pt x="1046363" y="260504"/>
                </a:lnTo>
                <a:lnTo>
                  <a:pt x="1033497" y="263946"/>
                </a:lnTo>
                <a:lnTo>
                  <a:pt x="1020836" y="266011"/>
                </a:lnTo>
                <a:lnTo>
                  <a:pt x="1008381" y="266699"/>
                </a:lnTo>
                <a:close/>
              </a:path>
              <a:path w="1835785" h="323850">
                <a:moveTo>
                  <a:pt x="1059435" y="225920"/>
                </a:moveTo>
                <a:lnTo>
                  <a:pt x="1022525" y="225920"/>
                </a:lnTo>
                <a:lnTo>
                  <a:pt x="1031246" y="225278"/>
                </a:lnTo>
                <a:lnTo>
                  <a:pt x="1040305" y="223352"/>
                </a:lnTo>
                <a:lnTo>
                  <a:pt x="1049701" y="220143"/>
                </a:lnTo>
                <a:lnTo>
                  <a:pt x="1059435" y="215651"/>
                </a:lnTo>
                <a:lnTo>
                  <a:pt x="1059435" y="225920"/>
                </a:lnTo>
                <a:close/>
              </a:path>
              <a:path w="1835785" h="323850">
                <a:moveTo>
                  <a:pt x="1124824" y="61018"/>
                </a:moveTo>
                <a:lnTo>
                  <a:pt x="1108060" y="61018"/>
                </a:lnTo>
                <a:lnTo>
                  <a:pt x="1100916" y="58042"/>
                </a:lnTo>
                <a:lnTo>
                  <a:pt x="1094963" y="52089"/>
                </a:lnTo>
                <a:lnTo>
                  <a:pt x="1089010" y="46037"/>
                </a:lnTo>
                <a:lnTo>
                  <a:pt x="1086038" y="38843"/>
                </a:lnTo>
                <a:lnTo>
                  <a:pt x="1086038" y="22076"/>
                </a:lnTo>
                <a:lnTo>
                  <a:pt x="1089010" y="14882"/>
                </a:lnTo>
                <a:lnTo>
                  <a:pt x="1100916" y="2976"/>
                </a:lnTo>
                <a:lnTo>
                  <a:pt x="1108060" y="0"/>
                </a:lnTo>
                <a:lnTo>
                  <a:pt x="1124824" y="0"/>
                </a:lnTo>
                <a:lnTo>
                  <a:pt x="1132024" y="2976"/>
                </a:lnTo>
                <a:lnTo>
                  <a:pt x="1143931" y="14882"/>
                </a:lnTo>
                <a:lnTo>
                  <a:pt x="1146902" y="22076"/>
                </a:lnTo>
                <a:lnTo>
                  <a:pt x="1146902" y="38843"/>
                </a:lnTo>
                <a:lnTo>
                  <a:pt x="1143931" y="46037"/>
                </a:lnTo>
                <a:lnTo>
                  <a:pt x="1137978" y="52089"/>
                </a:lnTo>
                <a:lnTo>
                  <a:pt x="1132024" y="58042"/>
                </a:lnTo>
                <a:lnTo>
                  <a:pt x="1124824" y="61018"/>
                </a:lnTo>
                <a:close/>
              </a:path>
              <a:path w="1835785" h="323850">
                <a:moveTo>
                  <a:pt x="1144378" y="263276"/>
                </a:moveTo>
                <a:lnTo>
                  <a:pt x="1089010" y="263276"/>
                </a:lnTo>
                <a:lnTo>
                  <a:pt x="1089010" y="87659"/>
                </a:lnTo>
                <a:lnTo>
                  <a:pt x="1144378" y="87659"/>
                </a:lnTo>
                <a:lnTo>
                  <a:pt x="1144378" y="263276"/>
                </a:lnTo>
                <a:close/>
              </a:path>
              <a:path w="1835785" h="323850">
                <a:moveTo>
                  <a:pt x="1281852" y="266699"/>
                </a:moveTo>
                <a:lnTo>
                  <a:pt x="1242080" y="260336"/>
                </a:lnTo>
                <a:lnTo>
                  <a:pt x="1198096" y="227585"/>
                </a:lnTo>
                <a:lnTo>
                  <a:pt x="1182467" y="175616"/>
                </a:lnTo>
                <a:lnTo>
                  <a:pt x="1182547" y="174128"/>
                </a:lnTo>
                <a:lnTo>
                  <a:pt x="1198341" y="122550"/>
                </a:lnTo>
                <a:lnTo>
                  <a:pt x="1242713" y="90338"/>
                </a:lnTo>
                <a:lnTo>
                  <a:pt x="1261576" y="85603"/>
                </a:lnTo>
                <a:lnTo>
                  <a:pt x="1261999" y="85603"/>
                </a:lnTo>
                <a:lnTo>
                  <a:pt x="1281852" y="84087"/>
                </a:lnTo>
                <a:lnTo>
                  <a:pt x="1319954" y="90152"/>
                </a:lnTo>
                <a:lnTo>
                  <a:pt x="1359992" y="116978"/>
                </a:lnTo>
                <a:lnTo>
                  <a:pt x="1281852" y="116978"/>
                </a:lnTo>
                <a:lnTo>
                  <a:pt x="1272850" y="117927"/>
                </a:lnTo>
                <a:lnTo>
                  <a:pt x="1244050" y="150464"/>
                </a:lnTo>
                <a:lnTo>
                  <a:pt x="1241401" y="175616"/>
                </a:lnTo>
                <a:lnTo>
                  <a:pt x="1243836" y="200238"/>
                </a:lnTo>
                <a:lnTo>
                  <a:pt x="1243902" y="200907"/>
                </a:lnTo>
                <a:lnTo>
                  <a:pt x="1251369" y="218887"/>
                </a:lnTo>
                <a:lnTo>
                  <a:pt x="1251493" y="219185"/>
                </a:lnTo>
                <a:lnTo>
                  <a:pt x="1264057" y="230077"/>
                </a:lnTo>
                <a:lnTo>
                  <a:pt x="1263783" y="230077"/>
                </a:lnTo>
                <a:lnTo>
                  <a:pt x="1281852" y="233807"/>
                </a:lnTo>
                <a:lnTo>
                  <a:pt x="1360142" y="233807"/>
                </a:lnTo>
                <a:lnTo>
                  <a:pt x="1351356" y="242887"/>
                </a:lnTo>
                <a:lnTo>
                  <a:pt x="1336072" y="253304"/>
                </a:lnTo>
                <a:lnTo>
                  <a:pt x="1319394" y="260746"/>
                </a:lnTo>
                <a:lnTo>
                  <a:pt x="1301735" y="265108"/>
                </a:lnTo>
                <a:lnTo>
                  <a:pt x="1302660" y="265108"/>
                </a:lnTo>
                <a:lnTo>
                  <a:pt x="1281852" y="266699"/>
                </a:lnTo>
                <a:close/>
              </a:path>
              <a:path w="1835785" h="323850">
                <a:moveTo>
                  <a:pt x="1360142" y="233807"/>
                </a:moveTo>
                <a:lnTo>
                  <a:pt x="1281852" y="233807"/>
                </a:lnTo>
                <a:lnTo>
                  <a:pt x="1299173" y="230077"/>
                </a:lnTo>
                <a:lnTo>
                  <a:pt x="1311543" y="218887"/>
                </a:lnTo>
                <a:lnTo>
                  <a:pt x="1318965" y="200238"/>
                </a:lnTo>
                <a:lnTo>
                  <a:pt x="1321297" y="175616"/>
                </a:lnTo>
                <a:lnTo>
                  <a:pt x="1321325" y="175318"/>
                </a:lnTo>
                <a:lnTo>
                  <a:pt x="1311543" y="131265"/>
                </a:lnTo>
                <a:lnTo>
                  <a:pt x="1281852" y="116978"/>
                </a:lnTo>
                <a:lnTo>
                  <a:pt x="1359992" y="116978"/>
                </a:lnTo>
                <a:lnTo>
                  <a:pt x="1378735" y="155227"/>
                </a:lnTo>
                <a:lnTo>
                  <a:pt x="1380505" y="175318"/>
                </a:lnTo>
                <a:lnTo>
                  <a:pt x="1380531" y="175616"/>
                </a:lnTo>
                <a:lnTo>
                  <a:pt x="1378708" y="196061"/>
                </a:lnTo>
                <a:lnTo>
                  <a:pt x="1373237" y="214088"/>
                </a:lnTo>
                <a:lnTo>
                  <a:pt x="1364120" y="229697"/>
                </a:lnTo>
                <a:lnTo>
                  <a:pt x="1360142" y="233807"/>
                </a:lnTo>
                <a:close/>
              </a:path>
              <a:path w="1835785" h="323850">
                <a:moveTo>
                  <a:pt x="1584433" y="112811"/>
                </a:moveTo>
                <a:lnTo>
                  <a:pt x="1472838" y="112811"/>
                </a:lnTo>
                <a:lnTo>
                  <a:pt x="1485561" y="100244"/>
                </a:lnTo>
                <a:lnTo>
                  <a:pt x="1499327" y="91268"/>
                </a:lnTo>
                <a:lnTo>
                  <a:pt x="1514136" y="85882"/>
                </a:lnTo>
                <a:lnTo>
                  <a:pt x="1529988" y="84087"/>
                </a:lnTo>
                <a:lnTo>
                  <a:pt x="1543114" y="85185"/>
                </a:lnTo>
                <a:lnTo>
                  <a:pt x="1583687" y="111304"/>
                </a:lnTo>
                <a:lnTo>
                  <a:pt x="1584433" y="112811"/>
                </a:lnTo>
                <a:close/>
              </a:path>
              <a:path w="1835785" h="323850">
                <a:moveTo>
                  <a:pt x="1472838" y="263276"/>
                </a:moveTo>
                <a:lnTo>
                  <a:pt x="1417621" y="263276"/>
                </a:lnTo>
                <a:lnTo>
                  <a:pt x="1417621" y="87659"/>
                </a:lnTo>
                <a:lnTo>
                  <a:pt x="1472838" y="87659"/>
                </a:lnTo>
                <a:lnTo>
                  <a:pt x="1472838" y="112811"/>
                </a:lnTo>
                <a:lnTo>
                  <a:pt x="1584433" y="112811"/>
                </a:lnTo>
                <a:lnTo>
                  <a:pt x="1588560" y="121145"/>
                </a:lnTo>
                <a:lnTo>
                  <a:pt x="1511385" y="121145"/>
                </a:lnTo>
                <a:lnTo>
                  <a:pt x="1502210" y="122857"/>
                </a:lnTo>
                <a:lnTo>
                  <a:pt x="1501844" y="122857"/>
                </a:lnTo>
                <a:lnTo>
                  <a:pt x="1491997" y="128400"/>
                </a:lnTo>
                <a:lnTo>
                  <a:pt x="1482389" y="137469"/>
                </a:lnTo>
                <a:lnTo>
                  <a:pt x="1472838" y="150167"/>
                </a:lnTo>
                <a:lnTo>
                  <a:pt x="1472838" y="263276"/>
                </a:lnTo>
                <a:close/>
              </a:path>
              <a:path w="1835785" h="323850">
                <a:moveTo>
                  <a:pt x="1593986" y="263276"/>
                </a:moveTo>
                <a:lnTo>
                  <a:pt x="1538770" y="263276"/>
                </a:lnTo>
                <a:lnTo>
                  <a:pt x="1538770" y="156268"/>
                </a:lnTo>
                <a:lnTo>
                  <a:pt x="1537057" y="140902"/>
                </a:lnTo>
                <a:lnTo>
                  <a:pt x="1531921" y="129926"/>
                </a:lnTo>
                <a:lnTo>
                  <a:pt x="1523363" y="123340"/>
                </a:lnTo>
                <a:lnTo>
                  <a:pt x="1511385" y="121145"/>
                </a:lnTo>
                <a:lnTo>
                  <a:pt x="1588560" y="121145"/>
                </a:lnTo>
                <a:lnTo>
                  <a:pt x="1589408" y="122857"/>
                </a:lnTo>
                <a:lnTo>
                  <a:pt x="1592841" y="136307"/>
                </a:lnTo>
                <a:lnTo>
                  <a:pt x="1593875" y="150167"/>
                </a:lnTo>
                <a:lnTo>
                  <a:pt x="1593986" y="263276"/>
                </a:lnTo>
                <a:close/>
              </a:path>
              <a:path w="1835785" h="323850">
                <a:moveTo>
                  <a:pt x="1835787" y="200321"/>
                </a:moveTo>
                <a:lnTo>
                  <a:pt x="1736527" y="200321"/>
                </a:lnTo>
                <a:lnTo>
                  <a:pt x="1736527" y="149720"/>
                </a:lnTo>
                <a:lnTo>
                  <a:pt x="1835787" y="149720"/>
                </a:lnTo>
                <a:lnTo>
                  <a:pt x="1835787" y="20032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177" y="3461492"/>
            <a:ext cx="5490036" cy="4211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0176" rIns="0" bIns="0" rtlCol="0">
            <a:spAutoFit/>
          </a:bodyPr>
          <a:lstStyle/>
          <a:p>
            <a:pPr marL="5655945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Consolas"/>
                <a:cs typeface="Consolas"/>
              </a:rPr>
              <a:t>split_train_test</a:t>
            </a:r>
            <a:endParaRPr sz="36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52161" y="3461044"/>
            <a:ext cx="1633855" cy="320040"/>
          </a:xfrm>
          <a:custGeom>
            <a:avLst/>
            <a:gdLst/>
            <a:ahLst/>
            <a:cxnLst/>
            <a:rect l="l" t="t" r="r" b="b"/>
            <a:pathLst>
              <a:path w="1633854" h="320039">
                <a:moveTo>
                  <a:pt x="70103" y="111023"/>
                </a:moveTo>
                <a:lnTo>
                  <a:pt x="29432" y="111023"/>
                </a:lnTo>
                <a:lnTo>
                  <a:pt x="29432" y="98678"/>
                </a:lnTo>
                <a:lnTo>
                  <a:pt x="34718" y="55443"/>
                </a:lnTo>
                <a:lnTo>
                  <a:pt x="61668" y="14178"/>
                </a:lnTo>
                <a:lnTo>
                  <a:pt x="101155" y="447"/>
                </a:lnTo>
                <a:lnTo>
                  <a:pt x="107800" y="699"/>
                </a:lnTo>
                <a:lnTo>
                  <a:pt x="115026" y="1453"/>
                </a:lnTo>
                <a:lnTo>
                  <a:pt x="122841" y="2710"/>
                </a:lnTo>
                <a:lnTo>
                  <a:pt x="131254" y="4467"/>
                </a:lnTo>
                <a:lnTo>
                  <a:pt x="131254" y="40633"/>
                </a:lnTo>
                <a:lnTo>
                  <a:pt x="112490" y="40633"/>
                </a:lnTo>
                <a:lnTo>
                  <a:pt x="101470" y="41433"/>
                </a:lnTo>
                <a:lnTo>
                  <a:pt x="72401" y="71067"/>
                </a:lnTo>
                <a:lnTo>
                  <a:pt x="70103" y="98678"/>
                </a:lnTo>
                <a:lnTo>
                  <a:pt x="70103" y="111023"/>
                </a:lnTo>
                <a:close/>
              </a:path>
              <a:path w="1633854" h="320039">
                <a:moveTo>
                  <a:pt x="131254" y="44205"/>
                </a:moveTo>
                <a:lnTo>
                  <a:pt x="124682" y="41824"/>
                </a:lnTo>
                <a:lnTo>
                  <a:pt x="118490" y="40633"/>
                </a:lnTo>
                <a:lnTo>
                  <a:pt x="131254" y="40633"/>
                </a:lnTo>
                <a:lnTo>
                  <a:pt x="131254" y="44205"/>
                </a:lnTo>
                <a:close/>
              </a:path>
              <a:path w="1633854" h="320039">
                <a:moveTo>
                  <a:pt x="106679" y="147637"/>
                </a:moveTo>
                <a:lnTo>
                  <a:pt x="0" y="147637"/>
                </a:lnTo>
                <a:lnTo>
                  <a:pt x="0" y="111023"/>
                </a:lnTo>
                <a:lnTo>
                  <a:pt x="106679" y="111023"/>
                </a:lnTo>
                <a:lnTo>
                  <a:pt x="106679" y="147637"/>
                </a:lnTo>
                <a:close/>
              </a:path>
              <a:path w="1633854" h="320039">
                <a:moveTo>
                  <a:pt x="70103" y="316410"/>
                </a:moveTo>
                <a:lnTo>
                  <a:pt x="29432" y="316410"/>
                </a:lnTo>
                <a:lnTo>
                  <a:pt x="29432" y="147637"/>
                </a:lnTo>
                <a:lnTo>
                  <a:pt x="70103" y="147637"/>
                </a:lnTo>
                <a:lnTo>
                  <a:pt x="70103" y="316410"/>
                </a:lnTo>
                <a:close/>
              </a:path>
              <a:path w="1633854" h="320039">
                <a:moveTo>
                  <a:pt x="207168" y="319982"/>
                </a:moveTo>
                <a:lnTo>
                  <a:pt x="163600" y="304977"/>
                </a:lnTo>
                <a:lnTo>
                  <a:pt x="140326" y="261791"/>
                </a:lnTo>
                <a:lnTo>
                  <a:pt x="138207" y="228599"/>
                </a:lnTo>
                <a:lnTo>
                  <a:pt x="138207" y="111023"/>
                </a:lnTo>
                <a:lnTo>
                  <a:pt x="178879" y="111023"/>
                </a:lnTo>
                <a:lnTo>
                  <a:pt x="178896" y="228599"/>
                </a:lnTo>
                <a:lnTo>
                  <a:pt x="179452" y="243148"/>
                </a:lnTo>
                <a:lnTo>
                  <a:pt x="193580" y="278996"/>
                </a:lnTo>
                <a:lnTo>
                  <a:pt x="220503" y="286197"/>
                </a:lnTo>
                <a:lnTo>
                  <a:pt x="310609" y="286197"/>
                </a:lnTo>
                <a:lnTo>
                  <a:pt x="310609" y="290216"/>
                </a:lnTo>
                <a:lnTo>
                  <a:pt x="269937" y="290216"/>
                </a:lnTo>
                <a:lnTo>
                  <a:pt x="263260" y="296896"/>
                </a:lnTo>
                <a:lnTo>
                  <a:pt x="256091" y="302792"/>
                </a:lnTo>
                <a:lnTo>
                  <a:pt x="216107" y="319376"/>
                </a:lnTo>
                <a:lnTo>
                  <a:pt x="217481" y="319376"/>
                </a:lnTo>
                <a:lnTo>
                  <a:pt x="207168" y="319982"/>
                </a:lnTo>
                <a:close/>
              </a:path>
              <a:path w="1633854" h="320039">
                <a:moveTo>
                  <a:pt x="310609" y="286197"/>
                </a:moveTo>
                <a:lnTo>
                  <a:pt x="220503" y="286197"/>
                </a:lnTo>
                <a:lnTo>
                  <a:pt x="234509" y="284430"/>
                </a:lnTo>
                <a:lnTo>
                  <a:pt x="247399" y="279129"/>
                </a:lnTo>
                <a:lnTo>
                  <a:pt x="259200" y="270292"/>
                </a:lnTo>
                <a:lnTo>
                  <a:pt x="269937" y="257917"/>
                </a:lnTo>
                <a:lnTo>
                  <a:pt x="269937" y="111023"/>
                </a:lnTo>
                <a:lnTo>
                  <a:pt x="310609" y="111023"/>
                </a:lnTo>
                <a:lnTo>
                  <a:pt x="310609" y="286197"/>
                </a:lnTo>
                <a:close/>
              </a:path>
              <a:path w="1633854" h="320039">
                <a:moveTo>
                  <a:pt x="310609" y="316410"/>
                </a:moveTo>
                <a:lnTo>
                  <a:pt x="269937" y="316410"/>
                </a:lnTo>
                <a:lnTo>
                  <a:pt x="269937" y="290216"/>
                </a:lnTo>
                <a:lnTo>
                  <a:pt x="310609" y="290216"/>
                </a:lnTo>
                <a:lnTo>
                  <a:pt x="310609" y="316410"/>
                </a:lnTo>
                <a:close/>
              </a:path>
              <a:path w="1633854" h="320039">
                <a:moveTo>
                  <a:pt x="526818" y="137074"/>
                </a:moveTo>
                <a:lnTo>
                  <a:pt x="408335" y="137074"/>
                </a:lnTo>
                <a:lnTo>
                  <a:pt x="422428" y="123922"/>
                </a:lnTo>
                <a:lnTo>
                  <a:pt x="437422" y="114528"/>
                </a:lnTo>
                <a:lnTo>
                  <a:pt x="453328" y="108891"/>
                </a:lnTo>
                <a:lnTo>
                  <a:pt x="470153" y="107013"/>
                </a:lnTo>
                <a:lnTo>
                  <a:pt x="479564" y="107636"/>
                </a:lnTo>
                <a:lnTo>
                  <a:pt x="520373" y="128700"/>
                </a:lnTo>
                <a:lnTo>
                  <a:pt x="526818" y="137074"/>
                </a:lnTo>
                <a:close/>
              </a:path>
              <a:path w="1633854" h="320039">
                <a:moveTo>
                  <a:pt x="408335" y="316410"/>
                </a:moveTo>
                <a:lnTo>
                  <a:pt x="366807" y="316410"/>
                </a:lnTo>
                <a:lnTo>
                  <a:pt x="366807" y="111023"/>
                </a:lnTo>
                <a:lnTo>
                  <a:pt x="408335" y="111023"/>
                </a:lnTo>
                <a:lnTo>
                  <a:pt x="408335" y="137074"/>
                </a:lnTo>
                <a:lnTo>
                  <a:pt x="526818" y="137074"/>
                </a:lnTo>
                <a:lnTo>
                  <a:pt x="529091" y="140941"/>
                </a:lnTo>
                <a:lnTo>
                  <a:pt x="457199" y="140941"/>
                </a:lnTo>
                <a:lnTo>
                  <a:pt x="443375" y="142736"/>
                </a:lnTo>
                <a:lnTo>
                  <a:pt x="430624" y="148121"/>
                </a:lnTo>
                <a:lnTo>
                  <a:pt x="418944" y="157098"/>
                </a:lnTo>
                <a:lnTo>
                  <a:pt x="408335" y="169668"/>
                </a:lnTo>
                <a:lnTo>
                  <a:pt x="408335" y="316410"/>
                </a:lnTo>
                <a:close/>
              </a:path>
              <a:path w="1633854" h="320039">
                <a:moveTo>
                  <a:pt x="539590" y="316410"/>
                </a:moveTo>
                <a:lnTo>
                  <a:pt x="499013" y="316410"/>
                </a:lnTo>
                <a:lnTo>
                  <a:pt x="498995" y="198986"/>
                </a:lnTo>
                <a:lnTo>
                  <a:pt x="498406" y="184789"/>
                </a:lnTo>
                <a:lnTo>
                  <a:pt x="483747" y="148559"/>
                </a:lnTo>
                <a:lnTo>
                  <a:pt x="476348" y="144217"/>
                </a:lnTo>
                <a:lnTo>
                  <a:pt x="476152" y="144217"/>
                </a:lnTo>
                <a:lnTo>
                  <a:pt x="467679" y="141787"/>
                </a:lnTo>
                <a:lnTo>
                  <a:pt x="457199" y="140941"/>
                </a:lnTo>
                <a:lnTo>
                  <a:pt x="529091" y="140941"/>
                </a:lnTo>
                <a:lnTo>
                  <a:pt x="539054" y="181498"/>
                </a:lnTo>
                <a:lnTo>
                  <a:pt x="539590" y="198986"/>
                </a:lnTo>
                <a:lnTo>
                  <a:pt x="539590" y="316410"/>
                </a:lnTo>
                <a:close/>
              </a:path>
              <a:path w="1633854" h="320039">
                <a:moveTo>
                  <a:pt x="690561" y="319982"/>
                </a:moveTo>
                <a:lnTo>
                  <a:pt x="647186" y="312838"/>
                </a:lnTo>
                <a:lnTo>
                  <a:pt x="613599" y="291407"/>
                </a:lnTo>
                <a:lnTo>
                  <a:pt x="592037" y="257959"/>
                </a:lnTo>
                <a:lnTo>
                  <a:pt x="584833" y="214759"/>
                </a:lnTo>
                <a:lnTo>
                  <a:pt x="586582" y="191749"/>
                </a:lnTo>
                <a:lnTo>
                  <a:pt x="600545" y="152759"/>
                </a:lnTo>
                <a:lnTo>
                  <a:pt x="627792" y="123753"/>
                </a:lnTo>
                <a:lnTo>
                  <a:pt x="664538" y="108872"/>
                </a:lnTo>
                <a:lnTo>
                  <a:pt x="686179" y="107013"/>
                </a:lnTo>
                <a:lnTo>
                  <a:pt x="693951" y="107198"/>
                </a:lnTo>
                <a:lnTo>
                  <a:pt x="736974" y="117464"/>
                </a:lnTo>
                <a:lnTo>
                  <a:pt x="745901" y="121300"/>
                </a:lnTo>
                <a:lnTo>
                  <a:pt x="745901" y="144960"/>
                </a:lnTo>
                <a:lnTo>
                  <a:pt x="688751" y="144960"/>
                </a:lnTo>
                <a:lnTo>
                  <a:pt x="675587" y="146169"/>
                </a:lnTo>
                <a:lnTo>
                  <a:pt x="635826" y="174576"/>
                </a:lnTo>
                <a:lnTo>
                  <a:pt x="625981" y="213416"/>
                </a:lnTo>
                <a:lnTo>
                  <a:pt x="627163" y="228386"/>
                </a:lnTo>
                <a:lnTo>
                  <a:pt x="645031" y="263575"/>
                </a:lnTo>
                <a:lnTo>
                  <a:pt x="681143" y="280880"/>
                </a:lnTo>
                <a:lnTo>
                  <a:pt x="696466" y="282034"/>
                </a:lnTo>
                <a:lnTo>
                  <a:pt x="750378" y="282034"/>
                </a:lnTo>
                <a:lnTo>
                  <a:pt x="750378" y="308523"/>
                </a:lnTo>
                <a:lnTo>
                  <a:pt x="735124" y="313536"/>
                </a:lnTo>
                <a:lnTo>
                  <a:pt x="720076" y="317117"/>
                </a:lnTo>
                <a:lnTo>
                  <a:pt x="705225" y="319266"/>
                </a:lnTo>
                <a:lnTo>
                  <a:pt x="690561" y="319982"/>
                </a:lnTo>
                <a:close/>
              </a:path>
              <a:path w="1633854" h="320039">
                <a:moveTo>
                  <a:pt x="745901" y="164601"/>
                </a:moveTo>
                <a:lnTo>
                  <a:pt x="730756" y="156007"/>
                </a:lnTo>
                <a:lnTo>
                  <a:pt x="715907" y="149796"/>
                </a:lnTo>
                <a:lnTo>
                  <a:pt x="702113" y="146169"/>
                </a:lnTo>
                <a:lnTo>
                  <a:pt x="688751" y="144960"/>
                </a:lnTo>
                <a:lnTo>
                  <a:pt x="745901" y="144960"/>
                </a:lnTo>
                <a:lnTo>
                  <a:pt x="745901" y="164601"/>
                </a:lnTo>
                <a:close/>
              </a:path>
              <a:path w="1633854" h="320039">
                <a:moveTo>
                  <a:pt x="750378" y="282034"/>
                </a:moveTo>
                <a:lnTo>
                  <a:pt x="696466" y="282034"/>
                </a:lnTo>
                <a:lnTo>
                  <a:pt x="708667" y="281177"/>
                </a:lnTo>
                <a:lnTo>
                  <a:pt x="721707" y="278608"/>
                </a:lnTo>
                <a:lnTo>
                  <a:pt x="735605" y="274327"/>
                </a:lnTo>
                <a:lnTo>
                  <a:pt x="750378" y="268337"/>
                </a:lnTo>
                <a:lnTo>
                  <a:pt x="750378" y="282034"/>
                </a:lnTo>
                <a:close/>
              </a:path>
              <a:path w="1633854" h="320039">
                <a:moveTo>
                  <a:pt x="909064" y="147637"/>
                </a:moveTo>
                <a:lnTo>
                  <a:pt x="767713" y="147637"/>
                </a:lnTo>
                <a:lnTo>
                  <a:pt x="767713" y="143617"/>
                </a:lnTo>
                <a:lnTo>
                  <a:pt x="844103" y="68608"/>
                </a:lnTo>
                <a:lnTo>
                  <a:pt x="844103" y="111023"/>
                </a:lnTo>
                <a:lnTo>
                  <a:pt x="909064" y="111023"/>
                </a:lnTo>
                <a:lnTo>
                  <a:pt x="909064" y="147637"/>
                </a:lnTo>
                <a:close/>
              </a:path>
              <a:path w="1633854" h="320039">
                <a:moveTo>
                  <a:pt x="868487" y="319982"/>
                </a:moveTo>
                <a:lnTo>
                  <a:pt x="822005" y="303608"/>
                </a:lnTo>
                <a:lnTo>
                  <a:pt x="804075" y="262091"/>
                </a:lnTo>
                <a:lnTo>
                  <a:pt x="803432" y="147637"/>
                </a:lnTo>
                <a:lnTo>
                  <a:pt x="844103" y="147637"/>
                </a:lnTo>
                <a:lnTo>
                  <a:pt x="844103" y="248249"/>
                </a:lnTo>
                <a:lnTo>
                  <a:pt x="845926" y="263681"/>
                </a:lnTo>
                <a:lnTo>
                  <a:pt x="851402" y="274704"/>
                </a:lnTo>
                <a:lnTo>
                  <a:pt x="860538" y="281316"/>
                </a:lnTo>
                <a:lnTo>
                  <a:pt x="873345" y="283520"/>
                </a:lnTo>
                <a:lnTo>
                  <a:pt x="919541" y="283520"/>
                </a:lnTo>
                <a:lnTo>
                  <a:pt x="919541" y="306732"/>
                </a:lnTo>
                <a:lnTo>
                  <a:pt x="907572" y="312528"/>
                </a:lnTo>
                <a:lnTo>
                  <a:pt x="895086" y="316668"/>
                </a:lnTo>
                <a:lnTo>
                  <a:pt x="882063" y="319153"/>
                </a:lnTo>
                <a:lnTo>
                  <a:pt x="868487" y="319982"/>
                </a:lnTo>
                <a:close/>
              </a:path>
              <a:path w="1633854" h="320039">
                <a:moveTo>
                  <a:pt x="919541" y="283520"/>
                </a:moveTo>
                <a:lnTo>
                  <a:pt x="873345" y="283520"/>
                </a:lnTo>
                <a:lnTo>
                  <a:pt x="884434" y="282599"/>
                </a:lnTo>
                <a:lnTo>
                  <a:pt x="895836" y="279835"/>
                </a:lnTo>
                <a:lnTo>
                  <a:pt x="907541" y="275230"/>
                </a:lnTo>
                <a:lnTo>
                  <a:pt x="919541" y="268785"/>
                </a:lnTo>
                <a:lnTo>
                  <a:pt x="919541" y="283520"/>
                </a:lnTo>
                <a:close/>
              </a:path>
              <a:path w="1633854" h="320039">
                <a:moveTo>
                  <a:pt x="976501" y="72627"/>
                </a:moveTo>
                <a:lnTo>
                  <a:pt x="963547" y="72627"/>
                </a:lnTo>
                <a:lnTo>
                  <a:pt x="958022" y="70199"/>
                </a:lnTo>
                <a:lnTo>
                  <a:pt x="948497" y="60474"/>
                </a:lnTo>
                <a:lnTo>
                  <a:pt x="946197" y="55063"/>
                </a:lnTo>
                <a:lnTo>
                  <a:pt x="946116" y="42271"/>
                </a:lnTo>
                <a:lnTo>
                  <a:pt x="948497" y="36709"/>
                </a:lnTo>
                <a:lnTo>
                  <a:pt x="958125" y="26889"/>
                </a:lnTo>
                <a:lnTo>
                  <a:pt x="958259" y="26889"/>
                </a:lnTo>
                <a:lnTo>
                  <a:pt x="963547" y="24555"/>
                </a:lnTo>
                <a:lnTo>
                  <a:pt x="976501" y="24555"/>
                </a:lnTo>
                <a:lnTo>
                  <a:pt x="982216" y="26889"/>
                </a:lnTo>
                <a:lnTo>
                  <a:pt x="986883" y="31556"/>
                </a:lnTo>
                <a:lnTo>
                  <a:pt x="991741" y="36118"/>
                </a:lnTo>
                <a:lnTo>
                  <a:pt x="994122" y="41776"/>
                </a:lnTo>
                <a:lnTo>
                  <a:pt x="994122" y="55063"/>
                </a:lnTo>
                <a:lnTo>
                  <a:pt x="991845" y="60474"/>
                </a:lnTo>
                <a:lnTo>
                  <a:pt x="991741" y="60721"/>
                </a:lnTo>
                <a:lnTo>
                  <a:pt x="986883" y="65484"/>
                </a:lnTo>
                <a:lnTo>
                  <a:pt x="982262" y="70199"/>
                </a:lnTo>
                <a:lnTo>
                  <a:pt x="976501" y="72627"/>
                </a:lnTo>
                <a:close/>
              </a:path>
              <a:path w="1633854" h="320039">
                <a:moveTo>
                  <a:pt x="990312" y="316410"/>
                </a:moveTo>
                <a:lnTo>
                  <a:pt x="949735" y="316410"/>
                </a:lnTo>
                <a:lnTo>
                  <a:pt x="949735" y="111023"/>
                </a:lnTo>
                <a:lnTo>
                  <a:pt x="990312" y="111023"/>
                </a:lnTo>
                <a:lnTo>
                  <a:pt x="990312" y="316410"/>
                </a:lnTo>
                <a:close/>
              </a:path>
              <a:path w="1633854" h="320039">
                <a:moveTo>
                  <a:pt x="1145474" y="319982"/>
                </a:moveTo>
                <a:lnTo>
                  <a:pt x="1103016" y="312539"/>
                </a:lnTo>
                <a:lnTo>
                  <a:pt x="1068131" y="290216"/>
                </a:lnTo>
                <a:lnTo>
                  <a:pt x="1044902" y="256618"/>
                </a:lnTo>
                <a:lnTo>
                  <a:pt x="1037282" y="216845"/>
                </a:lnTo>
                <a:lnTo>
                  <a:pt x="1037256" y="214759"/>
                </a:lnTo>
                <a:lnTo>
                  <a:pt x="1039062" y="194903"/>
                </a:lnTo>
                <a:lnTo>
                  <a:pt x="1039139" y="194057"/>
                </a:lnTo>
                <a:lnTo>
                  <a:pt x="1045033" y="174357"/>
                </a:lnTo>
                <a:lnTo>
                  <a:pt x="1054855" y="156553"/>
                </a:lnTo>
                <a:lnTo>
                  <a:pt x="1068484" y="140788"/>
                </a:lnTo>
                <a:lnTo>
                  <a:pt x="1068607" y="140645"/>
                </a:lnTo>
                <a:lnTo>
                  <a:pt x="1085267" y="127494"/>
                </a:lnTo>
                <a:lnTo>
                  <a:pt x="1103945" y="118100"/>
                </a:lnTo>
                <a:lnTo>
                  <a:pt x="1124623" y="112463"/>
                </a:lnTo>
                <a:lnTo>
                  <a:pt x="1147283" y="110585"/>
                </a:lnTo>
                <a:lnTo>
                  <a:pt x="1169624" y="112463"/>
                </a:lnTo>
                <a:lnTo>
                  <a:pt x="1190064" y="118100"/>
                </a:lnTo>
                <a:lnTo>
                  <a:pt x="1208500" y="127494"/>
                </a:lnTo>
                <a:lnTo>
                  <a:pt x="1225103" y="140788"/>
                </a:lnTo>
                <a:lnTo>
                  <a:pt x="1230525" y="147189"/>
                </a:lnTo>
                <a:lnTo>
                  <a:pt x="1145093" y="147189"/>
                </a:lnTo>
                <a:lnTo>
                  <a:pt x="1131054" y="148389"/>
                </a:lnTo>
                <a:lnTo>
                  <a:pt x="1096992" y="166391"/>
                </a:lnTo>
                <a:lnTo>
                  <a:pt x="1079474" y="200797"/>
                </a:lnTo>
                <a:lnTo>
                  <a:pt x="1078265" y="214759"/>
                </a:lnTo>
                <a:lnTo>
                  <a:pt x="1078367" y="216845"/>
                </a:lnTo>
                <a:lnTo>
                  <a:pt x="1097468" y="263422"/>
                </a:lnTo>
                <a:lnTo>
                  <a:pt x="1119235" y="277306"/>
                </a:lnTo>
                <a:lnTo>
                  <a:pt x="1119103" y="277306"/>
                </a:lnTo>
                <a:lnTo>
                  <a:pt x="1132342" y="280852"/>
                </a:lnTo>
                <a:lnTo>
                  <a:pt x="1132175" y="280852"/>
                </a:lnTo>
                <a:lnTo>
                  <a:pt x="1146807" y="282034"/>
                </a:lnTo>
                <a:lnTo>
                  <a:pt x="1232305" y="282034"/>
                </a:lnTo>
                <a:lnTo>
                  <a:pt x="1224722" y="290664"/>
                </a:lnTo>
                <a:lnTo>
                  <a:pt x="1207986" y="303490"/>
                </a:lnTo>
                <a:lnTo>
                  <a:pt x="1189437" y="312539"/>
                </a:lnTo>
                <a:lnTo>
                  <a:pt x="1189634" y="312539"/>
                </a:lnTo>
                <a:lnTo>
                  <a:pt x="1168479" y="318121"/>
                </a:lnTo>
                <a:lnTo>
                  <a:pt x="1168726" y="318121"/>
                </a:lnTo>
                <a:lnTo>
                  <a:pt x="1145474" y="319982"/>
                </a:lnTo>
                <a:close/>
              </a:path>
              <a:path w="1633854" h="320039">
                <a:moveTo>
                  <a:pt x="1232305" y="282034"/>
                </a:moveTo>
                <a:lnTo>
                  <a:pt x="1146807" y="282034"/>
                </a:lnTo>
                <a:lnTo>
                  <a:pt x="1161114" y="280852"/>
                </a:lnTo>
                <a:lnTo>
                  <a:pt x="1174037" y="277306"/>
                </a:lnTo>
                <a:lnTo>
                  <a:pt x="1204127" y="253017"/>
                </a:lnTo>
                <a:lnTo>
                  <a:pt x="1214740" y="215655"/>
                </a:lnTo>
                <a:lnTo>
                  <a:pt x="1214816" y="214759"/>
                </a:lnTo>
                <a:lnTo>
                  <a:pt x="1213603" y="201050"/>
                </a:lnTo>
                <a:lnTo>
                  <a:pt x="1194908" y="166391"/>
                </a:lnTo>
                <a:lnTo>
                  <a:pt x="1159467" y="148389"/>
                </a:lnTo>
                <a:lnTo>
                  <a:pt x="1145093" y="147189"/>
                </a:lnTo>
                <a:lnTo>
                  <a:pt x="1230525" y="147189"/>
                </a:lnTo>
                <a:lnTo>
                  <a:pt x="1238729" y="156874"/>
                </a:lnTo>
                <a:lnTo>
                  <a:pt x="1248463" y="174913"/>
                </a:lnTo>
                <a:lnTo>
                  <a:pt x="1254303" y="194903"/>
                </a:lnTo>
                <a:lnTo>
                  <a:pt x="1256064" y="214759"/>
                </a:lnTo>
                <a:lnTo>
                  <a:pt x="1256144" y="215655"/>
                </a:lnTo>
                <a:lnTo>
                  <a:pt x="1248344" y="257473"/>
                </a:lnTo>
                <a:lnTo>
                  <a:pt x="1238488" y="274997"/>
                </a:lnTo>
                <a:lnTo>
                  <a:pt x="1232305" y="282034"/>
                </a:lnTo>
                <a:close/>
              </a:path>
              <a:path w="1633854" h="320039">
                <a:moveTo>
                  <a:pt x="1460408" y="137074"/>
                </a:moveTo>
                <a:lnTo>
                  <a:pt x="1341974" y="137074"/>
                </a:lnTo>
                <a:lnTo>
                  <a:pt x="1356025" y="123922"/>
                </a:lnTo>
                <a:lnTo>
                  <a:pt x="1371013" y="114528"/>
                </a:lnTo>
                <a:lnTo>
                  <a:pt x="1386913" y="108891"/>
                </a:lnTo>
                <a:lnTo>
                  <a:pt x="1403696" y="107013"/>
                </a:lnTo>
                <a:lnTo>
                  <a:pt x="1413161" y="107636"/>
                </a:lnTo>
                <a:lnTo>
                  <a:pt x="1453988" y="128700"/>
                </a:lnTo>
                <a:lnTo>
                  <a:pt x="1460408" y="137074"/>
                </a:lnTo>
                <a:close/>
              </a:path>
              <a:path w="1633854" h="320039">
                <a:moveTo>
                  <a:pt x="1341974" y="316410"/>
                </a:moveTo>
                <a:lnTo>
                  <a:pt x="1300445" y="316410"/>
                </a:lnTo>
                <a:lnTo>
                  <a:pt x="1300445" y="111023"/>
                </a:lnTo>
                <a:lnTo>
                  <a:pt x="1341974" y="111023"/>
                </a:lnTo>
                <a:lnTo>
                  <a:pt x="1341974" y="137074"/>
                </a:lnTo>
                <a:lnTo>
                  <a:pt x="1460408" y="137074"/>
                </a:lnTo>
                <a:lnTo>
                  <a:pt x="1462656" y="140941"/>
                </a:lnTo>
                <a:lnTo>
                  <a:pt x="1390742" y="140941"/>
                </a:lnTo>
                <a:lnTo>
                  <a:pt x="1376920" y="142736"/>
                </a:lnTo>
                <a:lnTo>
                  <a:pt x="1364179" y="148121"/>
                </a:lnTo>
                <a:lnTo>
                  <a:pt x="1352527" y="157098"/>
                </a:lnTo>
                <a:lnTo>
                  <a:pt x="1341974" y="169668"/>
                </a:lnTo>
                <a:lnTo>
                  <a:pt x="1341974" y="316410"/>
                </a:lnTo>
                <a:close/>
              </a:path>
              <a:path w="1633854" h="320039">
                <a:moveTo>
                  <a:pt x="1473228" y="316410"/>
                </a:moveTo>
                <a:lnTo>
                  <a:pt x="1432557" y="316410"/>
                </a:lnTo>
                <a:lnTo>
                  <a:pt x="1432539" y="198986"/>
                </a:lnTo>
                <a:lnTo>
                  <a:pt x="1431964" y="184789"/>
                </a:lnTo>
                <a:lnTo>
                  <a:pt x="1417343" y="148559"/>
                </a:lnTo>
                <a:lnTo>
                  <a:pt x="1409939" y="144217"/>
                </a:lnTo>
                <a:lnTo>
                  <a:pt x="1409743" y="144217"/>
                </a:lnTo>
                <a:lnTo>
                  <a:pt x="1401264" y="141787"/>
                </a:lnTo>
                <a:lnTo>
                  <a:pt x="1390742" y="140941"/>
                </a:lnTo>
                <a:lnTo>
                  <a:pt x="1462656" y="140941"/>
                </a:lnTo>
                <a:lnTo>
                  <a:pt x="1472691" y="181498"/>
                </a:lnTo>
                <a:lnTo>
                  <a:pt x="1473228" y="198986"/>
                </a:lnTo>
                <a:lnTo>
                  <a:pt x="1473228" y="316410"/>
                </a:lnTo>
                <a:close/>
              </a:path>
              <a:path w="1633854" h="320039">
                <a:moveTo>
                  <a:pt x="1530854" y="48967"/>
                </a:moveTo>
                <a:lnTo>
                  <a:pt x="1560001" y="0"/>
                </a:lnTo>
                <a:lnTo>
                  <a:pt x="1576985" y="1768"/>
                </a:lnTo>
                <a:lnTo>
                  <a:pt x="1591791" y="5730"/>
                </a:lnTo>
                <a:lnTo>
                  <a:pt x="1623101" y="30240"/>
                </a:lnTo>
                <a:lnTo>
                  <a:pt x="1629017" y="41528"/>
                </a:lnTo>
                <a:lnTo>
                  <a:pt x="1556000" y="41528"/>
                </a:lnTo>
                <a:lnTo>
                  <a:pt x="1550410" y="41993"/>
                </a:lnTo>
                <a:lnTo>
                  <a:pt x="1544356" y="43387"/>
                </a:lnTo>
                <a:lnTo>
                  <a:pt x="1537837" y="45712"/>
                </a:lnTo>
                <a:lnTo>
                  <a:pt x="1530854" y="48967"/>
                </a:lnTo>
                <a:close/>
              </a:path>
              <a:path w="1633854" h="320039">
                <a:moveTo>
                  <a:pt x="1566097" y="236486"/>
                </a:moveTo>
                <a:lnTo>
                  <a:pt x="1539308" y="208472"/>
                </a:lnTo>
                <a:lnTo>
                  <a:pt x="1537712" y="193776"/>
                </a:lnTo>
                <a:lnTo>
                  <a:pt x="1538034" y="186175"/>
                </a:lnTo>
                <a:lnTo>
                  <a:pt x="1551928" y="148830"/>
                </a:lnTo>
                <a:lnTo>
                  <a:pt x="1568288" y="122186"/>
                </a:lnTo>
                <a:lnTo>
                  <a:pt x="1576719" y="107648"/>
                </a:lnTo>
                <a:lnTo>
                  <a:pt x="1582730" y="94396"/>
                </a:lnTo>
                <a:lnTo>
                  <a:pt x="1586330" y="82427"/>
                </a:lnTo>
                <a:lnTo>
                  <a:pt x="1587528" y="71742"/>
                </a:lnTo>
                <a:lnTo>
                  <a:pt x="1587528" y="62512"/>
                </a:lnTo>
                <a:lnTo>
                  <a:pt x="1584671" y="55168"/>
                </a:lnTo>
                <a:lnTo>
                  <a:pt x="1578860" y="49710"/>
                </a:lnTo>
                <a:lnTo>
                  <a:pt x="1573145" y="44253"/>
                </a:lnTo>
                <a:lnTo>
                  <a:pt x="1565525" y="41528"/>
                </a:lnTo>
                <a:lnTo>
                  <a:pt x="1629017" y="41528"/>
                </a:lnTo>
                <a:lnTo>
                  <a:pt x="1632465" y="53532"/>
                </a:lnTo>
                <a:lnTo>
                  <a:pt x="1633629" y="66827"/>
                </a:lnTo>
                <a:lnTo>
                  <a:pt x="1633181" y="75887"/>
                </a:lnTo>
                <a:lnTo>
                  <a:pt x="1631831" y="85208"/>
                </a:lnTo>
                <a:lnTo>
                  <a:pt x="1629663" y="94396"/>
                </a:lnTo>
                <a:lnTo>
                  <a:pt x="1629570" y="94789"/>
                </a:lnTo>
                <a:lnTo>
                  <a:pt x="1605428" y="145092"/>
                </a:lnTo>
                <a:lnTo>
                  <a:pt x="1593910" y="163267"/>
                </a:lnTo>
                <a:lnTo>
                  <a:pt x="1581158" y="184177"/>
                </a:lnTo>
                <a:lnTo>
                  <a:pt x="1572050" y="201814"/>
                </a:lnTo>
                <a:lnTo>
                  <a:pt x="1566585" y="216177"/>
                </a:lnTo>
                <a:lnTo>
                  <a:pt x="1564763" y="227266"/>
                </a:lnTo>
                <a:lnTo>
                  <a:pt x="1564763" y="229247"/>
                </a:lnTo>
                <a:lnTo>
                  <a:pt x="1565240" y="232323"/>
                </a:lnTo>
                <a:lnTo>
                  <a:pt x="1566097" y="236486"/>
                </a:lnTo>
                <a:close/>
              </a:path>
              <a:path w="1633854" h="320039">
                <a:moveTo>
                  <a:pt x="1578860" y="319982"/>
                </a:moveTo>
                <a:lnTo>
                  <a:pt x="1563525" y="319982"/>
                </a:lnTo>
                <a:lnTo>
                  <a:pt x="1557286" y="317400"/>
                </a:lnTo>
                <a:lnTo>
                  <a:pt x="1547237" y="307333"/>
                </a:lnTo>
                <a:lnTo>
                  <a:pt x="1544666" y="301084"/>
                </a:lnTo>
                <a:lnTo>
                  <a:pt x="1544666" y="285901"/>
                </a:lnTo>
                <a:lnTo>
                  <a:pt x="1547237" y="279301"/>
                </a:lnTo>
                <a:lnTo>
                  <a:pt x="1552518" y="273700"/>
                </a:lnTo>
                <a:lnTo>
                  <a:pt x="1557731" y="268337"/>
                </a:lnTo>
                <a:lnTo>
                  <a:pt x="1564001" y="265661"/>
                </a:lnTo>
                <a:lnTo>
                  <a:pt x="1579146" y="265661"/>
                </a:lnTo>
                <a:lnTo>
                  <a:pt x="1585718" y="268337"/>
                </a:lnTo>
                <a:lnTo>
                  <a:pt x="1590957" y="273700"/>
                </a:lnTo>
                <a:lnTo>
                  <a:pt x="1596196" y="278958"/>
                </a:lnTo>
                <a:lnTo>
                  <a:pt x="1598863" y="285454"/>
                </a:lnTo>
                <a:lnTo>
                  <a:pt x="1598863" y="300732"/>
                </a:lnTo>
                <a:lnTo>
                  <a:pt x="1596196" y="307085"/>
                </a:lnTo>
                <a:lnTo>
                  <a:pt x="1590767" y="312238"/>
                </a:lnTo>
                <a:lnTo>
                  <a:pt x="1585433" y="317400"/>
                </a:lnTo>
                <a:lnTo>
                  <a:pt x="1578860" y="31998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56814" y="2072852"/>
            <a:ext cx="1578610" cy="263525"/>
          </a:xfrm>
          <a:custGeom>
            <a:avLst/>
            <a:gdLst/>
            <a:ahLst/>
            <a:cxnLst/>
            <a:rect l="l" t="t" r="r" b="b"/>
            <a:pathLst>
              <a:path w="1578610" h="263525">
                <a:moveTo>
                  <a:pt x="68609" y="259853"/>
                </a:moveTo>
                <a:lnTo>
                  <a:pt x="0" y="259853"/>
                </a:lnTo>
                <a:lnTo>
                  <a:pt x="104626" y="0"/>
                </a:lnTo>
                <a:lnTo>
                  <a:pt x="179784" y="0"/>
                </a:lnTo>
                <a:lnTo>
                  <a:pt x="207331" y="62061"/>
                </a:lnTo>
                <a:lnTo>
                  <a:pt x="143172" y="62061"/>
                </a:lnTo>
                <a:lnTo>
                  <a:pt x="105072" y="163115"/>
                </a:lnTo>
                <a:lnTo>
                  <a:pt x="252186" y="163115"/>
                </a:lnTo>
                <a:lnTo>
                  <a:pt x="272335" y="208508"/>
                </a:lnTo>
                <a:lnTo>
                  <a:pt x="87957" y="208508"/>
                </a:lnTo>
                <a:lnTo>
                  <a:pt x="68609" y="259853"/>
                </a:lnTo>
                <a:close/>
              </a:path>
              <a:path w="1578610" h="263525">
                <a:moveTo>
                  <a:pt x="252186" y="163115"/>
                </a:moveTo>
                <a:lnTo>
                  <a:pt x="184993" y="163115"/>
                </a:lnTo>
                <a:lnTo>
                  <a:pt x="143172" y="62061"/>
                </a:lnTo>
                <a:lnTo>
                  <a:pt x="207331" y="62061"/>
                </a:lnTo>
                <a:lnTo>
                  <a:pt x="252186" y="163115"/>
                </a:lnTo>
                <a:close/>
              </a:path>
              <a:path w="1578610" h="263525">
                <a:moveTo>
                  <a:pt x="295125" y="259853"/>
                </a:moveTo>
                <a:lnTo>
                  <a:pt x="225622" y="259853"/>
                </a:lnTo>
                <a:lnTo>
                  <a:pt x="204191" y="208508"/>
                </a:lnTo>
                <a:lnTo>
                  <a:pt x="272335" y="208508"/>
                </a:lnTo>
                <a:lnTo>
                  <a:pt x="295125" y="259853"/>
                </a:lnTo>
                <a:close/>
              </a:path>
              <a:path w="1578610" h="263525">
                <a:moveTo>
                  <a:pt x="486008" y="109388"/>
                </a:moveTo>
                <a:lnTo>
                  <a:pt x="374413" y="109388"/>
                </a:lnTo>
                <a:lnTo>
                  <a:pt x="387138" y="96822"/>
                </a:lnTo>
                <a:lnTo>
                  <a:pt x="400904" y="87846"/>
                </a:lnTo>
                <a:lnTo>
                  <a:pt x="415713" y="82460"/>
                </a:lnTo>
                <a:lnTo>
                  <a:pt x="431563" y="80665"/>
                </a:lnTo>
                <a:lnTo>
                  <a:pt x="444688" y="81762"/>
                </a:lnTo>
                <a:lnTo>
                  <a:pt x="485262" y="107881"/>
                </a:lnTo>
                <a:lnTo>
                  <a:pt x="486008" y="109388"/>
                </a:lnTo>
                <a:close/>
              </a:path>
              <a:path w="1578610" h="263525">
                <a:moveTo>
                  <a:pt x="374413" y="259853"/>
                </a:moveTo>
                <a:lnTo>
                  <a:pt x="319198" y="259853"/>
                </a:lnTo>
                <a:lnTo>
                  <a:pt x="319198" y="84237"/>
                </a:lnTo>
                <a:lnTo>
                  <a:pt x="374413" y="84237"/>
                </a:lnTo>
                <a:lnTo>
                  <a:pt x="374413" y="109388"/>
                </a:lnTo>
                <a:lnTo>
                  <a:pt x="486008" y="109388"/>
                </a:lnTo>
                <a:lnTo>
                  <a:pt x="490135" y="117723"/>
                </a:lnTo>
                <a:lnTo>
                  <a:pt x="412960" y="117723"/>
                </a:lnTo>
                <a:lnTo>
                  <a:pt x="403787" y="119434"/>
                </a:lnTo>
                <a:lnTo>
                  <a:pt x="403421" y="119434"/>
                </a:lnTo>
                <a:lnTo>
                  <a:pt x="393575" y="124978"/>
                </a:lnTo>
                <a:lnTo>
                  <a:pt x="383966" y="134047"/>
                </a:lnTo>
                <a:lnTo>
                  <a:pt x="374413" y="146744"/>
                </a:lnTo>
                <a:lnTo>
                  <a:pt x="374413" y="259853"/>
                </a:lnTo>
                <a:close/>
              </a:path>
              <a:path w="1578610" h="263525">
                <a:moveTo>
                  <a:pt x="495559" y="259853"/>
                </a:moveTo>
                <a:lnTo>
                  <a:pt x="440344" y="259853"/>
                </a:lnTo>
                <a:lnTo>
                  <a:pt x="440344" y="152846"/>
                </a:lnTo>
                <a:lnTo>
                  <a:pt x="438633" y="137480"/>
                </a:lnTo>
                <a:lnTo>
                  <a:pt x="433498" y="126504"/>
                </a:lnTo>
                <a:lnTo>
                  <a:pt x="424940" y="119918"/>
                </a:lnTo>
                <a:lnTo>
                  <a:pt x="412960" y="117723"/>
                </a:lnTo>
                <a:lnTo>
                  <a:pt x="490135" y="117723"/>
                </a:lnTo>
                <a:lnTo>
                  <a:pt x="490982" y="119434"/>
                </a:lnTo>
                <a:lnTo>
                  <a:pt x="494414" y="132884"/>
                </a:lnTo>
                <a:lnTo>
                  <a:pt x="495448" y="146744"/>
                </a:lnTo>
                <a:lnTo>
                  <a:pt x="495559" y="259853"/>
                </a:lnTo>
                <a:close/>
              </a:path>
              <a:path w="1578610" h="263525">
                <a:moveTo>
                  <a:pt x="667367" y="226367"/>
                </a:moveTo>
                <a:lnTo>
                  <a:pt x="592967" y="226367"/>
                </a:lnTo>
                <a:lnTo>
                  <a:pt x="606285" y="225437"/>
                </a:lnTo>
                <a:lnTo>
                  <a:pt x="605067" y="225437"/>
                </a:lnTo>
                <a:lnTo>
                  <a:pt x="613058" y="223093"/>
                </a:lnTo>
                <a:lnTo>
                  <a:pt x="618087" y="218982"/>
                </a:lnTo>
                <a:lnTo>
                  <a:pt x="619756" y="213270"/>
                </a:lnTo>
                <a:lnTo>
                  <a:pt x="619756" y="209996"/>
                </a:lnTo>
                <a:lnTo>
                  <a:pt x="581656" y="188416"/>
                </a:lnTo>
                <a:lnTo>
                  <a:pt x="568633" y="182779"/>
                </a:lnTo>
                <a:lnTo>
                  <a:pt x="538403" y="157497"/>
                </a:lnTo>
                <a:lnTo>
                  <a:pt x="532608" y="134243"/>
                </a:lnTo>
                <a:lnTo>
                  <a:pt x="533678" y="124439"/>
                </a:lnTo>
                <a:lnTo>
                  <a:pt x="563322" y="89203"/>
                </a:lnTo>
                <a:lnTo>
                  <a:pt x="605320" y="80665"/>
                </a:lnTo>
                <a:lnTo>
                  <a:pt x="620640" y="81483"/>
                </a:lnTo>
                <a:lnTo>
                  <a:pt x="635197" y="83939"/>
                </a:lnTo>
                <a:lnTo>
                  <a:pt x="648991" y="88032"/>
                </a:lnTo>
                <a:lnTo>
                  <a:pt x="662023" y="93762"/>
                </a:lnTo>
                <a:lnTo>
                  <a:pt x="662023" y="113555"/>
                </a:lnTo>
                <a:lnTo>
                  <a:pt x="590188" y="113555"/>
                </a:lnTo>
                <a:lnTo>
                  <a:pt x="583590" y="118120"/>
                </a:lnTo>
                <a:lnTo>
                  <a:pt x="583590" y="129530"/>
                </a:lnTo>
                <a:lnTo>
                  <a:pt x="584980" y="131861"/>
                </a:lnTo>
                <a:lnTo>
                  <a:pt x="619756" y="148679"/>
                </a:lnTo>
                <a:lnTo>
                  <a:pt x="632713" y="154409"/>
                </a:lnTo>
                <a:lnTo>
                  <a:pt x="664274" y="181681"/>
                </a:lnTo>
                <a:lnTo>
                  <a:pt x="670804" y="206127"/>
                </a:lnTo>
                <a:lnTo>
                  <a:pt x="669730" y="217996"/>
                </a:lnTo>
                <a:lnTo>
                  <a:pt x="669641" y="218982"/>
                </a:lnTo>
                <a:lnTo>
                  <a:pt x="667367" y="226367"/>
                </a:lnTo>
                <a:close/>
              </a:path>
              <a:path w="1578610" h="263525">
                <a:moveTo>
                  <a:pt x="662023" y="132903"/>
                </a:moveTo>
                <a:lnTo>
                  <a:pt x="646526" y="124439"/>
                </a:lnTo>
                <a:lnTo>
                  <a:pt x="631588" y="118392"/>
                </a:lnTo>
                <a:lnTo>
                  <a:pt x="617207" y="114765"/>
                </a:lnTo>
                <a:lnTo>
                  <a:pt x="603385" y="113555"/>
                </a:lnTo>
                <a:lnTo>
                  <a:pt x="662023" y="113555"/>
                </a:lnTo>
                <a:lnTo>
                  <a:pt x="662023" y="132903"/>
                </a:lnTo>
                <a:close/>
              </a:path>
              <a:path w="1578610" h="263525">
                <a:moveTo>
                  <a:pt x="599218" y="263277"/>
                </a:moveTo>
                <a:lnTo>
                  <a:pt x="579428" y="262346"/>
                </a:lnTo>
                <a:lnTo>
                  <a:pt x="581192" y="262346"/>
                </a:lnTo>
                <a:lnTo>
                  <a:pt x="565769" y="260039"/>
                </a:lnTo>
                <a:lnTo>
                  <a:pt x="550523" y="255993"/>
                </a:lnTo>
                <a:lnTo>
                  <a:pt x="536264" y="250328"/>
                </a:lnTo>
                <a:lnTo>
                  <a:pt x="536264" y="211485"/>
                </a:lnTo>
                <a:lnTo>
                  <a:pt x="552532" y="217996"/>
                </a:lnTo>
                <a:lnTo>
                  <a:pt x="567406" y="222646"/>
                </a:lnTo>
                <a:lnTo>
                  <a:pt x="580884" y="225437"/>
                </a:lnTo>
                <a:lnTo>
                  <a:pt x="592967" y="226367"/>
                </a:lnTo>
                <a:lnTo>
                  <a:pt x="667367" y="226367"/>
                </a:lnTo>
                <a:lnTo>
                  <a:pt x="666153" y="230311"/>
                </a:lnTo>
                <a:lnTo>
                  <a:pt x="629653" y="259556"/>
                </a:lnTo>
                <a:lnTo>
                  <a:pt x="615421" y="262346"/>
                </a:lnTo>
                <a:lnTo>
                  <a:pt x="599218" y="263277"/>
                </a:lnTo>
                <a:close/>
              </a:path>
              <a:path w="1578610" h="263525">
                <a:moveTo>
                  <a:pt x="785773" y="263277"/>
                </a:moveTo>
                <a:lnTo>
                  <a:pt x="759877" y="263277"/>
                </a:lnTo>
                <a:lnTo>
                  <a:pt x="680552" y="84237"/>
                </a:lnTo>
                <a:lnTo>
                  <a:pt x="736958" y="84237"/>
                </a:lnTo>
                <a:lnTo>
                  <a:pt x="774016" y="180974"/>
                </a:lnTo>
                <a:lnTo>
                  <a:pt x="823788" y="180974"/>
                </a:lnTo>
                <a:lnTo>
                  <a:pt x="785773" y="263277"/>
                </a:lnTo>
                <a:close/>
              </a:path>
              <a:path w="1578610" h="263525">
                <a:moveTo>
                  <a:pt x="823788" y="180974"/>
                </a:moveTo>
                <a:lnTo>
                  <a:pt x="774016" y="180974"/>
                </a:lnTo>
                <a:lnTo>
                  <a:pt x="813306" y="84237"/>
                </a:lnTo>
                <a:lnTo>
                  <a:pt x="846792" y="84237"/>
                </a:lnTo>
                <a:lnTo>
                  <a:pt x="880259" y="167580"/>
                </a:lnTo>
                <a:lnTo>
                  <a:pt x="829975" y="167580"/>
                </a:lnTo>
                <a:lnTo>
                  <a:pt x="823788" y="180974"/>
                </a:lnTo>
                <a:close/>
              </a:path>
              <a:path w="1578610" h="263525">
                <a:moveTo>
                  <a:pt x="936481" y="180974"/>
                </a:moveTo>
                <a:lnTo>
                  <a:pt x="885637" y="180974"/>
                </a:lnTo>
                <a:lnTo>
                  <a:pt x="922542" y="84237"/>
                </a:lnTo>
                <a:lnTo>
                  <a:pt x="979101" y="84237"/>
                </a:lnTo>
                <a:lnTo>
                  <a:pt x="936481" y="180974"/>
                </a:lnTo>
                <a:close/>
              </a:path>
              <a:path w="1578610" h="263525">
                <a:moveTo>
                  <a:pt x="900222" y="263277"/>
                </a:moveTo>
                <a:lnTo>
                  <a:pt x="873731" y="263277"/>
                </a:lnTo>
                <a:lnTo>
                  <a:pt x="829975" y="167580"/>
                </a:lnTo>
                <a:lnTo>
                  <a:pt x="880259" y="167580"/>
                </a:lnTo>
                <a:lnTo>
                  <a:pt x="885637" y="180974"/>
                </a:lnTo>
                <a:lnTo>
                  <a:pt x="936481" y="180974"/>
                </a:lnTo>
                <a:lnTo>
                  <a:pt x="900222" y="263277"/>
                </a:lnTo>
                <a:close/>
              </a:path>
              <a:path w="1578610" h="263525">
                <a:moveTo>
                  <a:pt x="1094401" y="263277"/>
                </a:moveTo>
                <a:lnTo>
                  <a:pt x="1052733" y="257063"/>
                </a:lnTo>
                <a:lnTo>
                  <a:pt x="1008178" y="224990"/>
                </a:lnTo>
                <a:lnTo>
                  <a:pt x="992607" y="172640"/>
                </a:lnTo>
                <a:lnTo>
                  <a:pt x="994234" y="153441"/>
                </a:lnTo>
                <a:lnTo>
                  <a:pt x="1018649" y="106560"/>
                </a:lnTo>
                <a:lnTo>
                  <a:pt x="1065754" y="82283"/>
                </a:lnTo>
                <a:lnTo>
                  <a:pt x="1085028" y="80665"/>
                </a:lnTo>
                <a:lnTo>
                  <a:pt x="1103469" y="82283"/>
                </a:lnTo>
                <a:lnTo>
                  <a:pt x="1104136" y="82283"/>
                </a:lnTo>
                <a:lnTo>
                  <a:pt x="1121976" y="87473"/>
                </a:lnTo>
                <a:lnTo>
                  <a:pt x="1137685" y="95985"/>
                </a:lnTo>
                <a:lnTo>
                  <a:pt x="1151551" y="107900"/>
                </a:lnTo>
                <a:lnTo>
                  <a:pt x="1155868" y="113555"/>
                </a:lnTo>
                <a:lnTo>
                  <a:pt x="1089048" y="113555"/>
                </a:lnTo>
                <a:lnTo>
                  <a:pt x="1073878" y="115955"/>
                </a:lnTo>
                <a:lnTo>
                  <a:pt x="1062446" y="123155"/>
                </a:lnTo>
                <a:lnTo>
                  <a:pt x="1054751" y="135154"/>
                </a:lnTo>
                <a:lnTo>
                  <a:pt x="1050795" y="151953"/>
                </a:lnTo>
                <a:lnTo>
                  <a:pt x="1173347" y="151953"/>
                </a:lnTo>
                <a:lnTo>
                  <a:pt x="1174964" y="159218"/>
                </a:lnTo>
                <a:lnTo>
                  <a:pt x="1175811" y="180974"/>
                </a:lnTo>
                <a:lnTo>
                  <a:pt x="1049757" y="180974"/>
                </a:lnTo>
                <a:lnTo>
                  <a:pt x="1051410" y="192099"/>
                </a:lnTo>
                <a:lnTo>
                  <a:pt x="1074890" y="223186"/>
                </a:lnTo>
                <a:lnTo>
                  <a:pt x="1107650" y="230385"/>
                </a:lnTo>
                <a:lnTo>
                  <a:pt x="1172687" y="230385"/>
                </a:lnTo>
                <a:lnTo>
                  <a:pt x="1172687" y="240060"/>
                </a:lnTo>
                <a:lnTo>
                  <a:pt x="1155963" y="250217"/>
                </a:lnTo>
                <a:lnTo>
                  <a:pt x="1137341" y="257472"/>
                </a:lnTo>
                <a:lnTo>
                  <a:pt x="1117302" y="261723"/>
                </a:lnTo>
                <a:lnTo>
                  <a:pt x="1118401" y="261723"/>
                </a:lnTo>
                <a:lnTo>
                  <a:pt x="1094401" y="263277"/>
                </a:lnTo>
                <a:close/>
              </a:path>
              <a:path w="1578610" h="263525">
                <a:moveTo>
                  <a:pt x="1173347" y="151953"/>
                </a:moveTo>
                <a:lnTo>
                  <a:pt x="1127148" y="151953"/>
                </a:lnTo>
                <a:lnTo>
                  <a:pt x="1123090" y="135154"/>
                </a:lnTo>
                <a:lnTo>
                  <a:pt x="1115388" y="123155"/>
                </a:lnTo>
                <a:lnTo>
                  <a:pt x="1104041" y="115955"/>
                </a:lnTo>
                <a:lnTo>
                  <a:pt x="1089048" y="113555"/>
                </a:lnTo>
                <a:lnTo>
                  <a:pt x="1155868" y="113555"/>
                </a:lnTo>
                <a:lnTo>
                  <a:pt x="1162834" y="122681"/>
                </a:lnTo>
                <a:lnTo>
                  <a:pt x="1170639" y="139786"/>
                </a:lnTo>
                <a:lnTo>
                  <a:pt x="1173347" y="151953"/>
                </a:lnTo>
                <a:close/>
              </a:path>
              <a:path w="1578610" h="263525">
                <a:moveTo>
                  <a:pt x="1172687" y="230385"/>
                </a:moveTo>
                <a:lnTo>
                  <a:pt x="1107650" y="230385"/>
                </a:lnTo>
                <a:lnTo>
                  <a:pt x="1123325" y="228822"/>
                </a:lnTo>
                <a:lnTo>
                  <a:pt x="1139390" y="224134"/>
                </a:lnTo>
                <a:lnTo>
                  <a:pt x="1155843" y="216321"/>
                </a:lnTo>
                <a:lnTo>
                  <a:pt x="1172687" y="205382"/>
                </a:lnTo>
                <a:lnTo>
                  <a:pt x="1172687" y="230385"/>
                </a:lnTo>
                <a:close/>
              </a:path>
              <a:path w="1578610" h="263525">
                <a:moveTo>
                  <a:pt x="1303921" y="134391"/>
                </a:moveTo>
                <a:lnTo>
                  <a:pt x="1269051" y="134391"/>
                </a:lnTo>
                <a:lnTo>
                  <a:pt x="1281534" y="110886"/>
                </a:lnTo>
                <a:lnTo>
                  <a:pt x="1295023" y="94096"/>
                </a:lnTo>
                <a:lnTo>
                  <a:pt x="1309516" y="84023"/>
                </a:lnTo>
                <a:lnTo>
                  <a:pt x="1325010" y="80665"/>
                </a:lnTo>
                <a:lnTo>
                  <a:pt x="1333057" y="81669"/>
                </a:lnTo>
                <a:lnTo>
                  <a:pt x="1341868" y="84683"/>
                </a:lnTo>
                <a:lnTo>
                  <a:pt x="1351441" y="89706"/>
                </a:lnTo>
                <a:lnTo>
                  <a:pt x="1361777" y="96738"/>
                </a:lnTo>
                <a:lnTo>
                  <a:pt x="1350509" y="132605"/>
                </a:lnTo>
                <a:lnTo>
                  <a:pt x="1313704" y="132605"/>
                </a:lnTo>
                <a:lnTo>
                  <a:pt x="1304485" y="134094"/>
                </a:lnTo>
                <a:lnTo>
                  <a:pt x="1303921" y="134391"/>
                </a:lnTo>
                <a:close/>
              </a:path>
              <a:path w="1578610" h="263525">
                <a:moveTo>
                  <a:pt x="1268308" y="259853"/>
                </a:moveTo>
                <a:lnTo>
                  <a:pt x="1213092" y="259853"/>
                </a:lnTo>
                <a:lnTo>
                  <a:pt x="1213092" y="84237"/>
                </a:lnTo>
                <a:lnTo>
                  <a:pt x="1268308" y="84237"/>
                </a:lnTo>
                <a:lnTo>
                  <a:pt x="1268308" y="134391"/>
                </a:lnTo>
                <a:lnTo>
                  <a:pt x="1303921" y="134391"/>
                </a:lnTo>
                <a:lnTo>
                  <a:pt x="1275678" y="167013"/>
                </a:lnTo>
                <a:lnTo>
                  <a:pt x="1268308" y="183951"/>
                </a:lnTo>
                <a:lnTo>
                  <a:pt x="1268308" y="259853"/>
                </a:lnTo>
                <a:close/>
              </a:path>
              <a:path w="1578610" h="263525">
                <a:moveTo>
                  <a:pt x="1346441" y="145554"/>
                </a:moveTo>
                <a:lnTo>
                  <a:pt x="1336749" y="139889"/>
                </a:lnTo>
                <a:lnTo>
                  <a:pt x="1328062" y="135842"/>
                </a:lnTo>
                <a:lnTo>
                  <a:pt x="1320380" y="133415"/>
                </a:lnTo>
                <a:lnTo>
                  <a:pt x="1313704" y="132605"/>
                </a:lnTo>
                <a:lnTo>
                  <a:pt x="1350509" y="132605"/>
                </a:lnTo>
                <a:lnTo>
                  <a:pt x="1346441" y="145554"/>
                </a:lnTo>
                <a:close/>
              </a:path>
              <a:path w="1578610" h="263525">
                <a:moveTo>
                  <a:pt x="1578432" y="196899"/>
                </a:moveTo>
                <a:lnTo>
                  <a:pt x="1479162" y="196899"/>
                </a:lnTo>
                <a:lnTo>
                  <a:pt x="1479162" y="146297"/>
                </a:lnTo>
                <a:lnTo>
                  <a:pt x="1578432" y="146297"/>
                </a:lnTo>
                <a:lnTo>
                  <a:pt x="1578432" y="1968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511" y="3461492"/>
            <a:ext cx="11212730" cy="42073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75715" y="4284660"/>
            <a:ext cx="1302385" cy="315595"/>
          </a:xfrm>
          <a:custGeom>
            <a:avLst/>
            <a:gdLst/>
            <a:ahLst/>
            <a:cxnLst/>
            <a:rect l="l" t="t" r="r" b="b"/>
            <a:pathLst>
              <a:path w="1302385" h="315595">
                <a:moveTo>
                  <a:pt x="186629" y="110727"/>
                </a:moveTo>
                <a:lnTo>
                  <a:pt x="145851" y="110727"/>
                </a:lnTo>
                <a:lnTo>
                  <a:pt x="145851" y="0"/>
                </a:lnTo>
                <a:lnTo>
                  <a:pt x="186629" y="0"/>
                </a:lnTo>
                <a:lnTo>
                  <a:pt x="186629" y="110727"/>
                </a:lnTo>
                <a:close/>
              </a:path>
              <a:path w="1302385" h="315595">
                <a:moveTo>
                  <a:pt x="186629" y="311943"/>
                </a:moveTo>
                <a:lnTo>
                  <a:pt x="99863" y="311943"/>
                </a:lnTo>
                <a:lnTo>
                  <a:pt x="78237" y="310148"/>
                </a:lnTo>
                <a:lnTo>
                  <a:pt x="41848" y="295785"/>
                </a:lnTo>
                <a:lnTo>
                  <a:pt x="15236" y="267555"/>
                </a:lnTo>
                <a:lnTo>
                  <a:pt x="1692" y="228858"/>
                </a:lnTo>
                <a:lnTo>
                  <a:pt x="0" y="205825"/>
                </a:lnTo>
                <a:lnTo>
                  <a:pt x="1776" y="184211"/>
                </a:lnTo>
                <a:lnTo>
                  <a:pt x="16079" y="146894"/>
                </a:lnTo>
                <a:lnTo>
                  <a:pt x="43690" y="118589"/>
                </a:lnTo>
                <a:lnTo>
                  <a:pt x="80078" y="103930"/>
                </a:lnTo>
                <a:lnTo>
                  <a:pt x="101203" y="102098"/>
                </a:lnTo>
                <a:lnTo>
                  <a:pt x="111695" y="102637"/>
                </a:lnTo>
                <a:lnTo>
                  <a:pt x="122634" y="104255"/>
                </a:lnTo>
                <a:lnTo>
                  <a:pt x="134019" y="106952"/>
                </a:lnTo>
                <a:lnTo>
                  <a:pt x="145851" y="110727"/>
                </a:lnTo>
                <a:lnTo>
                  <a:pt x="186629" y="110727"/>
                </a:lnTo>
                <a:lnTo>
                  <a:pt x="186629" y="137369"/>
                </a:lnTo>
                <a:lnTo>
                  <a:pt x="107453" y="137369"/>
                </a:lnTo>
                <a:lnTo>
                  <a:pt x="93045" y="138615"/>
                </a:lnTo>
                <a:lnTo>
                  <a:pt x="59084" y="157314"/>
                </a:lnTo>
                <a:lnTo>
                  <a:pt x="42202" y="194788"/>
                </a:lnTo>
                <a:lnTo>
                  <a:pt x="41076" y="210740"/>
                </a:lnTo>
                <a:lnTo>
                  <a:pt x="42053" y="225688"/>
                </a:lnTo>
                <a:lnTo>
                  <a:pt x="62953" y="266547"/>
                </a:lnTo>
                <a:lnTo>
                  <a:pt x="101723" y="276896"/>
                </a:lnTo>
                <a:lnTo>
                  <a:pt x="114300" y="277119"/>
                </a:lnTo>
                <a:lnTo>
                  <a:pt x="186629" y="277119"/>
                </a:lnTo>
                <a:lnTo>
                  <a:pt x="186629" y="311943"/>
                </a:lnTo>
                <a:close/>
              </a:path>
              <a:path w="1302385" h="315595">
                <a:moveTo>
                  <a:pt x="186629" y="277119"/>
                </a:moveTo>
                <a:lnTo>
                  <a:pt x="145851" y="277119"/>
                </a:lnTo>
                <a:lnTo>
                  <a:pt x="145851" y="146894"/>
                </a:lnTo>
                <a:lnTo>
                  <a:pt x="136307" y="142725"/>
                </a:lnTo>
                <a:lnTo>
                  <a:pt x="126726" y="139749"/>
                </a:lnTo>
                <a:lnTo>
                  <a:pt x="117108" y="137964"/>
                </a:lnTo>
                <a:lnTo>
                  <a:pt x="107453" y="137369"/>
                </a:lnTo>
                <a:lnTo>
                  <a:pt x="186629" y="137369"/>
                </a:lnTo>
                <a:lnTo>
                  <a:pt x="186629" y="277119"/>
                </a:lnTo>
                <a:close/>
              </a:path>
              <a:path w="1302385" h="315595">
                <a:moveTo>
                  <a:pt x="229046" y="174869"/>
                </a:moveTo>
                <a:lnTo>
                  <a:pt x="229046" y="130368"/>
                </a:lnTo>
                <a:lnTo>
                  <a:pt x="242180" y="118197"/>
                </a:lnTo>
                <a:lnTo>
                  <a:pt x="257918" y="109502"/>
                </a:lnTo>
                <a:lnTo>
                  <a:pt x="276261" y="104285"/>
                </a:lnTo>
                <a:lnTo>
                  <a:pt x="297209" y="102545"/>
                </a:lnTo>
                <a:lnTo>
                  <a:pt x="312984" y="103633"/>
                </a:lnTo>
                <a:lnTo>
                  <a:pt x="350489" y="119957"/>
                </a:lnTo>
                <a:lnTo>
                  <a:pt x="362544" y="134835"/>
                </a:lnTo>
                <a:lnTo>
                  <a:pt x="365829" y="140493"/>
                </a:lnTo>
                <a:lnTo>
                  <a:pt x="293785" y="140493"/>
                </a:lnTo>
                <a:lnTo>
                  <a:pt x="277294" y="142641"/>
                </a:lnTo>
                <a:lnTo>
                  <a:pt x="261006" y="149087"/>
                </a:lnTo>
                <a:lnTo>
                  <a:pt x="244924" y="159829"/>
                </a:lnTo>
                <a:lnTo>
                  <a:pt x="229046" y="174869"/>
                </a:lnTo>
                <a:close/>
              </a:path>
              <a:path w="1302385" h="315595">
                <a:moveTo>
                  <a:pt x="275331" y="315067"/>
                </a:moveTo>
                <a:lnTo>
                  <a:pt x="239612" y="300932"/>
                </a:lnTo>
                <a:lnTo>
                  <a:pt x="225325" y="265213"/>
                </a:lnTo>
                <a:lnTo>
                  <a:pt x="226190" y="255791"/>
                </a:lnTo>
                <a:lnTo>
                  <a:pt x="246896" y="223267"/>
                </a:lnTo>
                <a:lnTo>
                  <a:pt x="330843" y="188413"/>
                </a:lnTo>
                <a:lnTo>
                  <a:pt x="330843" y="177555"/>
                </a:lnTo>
                <a:lnTo>
                  <a:pt x="328527" y="161340"/>
                </a:lnTo>
                <a:lnTo>
                  <a:pt x="321579" y="149758"/>
                </a:lnTo>
                <a:lnTo>
                  <a:pt x="309999" y="142809"/>
                </a:lnTo>
                <a:lnTo>
                  <a:pt x="293785" y="140493"/>
                </a:lnTo>
                <a:lnTo>
                  <a:pt x="365829" y="140493"/>
                </a:lnTo>
                <a:lnTo>
                  <a:pt x="370879" y="210292"/>
                </a:lnTo>
                <a:lnTo>
                  <a:pt x="330843" y="210292"/>
                </a:lnTo>
                <a:lnTo>
                  <a:pt x="303609" y="220855"/>
                </a:lnTo>
                <a:lnTo>
                  <a:pt x="268535" y="243087"/>
                </a:lnTo>
                <a:lnTo>
                  <a:pt x="265657" y="250030"/>
                </a:lnTo>
                <a:lnTo>
                  <a:pt x="265657" y="266794"/>
                </a:lnTo>
                <a:lnTo>
                  <a:pt x="268386" y="273690"/>
                </a:lnTo>
                <a:lnTo>
                  <a:pt x="279300" y="284406"/>
                </a:lnTo>
                <a:lnTo>
                  <a:pt x="286345" y="287092"/>
                </a:lnTo>
                <a:lnTo>
                  <a:pt x="400941" y="287092"/>
                </a:lnTo>
                <a:lnTo>
                  <a:pt x="400941" y="294979"/>
                </a:lnTo>
                <a:lnTo>
                  <a:pt x="330398" y="294979"/>
                </a:lnTo>
                <a:lnTo>
                  <a:pt x="317245" y="303767"/>
                </a:lnTo>
                <a:lnTo>
                  <a:pt x="303683" y="310045"/>
                </a:lnTo>
                <a:lnTo>
                  <a:pt x="289711" y="313811"/>
                </a:lnTo>
                <a:lnTo>
                  <a:pt x="275331" y="315067"/>
                </a:lnTo>
                <a:close/>
              </a:path>
              <a:path w="1302385" h="315595">
                <a:moveTo>
                  <a:pt x="400941" y="287092"/>
                </a:moveTo>
                <a:lnTo>
                  <a:pt x="294976" y="287092"/>
                </a:lnTo>
                <a:lnTo>
                  <a:pt x="304473" y="286106"/>
                </a:lnTo>
                <a:lnTo>
                  <a:pt x="313617" y="283147"/>
                </a:lnTo>
                <a:lnTo>
                  <a:pt x="322407" y="278215"/>
                </a:lnTo>
                <a:lnTo>
                  <a:pt x="330843" y="271309"/>
                </a:lnTo>
                <a:lnTo>
                  <a:pt x="330843" y="210292"/>
                </a:lnTo>
                <a:lnTo>
                  <a:pt x="370879" y="210292"/>
                </a:lnTo>
                <a:lnTo>
                  <a:pt x="370879" y="282720"/>
                </a:lnTo>
                <a:lnTo>
                  <a:pt x="373198" y="286106"/>
                </a:lnTo>
                <a:lnTo>
                  <a:pt x="400941" y="286106"/>
                </a:lnTo>
                <a:lnTo>
                  <a:pt x="400941" y="287092"/>
                </a:lnTo>
                <a:close/>
              </a:path>
              <a:path w="1302385" h="315595">
                <a:moveTo>
                  <a:pt x="400941" y="286106"/>
                </a:moveTo>
                <a:lnTo>
                  <a:pt x="383075" y="286106"/>
                </a:lnTo>
                <a:lnTo>
                  <a:pt x="390524" y="282577"/>
                </a:lnTo>
                <a:lnTo>
                  <a:pt x="400941" y="275329"/>
                </a:lnTo>
                <a:lnTo>
                  <a:pt x="400941" y="286106"/>
                </a:lnTo>
                <a:close/>
              </a:path>
              <a:path w="1302385" h="315595">
                <a:moveTo>
                  <a:pt x="367356" y="315515"/>
                </a:moveTo>
                <a:lnTo>
                  <a:pt x="361204" y="315515"/>
                </a:lnTo>
                <a:lnTo>
                  <a:pt x="349078" y="314183"/>
                </a:lnTo>
                <a:lnTo>
                  <a:pt x="349400" y="314183"/>
                </a:lnTo>
                <a:lnTo>
                  <a:pt x="340480" y="310379"/>
                </a:lnTo>
                <a:lnTo>
                  <a:pt x="334109" y="303962"/>
                </a:lnTo>
                <a:lnTo>
                  <a:pt x="330398" y="294979"/>
                </a:lnTo>
                <a:lnTo>
                  <a:pt x="400941" y="294979"/>
                </a:lnTo>
                <a:lnTo>
                  <a:pt x="400941" y="300036"/>
                </a:lnTo>
                <a:lnTo>
                  <a:pt x="391715" y="305990"/>
                </a:lnTo>
                <a:lnTo>
                  <a:pt x="384344" y="310045"/>
                </a:lnTo>
                <a:lnTo>
                  <a:pt x="373210" y="314419"/>
                </a:lnTo>
                <a:lnTo>
                  <a:pt x="367356" y="315515"/>
                </a:lnTo>
                <a:close/>
              </a:path>
              <a:path w="1302385" h="315595">
                <a:moveTo>
                  <a:pt x="549472" y="143169"/>
                </a:moveTo>
                <a:lnTo>
                  <a:pt x="408085" y="143169"/>
                </a:lnTo>
                <a:lnTo>
                  <a:pt x="408085" y="139150"/>
                </a:lnTo>
                <a:lnTo>
                  <a:pt x="484435" y="64141"/>
                </a:lnTo>
                <a:lnTo>
                  <a:pt x="484435" y="106555"/>
                </a:lnTo>
                <a:lnTo>
                  <a:pt x="549472" y="106555"/>
                </a:lnTo>
                <a:lnTo>
                  <a:pt x="549472" y="143169"/>
                </a:lnTo>
                <a:close/>
              </a:path>
              <a:path w="1302385" h="315595">
                <a:moveTo>
                  <a:pt x="508841" y="315515"/>
                </a:moveTo>
                <a:lnTo>
                  <a:pt x="462407" y="299141"/>
                </a:lnTo>
                <a:lnTo>
                  <a:pt x="444437" y="257623"/>
                </a:lnTo>
                <a:lnTo>
                  <a:pt x="443804" y="143169"/>
                </a:lnTo>
                <a:lnTo>
                  <a:pt x="484435" y="143169"/>
                </a:lnTo>
                <a:lnTo>
                  <a:pt x="484435" y="243782"/>
                </a:lnTo>
                <a:lnTo>
                  <a:pt x="486267" y="259210"/>
                </a:lnTo>
                <a:lnTo>
                  <a:pt x="491764" y="270233"/>
                </a:lnTo>
                <a:lnTo>
                  <a:pt x="500926" y="276848"/>
                </a:lnTo>
                <a:lnTo>
                  <a:pt x="513753" y="279053"/>
                </a:lnTo>
                <a:lnTo>
                  <a:pt x="559890" y="279053"/>
                </a:lnTo>
                <a:lnTo>
                  <a:pt x="559890" y="302265"/>
                </a:lnTo>
                <a:lnTo>
                  <a:pt x="547937" y="308060"/>
                </a:lnTo>
                <a:lnTo>
                  <a:pt x="535445" y="312201"/>
                </a:lnTo>
                <a:lnTo>
                  <a:pt x="522413" y="314686"/>
                </a:lnTo>
                <a:lnTo>
                  <a:pt x="508841" y="315515"/>
                </a:lnTo>
                <a:close/>
              </a:path>
              <a:path w="1302385" h="315595">
                <a:moveTo>
                  <a:pt x="559890" y="279053"/>
                </a:moveTo>
                <a:lnTo>
                  <a:pt x="513753" y="279053"/>
                </a:lnTo>
                <a:lnTo>
                  <a:pt x="524841" y="278131"/>
                </a:lnTo>
                <a:lnTo>
                  <a:pt x="536226" y="275368"/>
                </a:lnTo>
                <a:lnTo>
                  <a:pt x="547909" y="270763"/>
                </a:lnTo>
                <a:lnTo>
                  <a:pt x="559890" y="264318"/>
                </a:lnTo>
                <a:lnTo>
                  <a:pt x="559890" y="279053"/>
                </a:lnTo>
                <a:close/>
              </a:path>
              <a:path w="1302385" h="315595">
                <a:moveTo>
                  <a:pt x="576410" y="174869"/>
                </a:moveTo>
                <a:lnTo>
                  <a:pt x="576410" y="130368"/>
                </a:lnTo>
                <a:lnTo>
                  <a:pt x="589544" y="118197"/>
                </a:lnTo>
                <a:lnTo>
                  <a:pt x="605283" y="109502"/>
                </a:lnTo>
                <a:lnTo>
                  <a:pt x="623626" y="104285"/>
                </a:lnTo>
                <a:lnTo>
                  <a:pt x="644573" y="102545"/>
                </a:lnTo>
                <a:lnTo>
                  <a:pt x="660349" y="103633"/>
                </a:lnTo>
                <a:lnTo>
                  <a:pt x="697853" y="119957"/>
                </a:lnTo>
                <a:lnTo>
                  <a:pt x="709908" y="134835"/>
                </a:lnTo>
                <a:lnTo>
                  <a:pt x="713192" y="140493"/>
                </a:lnTo>
                <a:lnTo>
                  <a:pt x="641150" y="140493"/>
                </a:lnTo>
                <a:lnTo>
                  <a:pt x="624658" y="142641"/>
                </a:lnTo>
                <a:lnTo>
                  <a:pt x="608371" y="149087"/>
                </a:lnTo>
                <a:lnTo>
                  <a:pt x="592288" y="159829"/>
                </a:lnTo>
                <a:lnTo>
                  <a:pt x="576410" y="174869"/>
                </a:lnTo>
                <a:close/>
              </a:path>
              <a:path w="1302385" h="315595">
                <a:moveTo>
                  <a:pt x="622695" y="315067"/>
                </a:moveTo>
                <a:lnTo>
                  <a:pt x="586977" y="300932"/>
                </a:lnTo>
                <a:lnTo>
                  <a:pt x="572689" y="265213"/>
                </a:lnTo>
                <a:lnTo>
                  <a:pt x="573554" y="255791"/>
                </a:lnTo>
                <a:lnTo>
                  <a:pt x="594260" y="223267"/>
                </a:lnTo>
                <a:lnTo>
                  <a:pt x="678208" y="188413"/>
                </a:lnTo>
                <a:lnTo>
                  <a:pt x="678208" y="177555"/>
                </a:lnTo>
                <a:lnTo>
                  <a:pt x="675892" y="161340"/>
                </a:lnTo>
                <a:lnTo>
                  <a:pt x="668943" y="149758"/>
                </a:lnTo>
                <a:lnTo>
                  <a:pt x="657363" y="142809"/>
                </a:lnTo>
                <a:lnTo>
                  <a:pt x="641150" y="140493"/>
                </a:lnTo>
                <a:lnTo>
                  <a:pt x="713192" y="140493"/>
                </a:lnTo>
                <a:lnTo>
                  <a:pt x="718242" y="210292"/>
                </a:lnTo>
                <a:lnTo>
                  <a:pt x="678208" y="210292"/>
                </a:lnTo>
                <a:lnTo>
                  <a:pt x="650972" y="220855"/>
                </a:lnTo>
                <a:lnTo>
                  <a:pt x="615898" y="243087"/>
                </a:lnTo>
                <a:lnTo>
                  <a:pt x="613021" y="250030"/>
                </a:lnTo>
                <a:lnTo>
                  <a:pt x="613021" y="266794"/>
                </a:lnTo>
                <a:lnTo>
                  <a:pt x="615750" y="273690"/>
                </a:lnTo>
                <a:lnTo>
                  <a:pt x="626664" y="284406"/>
                </a:lnTo>
                <a:lnTo>
                  <a:pt x="633708" y="287092"/>
                </a:lnTo>
                <a:lnTo>
                  <a:pt x="748306" y="287092"/>
                </a:lnTo>
                <a:lnTo>
                  <a:pt x="748306" y="294979"/>
                </a:lnTo>
                <a:lnTo>
                  <a:pt x="677761" y="294979"/>
                </a:lnTo>
                <a:lnTo>
                  <a:pt x="664609" y="303767"/>
                </a:lnTo>
                <a:lnTo>
                  <a:pt x="651047" y="310045"/>
                </a:lnTo>
                <a:lnTo>
                  <a:pt x="637076" y="313811"/>
                </a:lnTo>
                <a:lnTo>
                  <a:pt x="622695" y="315067"/>
                </a:lnTo>
                <a:close/>
              </a:path>
              <a:path w="1302385" h="315595">
                <a:moveTo>
                  <a:pt x="748306" y="287092"/>
                </a:moveTo>
                <a:lnTo>
                  <a:pt x="642341" y="287092"/>
                </a:lnTo>
                <a:lnTo>
                  <a:pt x="651837" y="286106"/>
                </a:lnTo>
                <a:lnTo>
                  <a:pt x="660981" y="283147"/>
                </a:lnTo>
                <a:lnTo>
                  <a:pt x="669771" y="278215"/>
                </a:lnTo>
                <a:lnTo>
                  <a:pt x="678208" y="271309"/>
                </a:lnTo>
                <a:lnTo>
                  <a:pt x="678208" y="210292"/>
                </a:lnTo>
                <a:lnTo>
                  <a:pt x="718242" y="210292"/>
                </a:lnTo>
                <a:lnTo>
                  <a:pt x="718242" y="282720"/>
                </a:lnTo>
                <a:lnTo>
                  <a:pt x="720562" y="286106"/>
                </a:lnTo>
                <a:lnTo>
                  <a:pt x="748306" y="286106"/>
                </a:lnTo>
                <a:lnTo>
                  <a:pt x="748306" y="287092"/>
                </a:lnTo>
                <a:close/>
              </a:path>
              <a:path w="1302385" h="315595">
                <a:moveTo>
                  <a:pt x="748306" y="286106"/>
                </a:moveTo>
                <a:lnTo>
                  <a:pt x="730439" y="286106"/>
                </a:lnTo>
                <a:lnTo>
                  <a:pt x="737888" y="282577"/>
                </a:lnTo>
                <a:lnTo>
                  <a:pt x="748306" y="275329"/>
                </a:lnTo>
                <a:lnTo>
                  <a:pt x="748306" y="286106"/>
                </a:lnTo>
                <a:close/>
              </a:path>
              <a:path w="1302385" h="315595">
                <a:moveTo>
                  <a:pt x="714720" y="315515"/>
                </a:moveTo>
                <a:lnTo>
                  <a:pt x="708569" y="315515"/>
                </a:lnTo>
                <a:lnTo>
                  <a:pt x="696443" y="314183"/>
                </a:lnTo>
                <a:lnTo>
                  <a:pt x="696765" y="314183"/>
                </a:lnTo>
                <a:lnTo>
                  <a:pt x="687845" y="310379"/>
                </a:lnTo>
                <a:lnTo>
                  <a:pt x="681473" y="303962"/>
                </a:lnTo>
                <a:lnTo>
                  <a:pt x="677761" y="294979"/>
                </a:lnTo>
                <a:lnTo>
                  <a:pt x="748306" y="294979"/>
                </a:lnTo>
                <a:lnTo>
                  <a:pt x="748306" y="300036"/>
                </a:lnTo>
                <a:lnTo>
                  <a:pt x="739078" y="305990"/>
                </a:lnTo>
                <a:lnTo>
                  <a:pt x="731709" y="310045"/>
                </a:lnTo>
                <a:lnTo>
                  <a:pt x="720574" y="314419"/>
                </a:lnTo>
                <a:lnTo>
                  <a:pt x="714720" y="315515"/>
                </a:lnTo>
                <a:close/>
              </a:path>
              <a:path w="1302385" h="315595">
                <a:moveTo>
                  <a:pt x="908560" y="280386"/>
                </a:moveTo>
                <a:lnTo>
                  <a:pt x="848119" y="280386"/>
                </a:lnTo>
                <a:lnTo>
                  <a:pt x="855363" y="278310"/>
                </a:lnTo>
                <a:lnTo>
                  <a:pt x="867591" y="269937"/>
                </a:lnTo>
                <a:lnTo>
                  <a:pt x="870642" y="265013"/>
                </a:lnTo>
                <a:lnTo>
                  <a:pt x="870642" y="253307"/>
                </a:lnTo>
                <a:lnTo>
                  <a:pt x="821287" y="216719"/>
                </a:lnTo>
                <a:lnTo>
                  <a:pt x="806721" y="206981"/>
                </a:lnTo>
                <a:lnTo>
                  <a:pt x="778592" y="173718"/>
                </a:lnTo>
                <a:lnTo>
                  <a:pt x="775542" y="156123"/>
                </a:lnTo>
                <a:lnTo>
                  <a:pt x="776695" y="144836"/>
                </a:lnTo>
                <a:lnTo>
                  <a:pt x="803884" y="111000"/>
                </a:lnTo>
                <a:lnTo>
                  <a:pt x="841472" y="102545"/>
                </a:lnTo>
                <a:lnTo>
                  <a:pt x="854892" y="103485"/>
                </a:lnTo>
                <a:lnTo>
                  <a:pt x="856027" y="103485"/>
                </a:lnTo>
                <a:lnTo>
                  <a:pt x="871945" y="106784"/>
                </a:lnTo>
                <a:lnTo>
                  <a:pt x="887490" y="112085"/>
                </a:lnTo>
                <a:lnTo>
                  <a:pt x="903240" y="119509"/>
                </a:lnTo>
                <a:lnTo>
                  <a:pt x="903240" y="137816"/>
                </a:lnTo>
                <a:lnTo>
                  <a:pt x="836213" y="137816"/>
                </a:lnTo>
                <a:lnTo>
                  <a:pt x="829814" y="139502"/>
                </a:lnTo>
                <a:lnTo>
                  <a:pt x="820190" y="146151"/>
                </a:lnTo>
                <a:lnTo>
                  <a:pt x="817808" y="150561"/>
                </a:lnTo>
                <a:lnTo>
                  <a:pt x="817808" y="160886"/>
                </a:lnTo>
                <a:lnTo>
                  <a:pt x="862011" y="193623"/>
                </a:lnTo>
                <a:lnTo>
                  <a:pt x="884474" y="208523"/>
                </a:lnTo>
                <a:lnTo>
                  <a:pt x="900519" y="224206"/>
                </a:lnTo>
                <a:lnTo>
                  <a:pt x="910147" y="240670"/>
                </a:lnTo>
                <a:lnTo>
                  <a:pt x="913356" y="257917"/>
                </a:lnTo>
                <a:lnTo>
                  <a:pt x="912221" y="268938"/>
                </a:lnTo>
                <a:lnTo>
                  <a:pt x="912118" y="269937"/>
                </a:lnTo>
                <a:lnTo>
                  <a:pt x="908560" y="280386"/>
                </a:lnTo>
                <a:close/>
              </a:path>
              <a:path w="1302385" h="315595">
                <a:moveTo>
                  <a:pt x="903240" y="159695"/>
                </a:moveTo>
                <a:lnTo>
                  <a:pt x="885983" y="150121"/>
                </a:lnTo>
                <a:lnTo>
                  <a:pt x="870383" y="143284"/>
                </a:lnTo>
                <a:lnTo>
                  <a:pt x="856439" y="139183"/>
                </a:lnTo>
                <a:lnTo>
                  <a:pt x="844151" y="137816"/>
                </a:lnTo>
                <a:lnTo>
                  <a:pt x="903240" y="137816"/>
                </a:lnTo>
                <a:lnTo>
                  <a:pt x="903240" y="159695"/>
                </a:lnTo>
                <a:close/>
              </a:path>
              <a:path w="1302385" h="315595">
                <a:moveTo>
                  <a:pt x="842811" y="315515"/>
                </a:moveTo>
                <a:lnTo>
                  <a:pt x="833910" y="315273"/>
                </a:lnTo>
                <a:lnTo>
                  <a:pt x="824946" y="314500"/>
                </a:lnTo>
                <a:lnTo>
                  <a:pt x="825192" y="314500"/>
                </a:lnTo>
                <a:lnTo>
                  <a:pt x="817613" y="313341"/>
                </a:lnTo>
                <a:lnTo>
                  <a:pt x="774202" y="297207"/>
                </a:lnTo>
                <a:lnTo>
                  <a:pt x="774202" y="253450"/>
                </a:lnTo>
                <a:lnTo>
                  <a:pt x="782871" y="259190"/>
                </a:lnTo>
                <a:lnTo>
                  <a:pt x="791615" y="264352"/>
                </a:lnTo>
                <a:lnTo>
                  <a:pt x="833156" y="279922"/>
                </a:lnTo>
                <a:lnTo>
                  <a:pt x="839686" y="280386"/>
                </a:lnTo>
                <a:lnTo>
                  <a:pt x="908560" y="280386"/>
                </a:lnTo>
                <a:lnTo>
                  <a:pt x="908407" y="280838"/>
                </a:lnTo>
                <a:lnTo>
                  <a:pt x="870977" y="311458"/>
                </a:lnTo>
                <a:lnTo>
                  <a:pt x="857592" y="314500"/>
                </a:lnTo>
                <a:lnTo>
                  <a:pt x="842811" y="315515"/>
                </a:lnTo>
                <a:close/>
              </a:path>
              <a:path w="1302385" h="315595">
                <a:moveTo>
                  <a:pt x="1051316" y="315067"/>
                </a:moveTo>
                <a:lnTo>
                  <a:pt x="1007702" y="307199"/>
                </a:lnTo>
                <a:lnTo>
                  <a:pt x="969611" y="274430"/>
                </a:lnTo>
                <a:lnTo>
                  <a:pt x="953276" y="237453"/>
                </a:lnTo>
                <a:lnTo>
                  <a:pt x="950113" y="208063"/>
                </a:lnTo>
                <a:lnTo>
                  <a:pt x="951769" y="185717"/>
                </a:lnTo>
                <a:lnTo>
                  <a:pt x="965017" y="147619"/>
                </a:lnTo>
                <a:lnTo>
                  <a:pt x="990915" y="119037"/>
                </a:lnTo>
                <a:lnTo>
                  <a:pt x="1025598" y="104331"/>
                </a:lnTo>
                <a:lnTo>
                  <a:pt x="1025956" y="104331"/>
                </a:lnTo>
                <a:lnTo>
                  <a:pt x="1045667" y="102545"/>
                </a:lnTo>
                <a:lnTo>
                  <a:pt x="1097676" y="118619"/>
                </a:lnTo>
                <a:lnTo>
                  <a:pt x="1115463" y="137816"/>
                </a:lnTo>
                <a:lnTo>
                  <a:pt x="1045667" y="137816"/>
                </a:lnTo>
                <a:lnTo>
                  <a:pt x="1035218" y="138643"/>
                </a:lnTo>
                <a:lnTo>
                  <a:pt x="998337" y="166945"/>
                </a:lnTo>
                <a:lnTo>
                  <a:pt x="991642" y="188413"/>
                </a:lnTo>
                <a:lnTo>
                  <a:pt x="1133972" y="188413"/>
                </a:lnTo>
                <a:lnTo>
                  <a:pt x="1135259" y="207616"/>
                </a:lnTo>
                <a:lnTo>
                  <a:pt x="1135259" y="212826"/>
                </a:lnTo>
                <a:lnTo>
                  <a:pt x="990746" y="212826"/>
                </a:lnTo>
                <a:lnTo>
                  <a:pt x="992599" y="226804"/>
                </a:lnTo>
                <a:lnTo>
                  <a:pt x="1020289" y="267323"/>
                </a:lnTo>
                <a:lnTo>
                  <a:pt x="1057574" y="277119"/>
                </a:lnTo>
                <a:lnTo>
                  <a:pt x="1131688" y="277119"/>
                </a:lnTo>
                <a:lnTo>
                  <a:pt x="1131688" y="291854"/>
                </a:lnTo>
                <a:lnTo>
                  <a:pt x="1094483" y="309714"/>
                </a:lnTo>
                <a:lnTo>
                  <a:pt x="1063282" y="314733"/>
                </a:lnTo>
                <a:lnTo>
                  <a:pt x="1051316" y="315067"/>
                </a:lnTo>
                <a:close/>
              </a:path>
              <a:path w="1302385" h="315595">
                <a:moveTo>
                  <a:pt x="1133972" y="188413"/>
                </a:moveTo>
                <a:lnTo>
                  <a:pt x="1095074" y="188413"/>
                </a:lnTo>
                <a:lnTo>
                  <a:pt x="1093550" y="176981"/>
                </a:lnTo>
                <a:lnTo>
                  <a:pt x="1090611" y="166945"/>
                </a:lnTo>
                <a:lnTo>
                  <a:pt x="1056047" y="138643"/>
                </a:lnTo>
                <a:lnTo>
                  <a:pt x="1045667" y="137816"/>
                </a:lnTo>
                <a:lnTo>
                  <a:pt x="1115463" y="137816"/>
                </a:lnTo>
                <a:lnTo>
                  <a:pt x="1121529" y="146617"/>
                </a:lnTo>
                <a:lnTo>
                  <a:pt x="1129157" y="164532"/>
                </a:lnTo>
                <a:lnTo>
                  <a:pt x="1133734" y="184865"/>
                </a:lnTo>
                <a:lnTo>
                  <a:pt x="1133972" y="188413"/>
                </a:lnTo>
                <a:close/>
              </a:path>
              <a:path w="1302385" h="315595">
                <a:moveTo>
                  <a:pt x="1131688" y="277119"/>
                </a:moveTo>
                <a:lnTo>
                  <a:pt x="1057574" y="277119"/>
                </a:lnTo>
                <a:lnTo>
                  <a:pt x="1077272" y="275557"/>
                </a:lnTo>
                <a:lnTo>
                  <a:pt x="1096192" y="270869"/>
                </a:lnTo>
                <a:lnTo>
                  <a:pt x="1114330" y="263055"/>
                </a:lnTo>
                <a:lnTo>
                  <a:pt x="1131688" y="252116"/>
                </a:lnTo>
                <a:lnTo>
                  <a:pt x="1131688" y="277119"/>
                </a:lnTo>
                <a:close/>
              </a:path>
              <a:path w="1302385" h="315595">
                <a:moveTo>
                  <a:pt x="1291755" y="143169"/>
                </a:moveTo>
                <a:lnTo>
                  <a:pt x="1150366" y="143169"/>
                </a:lnTo>
                <a:lnTo>
                  <a:pt x="1150366" y="139150"/>
                </a:lnTo>
                <a:lnTo>
                  <a:pt x="1226709" y="64141"/>
                </a:lnTo>
                <a:lnTo>
                  <a:pt x="1226709" y="106555"/>
                </a:lnTo>
                <a:lnTo>
                  <a:pt x="1291755" y="106555"/>
                </a:lnTo>
                <a:lnTo>
                  <a:pt x="1291755" y="143169"/>
                </a:lnTo>
                <a:close/>
              </a:path>
              <a:path w="1302385" h="315595">
                <a:moveTo>
                  <a:pt x="1251121" y="315515"/>
                </a:moveTo>
                <a:lnTo>
                  <a:pt x="1204687" y="299141"/>
                </a:lnTo>
                <a:lnTo>
                  <a:pt x="1186715" y="257623"/>
                </a:lnTo>
                <a:lnTo>
                  <a:pt x="1186085" y="143169"/>
                </a:lnTo>
                <a:lnTo>
                  <a:pt x="1226709" y="143169"/>
                </a:lnTo>
                <a:lnTo>
                  <a:pt x="1226709" y="243782"/>
                </a:lnTo>
                <a:lnTo>
                  <a:pt x="1228541" y="259210"/>
                </a:lnTo>
                <a:lnTo>
                  <a:pt x="1234039" y="270233"/>
                </a:lnTo>
                <a:lnTo>
                  <a:pt x="1243204" y="276848"/>
                </a:lnTo>
                <a:lnTo>
                  <a:pt x="1256036" y="279053"/>
                </a:lnTo>
                <a:lnTo>
                  <a:pt x="1302166" y="279053"/>
                </a:lnTo>
                <a:lnTo>
                  <a:pt x="1302166" y="302265"/>
                </a:lnTo>
                <a:lnTo>
                  <a:pt x="1290215" y="308060"/>
                </a:lnTo>
                <a:lnTo>
                  <a:pt x="1277722" y="312201"/>
                </a:lnTo>
                <a:lnTo>
                  <a:pt x="1264691" y="314686"/>
                </a:lnTo>
                <a:lnTo>
                  <a:pt x="1251121" y="315515"/>
                </a:lnTo>
                <a:close/>
              </a:path>
              <a:path w="1302385" h="315595">
                <a:moveTo>
                  <a:pt x="1302166" y="279053"/>
                </a:moveTo>
                <a:lnTo>
                  <a:pt x="1256036" y="279053"/>
                </a:lnTo>
                <a:lnTo>
                  <a:pt x="1267122" y="278131"/>
                </a:lnTo>
                <a:lnTo>
                  <a:pt x="1278504" y="275368"/>
                </a:lnTo>
                <a:lnTo>
                  <a:pt x="1290185" y="270763"/>
                </a:lnTo>
                <a:lnTo>
                  <a:pt x="1302166" y="264318"/>
                </a:lnTo>
                <a:lnTo>
                  <a:pt x="1302166" y="27905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1043</Words>
  <Application>Microsoft Office PowerPoint</Application>
  <PresentationFormat>Custom</PresentationFormat>
  <Paragraphs>436</Paragraphs>
  <Slides>200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5" baseType="lpstr">
      <vt:lpstr>Arial</vt:lpstr>
      <vt:lpstr>Consolas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np.random.permutation</vt:lpstr>
      <vt:lpstr>PowerPoint Presentation</vt:lpstr>
      <vt:lpstr>split_train_test</vt:lpstr>
      <vt:lpstr>split_train_test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&gt;&gt;&gt; housing["median_income"].hist()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&gt;&gt;&gt; housing["income_cat"] = np.ceil(housing["median_income"] / 1.5) &gt;&gt;&gt; housing["income_cat"].where(housing["income_cat"] &lt; 5, 5.0, inplace=True)</vt:lpstr>
      <vt:lpstr>&gt;&gt;&gt; housing["income_cat"].value_counts()</vt:lpstr>
      <vt:lpstr>&gt;&gt;&gt; housing["income_cat"].hist()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CDAC</dc:creator>
  <cp:lastModifiedBy>CDAC</cp:lastModifiedBy>
  <cp:revision>5</cp:revision>
  <dcterms:created xsi:type="dcterms:W3CDTF">2025-05-02T09:47:42Z</dcterms:created>
  <dcterms:modified xsi:type="dcterms:W3CDTF">2025-05-05T10:19:28Z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2025-05-02T00:00:00Z</vt:filetime>
  </property>
  <property fmtid="{D5CDD505-2E9C-101B-9397-08002B2CF9AE}" pid="3" name="LastSaved">
    <vt:filetime>2025-05-02T00:00:00Z</vt:filetime>
  </property>
  <property fmtid="{D5CDD505-2E9C-101B-9397-08002B2CF9AE}" pid="4" name="Producer">
    <vt:lpwstr>Pdftools SDK</vt:lpwstr>
  </property>
</Properties>
</file>